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74" r:id="rId2"/>
    <p:sldId id="276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8" autoAdjust="0"/>
    <p:restoredTop sz="94660"/>
  </p:normalViewPr>
  <p:slideViewPr>
    <p:cSldViewPr snapToGrid="0">
      <p:cViewPr varScale="1">
        <p:scale>
          <a:sx n="53" d="100"/>
          <a:sy n="53" d="100"/>
        </p:scale>
        <p:origin x="518" y="125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411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4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1365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2557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08113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60277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76472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62213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476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87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8713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5184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2941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0941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3894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4968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12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79345" y="1471369"/>
            <a:ext cx="15945408" cy="20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 u="none" strike="noStrike" cap="none">
                <a:solidFill>
                  <a:srgbClr val="0033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06772" y="6915078"/>
            <a:ext cx="16490554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195166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201"/>
                </a:moveTo>
                <a:lnTo>
                  <a:pt x="20104099" y="1109201"/>
                </a:lnTo>
                <a:lnTo>
                  <a:pt x="20104099" y="0"/>
                </a:lnTo>
                <a:lnTo>
                  <a:pt x="0" y="0"/>
                </a:lnTo>
                <a:lnTo>
                  <a:pt x="0" y="110920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10199365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191"/>
                </a:moveTo>
                <a:lnTo>
                  <a:pt x="20104099" y="1109191"/>
                </a:lnTo>
                <a:lnTo>
                  <a:pt x="20104099" y="0"/>
                </a:lnTo>
                <a:lnTo>
                  <a:pt x="0" y="0"/>
                </a:lnTo>
                <a:lnTo>
                  <a:pt x="0" y="110919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>
            <a:off x="18016258" y="10829206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44"/>
                </a:moveTo>
                <a:lnTo>
                  <a:pt x="929039" y="224244"/>
                </a:lnTo>
                <a:lnTo>
                  <a:pt x="929039" y="224820"/>
                </a:lnTo>
                <a:lnTo>
                  <a:pt x="1094029" y="224820"/>
                </a:lnTo>
                <a:lnTo>
                  <a:pt x="1094029" y="22424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0" y="157895"/>
                </a:lnTo>
                <a:lnTo>
                  <a:pt x="1297046" y="193368"/>
                </a:lnTo>
                <a:lnTo>
                  <a:pt x="1331692" y="216319"/>
                </a:lnTo>
                <a:lnTo>
                  <a:pt x="1373863" y="224474"/>
                </a:lnTo>
                <a:lnTo>
                  <a:pt x="1396815" y="223140"/>
                </a:lnTo>
                <a:lnTo>
                  <a:pt x="1416616" y="218693"/>
                </a:lnTo>
                <a:lnTo>
                  <a:pt x="1433307" y="210467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6" y="170796"/>
                </a:lnTo>
                <a:lnTo>
                  <a:pt x="1340410" y="157895"/>
                </a:lnTo>
                <a:lnTo>
                  <a:pt x="1327443" y="137934"/>
                </a:lnTo>
                <a:lnTo>
                  <a:pt x="1322755" y="112174"/>
                </a:lnTo>
                <a:lnTo>
                  <a:pt x="1327443" y="86414"/>
                </a:lnTo>
                <a:lnTo>
                  <a:pt x="1340410" y="66453"/>
                </a:lnTo>
                <a:lnTo>
                  <a:pt x="1360016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3" y="14805"/>
                </a:moveTo>
                <a:lnTo>
                  <a:pt x="332031" y="14805"/>
                </a:lnTo>
                <a:lnTo>
                  <a:pt x="309003" y="32068"/>
                </a:lnTo>
                <a:lnTo>
                  <a:pt x="291234" y="54716"/>
                </a:lnTo>
                <a:lnTo>
                  <a:pt x="279791" y="81781"/>
                </a:lnTo>
                <a:lnTo>
                  <a:pt x="275740" y="112289"/>
                </a:lnTo>
                <a:lnTo>
                  <a:pt x="284469" y="156445"/>
                </a:lnTo>
                <a:lnTo>
                  <a:pt x="308349" y="191974"/>
                </a:lnTo>
                <a:lnTo>
                  <a:pt x="343918" y="215655"/>
                </a:lnTo>
                <a:lnTo>
                  <a:pt x="387715" y="224265"/>
                </a:lnTo>
                <a:lnTo>
                  <a:pt x="389799" y="224265"/>
                </a:lnTo>
                <a:lnTo>
                  <a:pt x="391831" y="22407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1" y="192648"/>
                </a:lnTo>
                <a:lnTo>
                  <a:pt x="478981" y="176884"/>
                </a:lnTo>
                <a:lnTo>
                  <a:pt x="387705" y="176884"/>
                </a:lnTo>
                <a:lnTo>
                  <a:pt x="362824" y="172123"/>
                </a:lnTo>
                <a:lnTo>
                  <a:pt x="342765" y="158805"/>
                </a:lnTo>
                <a:lnTo>
                  <a:pt x="329376" y="138378"/>
                </a:lnTo>
                <a:lnTo>
                  <a:pt x="324503" y="112289"/>
                </a:lnTo>
                <a:lnTo>
                  <a:pt x="329376" y="86201"/>
                </a:lnTo>
                <a:lnTo>
                  <a:pt x="342765" y="65774"/>
                </a:lnTo>
                <a:lnTo>
                  <a:pt x="362824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5" y="32605"/>
                </a:lnTo>
                <a:lnTo>
                  <a:pt x="440453" y="14805"/>
                </a:lnTo>
                <a:close/>
              </a:path>
              <a:path w="1504950" h="225425" extrusionOk="0">
                <a:moveTo>
                  <a:pt x="0" y="170005"/>
                </a:moveTo>
                <a:lnTo>
                  <a:pt x="0" y="224244"/>
                </a:lnTo>
                <a:lnTo>
                  <a:pt x="40305" y="222396"/>
                </a:lnTo>
                <a:lnTo>
                  <a:pt x="69978" y="206474"/>
                </a:lnTo>
                <a:lnTo>
                  <a:pt x="88305" y="176013"/>
                </a:lnTo>
                <a:lnTo>
                  <a:pt x="89034" y="170724"/>
                </a:lnTo>
                <a:lnTo>
                  <a:pt x="15765" y="170724"/>
                </a:lnTo>
                <a:lnTo>
                  <a:pt x="0" y="170005"/>
                </a:lnTo>
                <a:close/>
              </a:path>
              <a:path w="1504950" h="225425" extrusionOk="0">
                <a:moveTo>
                  <a:pt x="214265" y="55705"/>
                </a:moveTo>
                <a:lnTo>
                  <a:pt x="156435" y="55705"/>
                </a:lnTo>
                <a:lnTo>
                  <a:pt x="156435" y="224244"/>
                </a:lnTo>
                <a:lnTo>
                  <a:pt x="214265" y="224244"/>
                </a:lnTo>
                <a:lnTo>
                  <a:pt x="214265" y="55705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23"/>
                </a:lnTo>
                <a:lnTo>
                  <a:pt x="557909" y="224223"/>
                </a:lnTo>
                <a:lnTo>
                  <a:pt x="615729" y="22424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44"/>
                </a:lnTo>
                <a:lnTo>
                  <a:pt x="797336" y="22424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44"/>
                </a:lnTo>
                <a:lnTo>
                  <a:pt x="1095778" y="22424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49" y="122488"/>
                </a:moveTo>
                <a:lnTo>
                  <a:pt x="1095778" y="122488"/>
                </a:lnTo>
                <a:lnTo>
                  <a:pt x="1177356" y="224244"/>
                </a:lnTo>
                <a:lnTo>
                  <a:pt x="1244590" y="224244"/>
                </a:lnTo>
                <a:lnTo>
                  <a:pt x="1161349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44"/>
                </a:lnTo>
                <a:lnTo>
                  <a:pt x="1504749" y="22424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15"/>
                </a:moveTo>
                <a:lnTo>
                  <a:pt x="1037957" y="115"/>
                </a:lnTo>
                <a:lnTo>
                  <a:pt x="1037957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49" y="122488"/>
                </a:lnTo>
                <a:lnTo>
                  <a:pt x="1151807" y="110823"/>
                </a:lnTo>
                <a:lnTo>
                  <a:pt x="1161650" y="98729"/>
                </a:lnTo>
                <a:lnTo>
                  <a:pt x="1095778" y="98729"/>
                </a:lnTo>
                <a:lnTo>
                  <a:pt x="1095778" y="115"/>
                </a:lnTo>
                <a:close/>
              </a:path>
              <a:path w="1504950" h="225425" extrusionOk="0">
                <a:moveTo>
                  <a:pt x="557909" y="0"/>
                </a:moveTo>
                <a:lnTo>
                  <a:pt x="557909" y="209899"/>
                </a:lnTo>
                <a:lnTo>
                  <a:pt x="615729" y="209899"/>
                </a:lnTo>
                <a:lnTo>
                  <a:pt x="615729" y="55705"/>
                </a:lnTo>
                <a:lnTo>
                  <a:pt x="692125" y="55705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15"/>
                </a:lnTo>
                <a:lnTo>
                  <a:pt x="557909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1" y="176884"/>
                </a:lnTo>
                <a:lnTo>
                  <a:pt x="484445" y="169976"/>
                </a:lnTo>
                <a:lnTo>
                  <a:pt x="496011" y="142863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65" y="115"/>
                </a:moveTo>
                <a:lnTo>
                  <a:pt x="36752" y="115"/>
                </a:lnTo>
                <a:lnTo>
                  <a:pt x="36752" y="127420"/>
                </a:lnTo>
                <a:lnTo>
                  <a:pt x="34351" y="149642"/>
                </a:lnTo>
                <a:lnTo>
                  <a:pt x="27285" y="164006"/>
                </a:lnTo>
                <a:lnTo>
                  <a:pt x="15765" y="170724"/>
                </a:lnTo>
                <a:lnTo>
                  <a:pt x="89034" y="170724"/>
                </a:lnTo>
                <a:lnTo>
                  <a:pt x="94573" y="130550"/>
                </a:lnTo>
                <a:lnTo>
                  <a:pt x="94573" y="55705"/>
                </a:lnTo>
                <a:lnTo>
                  <a:pt x="214265" y="55705"/>
                </a:lnTo>
                <a:lnTo>
                  <a:pt x="214265" y="14805"/>
                </a:lnTo>
                <a:lnTo>
                  <a:pt x="440453" y="14805"/>
                </a:lnTo>
                <a:lnTo>
                  <a:pt x="431583" y="8923"/>
                </a:lnTo>
                <a:lnTo>
                  <a:pt x="388622" y="492"/>
                </a:lnTo>
                <a:lnTo>
                  <a:pt x="214265" y="492"/>
                </a:lnTo>
                <a:lnTo>
                  <a:pt x="214265" y="115"/>
                </a:lnTo>
                <a:close/>
              </a:path>
              <a:path w="1504950" h="225425" extrusionOk="0">
                <a:moveTo>
                  <a:pt x="959154" y="115"/>
                </a:moveTo>
                <a:lnTo>
                  <a:pt x="916118" y="115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15"/>
                </a:lnTo>
                <a:close/>
              </a:path>
              <a:path w="1504950" h="225425" extrusionOk="0">
                <a:moveTo>
                  <a:pt x="1241909" y="115"/>
                </a:moveTo>
                <a:lnTo>
                  <a:pt x="1172875" y="115"/>
                </a:lnTo>
                <a:lnTo>
                  <a:pt x="1095778" y="98729"/>
                </a:lnTo>
                <a:lnTo>
                  <a:pt x="1161650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79" y="387"/>
                </a:lnTo>
                <a:lnTo>
                  <a:pt x="1241909" y="115"/>
                </a:lnTo>
                <a:close/>
              </a:path>
              <a:path w="1504950" h="225425" extrusionOk="0">
                <a:moveTo>
                  <a:pt x="1504749" y="115"/>
                </a:moveTo>
                <a:lnTo>
                  <a:pt x="1446929" y="115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15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58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15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22" y="492"/>
                </a:lnTo>
                <a:lnTo>
                  <a:pt x="387715" y="314"/>
                </a:lnTo>
                <a:close/>
              </a:path>
              <a:path w="1504950" h="225425" extrusionOk="0">
                <a:moveTo>
                  <a:pt x="810781" y="115"/>
                </a:moveTo>
                <a:lnTo>
                  <a:pt x="754312" y="115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18574419" y="1028449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49" y="0"/>
                </a:moveTo>
                <a:lnTo>
                  <a:pt x="0" y="0"/>
                </a:lnTo>
                <a:lnTo>
                  <a:pt x="0" y="404239"/>
                </a:lnTo>
                <a:lnTo>
                  <a:pt x="404249" y="404239"/>
                </a:lnTo>
                <a:lnTo>
                  <a:pt x="404249" y="314283"/>
                </a:lnTo>
                <a:lnTo>
                  <a:pt x="331602" y="314283"/>
                </a:lnTo>
                <a:lnTo>
                  <a:pt x="322161" y="304954"/>
                </a:lnTo>
                <a:lnTo>
                  <a:pt x="248840" y="304954"/>
                </a:lnTo>
                <a:lnTo>
                  <a:pt x="209047" y="297268"/>
                </a:lnTo>
                <a:lnTo>
                  <a:pt x="70071" y="297268"/>
                </a:lnTo>
                <a:lnTo>
                  <a:pt x="70071" y="172570"/>
                </a:lnTo>
                <a:lnTo>
                  <a:pt x="148145" y="172570"/>
                </a:lnTo>
                <a:lnTo>
                  <a:pt x="150129" y="160014"/>
                </a:lnTo>
                <a:lnTo>
                  <a:pt x="155421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3" y="99350"/>
                </a:lnTo>
                <a:lnTo>
                  <a:pt x="248840" y="92520"/>
                </a:lnTo>
                <a:lnTo>
                  <a:pt x="404249" y="92520"/>
                </a:lnTo>
                <a:lnTo>
                  <a:pt x="404249" y="0"/>
                </a:lnTo>
                <a:close/>
              </a:path>
              <a:path w="404494" h="404495" extrusionOk="0">
                <a:moveTo>
                  <a:pt x="404249" y="92520"/>
                </a:moveTo>
                <a:lnTo>
                  <a:pt x="248840" y="92520"/>
                </a:lnTo>
                <a:lnTo>
                  <a:pt x="295304" y="101445"/>
                </a:lnTo>
                <a:lnTo>
                  <a:pt x="327699" y="125013"/>
                </a:lnTo>
                <a:lnTo>
                  <a:pt x="346818" y="158415"/>
                </a:lnTo>
                <a:lnTo>
                  <a:pt x="353455" y="196842"/>
                </a:lnTo>
                <a:lnTo>
                  <a:pt x="352462" y="214398"/>
                </a:lnTo>
                <a:lnTo>
                  <a:pt x="349010" y="231706"/>
                </a:lnTo>
                <a:lnTo>
                  <a:pt x="343044" y="248191"/>
                </a:lnTo>
                <a:lnTo>
                  <a:pt x="334513" y="263279"/>
                </a:lnTo>
                <a:lnTo>
                  <a:pt x="358701" y="287184"/>
                </a:lnTo>
                <a:lnTo>
                  <a:pt x="331602" y="314283"/>
                </a:lnTo>
                <a:lnTo>
                  <a:pt x="404249" y="314283"/>
                </a:lnTo>
                <a:lnTo>
                  <a:pt x="404249" y="92520"/>
                </a:lnTo>
                <a:close/>
              </a:path>
              <a:path w="404494" h="404495" extrusionOk="0">
                <a:moveTo>
                  <a:pt x="306828" y="289802"/>
                </a:moveTo>
                <a:lnTo>
                  <a:pt x="294490" y="296348"/>
                </a:lnTo>
                <a:lnTo>
                  <a:pt x="280677" y="301092"/>
                </a:lnTo>
                <a:lnTo>
                  <a:pt x="265443" y="303979"/>
                </a:lnTo>
                <a:lnTo>
                  <a:pt x="248840" y="304954"/>
                </a:lnTo>
                <a:lnTo>
                  <a:pt x="322161" y="304954"/>
                </a:lnTo>
                <a:lnTo>
                  <a:pt x="306828" y="289802"/>
                </a:lnTo>
                <a:close/>
              </a:path>
              <a:path w="404494" h="404495" extrusionOk="0">
                <a:moveTo>
                  <a:pt x="148145" y="172570"/>
                </a:moveTo>
                <a:lnTo>
                  <a:pt x="110352" y="172570"/>
                </a:lnTo>
                <a:lnTo>
                  <a:pt x="110352" y="297268"/>
                </a:lnTo>
                <a:lnTo>
                  <a:pt x="209047" y="297268"/>
                </a:lnTo>
                <a:lnTo>
                  <a:pt x="201881" y="295884"/>
                </a:lnTo>
                <a:lnTo>
                  <a:pt x="169290" y="271953"/>
                </a:lnTo>
                <a:lnTo>
                  <a:pt x="150250" y="238078"/>
                </a:lnTo>
                <a:lnTo>
                  <a:pt x="143943" y="199177"/>
                </a:lnTo>
                <a:lnTo>
                  <a:pt x="148145" y="172570"/>
                </a:lnTo>
                <a:close/>
              </a:path>
              <a:path w="404494" h="404495" extrusionOk="0">
                <a:moveTo>
                  <a:pt x="214063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21" y="150631"/>
                </a:lnTo>
                <a:lnTo>
                  <a:pt x="169400" y="125850"/>
                </a:lnTo>
                <a:lnTo>
                  <a:pt x="202167" y="101686"/>
                </a:lnTo>
                <a:lnTo>
                  <a:pt x="214063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18756181" y="10411695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18006111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>
            <a:off x="1808669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72" y="29318"/>
                </a:lnTo>
                <a:lnTo>
                  <a:pt x="32972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18162672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/>
          <p:nvPr/>
        </p:nvSpPr>
        <p:spPr>
          <a:xfrm>
            <a:off x="18237034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4"/>
          <p:cNvSpPr/>
          <p:nvPr/>
        </p:nvSpPr>
        <p:spPr>
          <a:xfrm>
            <a:off x="18303003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1" y="52839"/>
                </a:lnTo>
                <a:lnTo>
                  <a:pt x="12500" y="49471"/>
                </a:lnTo>
                <a:lnTo>
                  <a:pt x="13357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57" y="47810"/>
                </a:lnTo>
                <a:lnTo>
                  <a:pt x="16225" y="42248"/>
                </a:lnTo>
                <a:lnTo>
                  <a:pt x="17580" y="30229"/>
                </a:lnTo>
                <a:lnTo>
                  <a:pt x="17580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/>
          <p:nvPr/>
        </p:nvSpPr>
        <p:spPr>
          <a:xfrm>
            <a:off x="18383942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/>
          <p:nvPr/>
        </p:nvSpPr>
        <p:spPr>
          <a:xfrm>
            <a:off x="18467816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78" y="46605"/>
                </a:lnTo>
                <a:lnTo>
                  <a:pt x="707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78" y="23077"/>
                </a:lnTo>
                <a:lnTo>
                  <a:pt x="707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4"/>
          <p:cNvSpPr/>
          <p:nvPr/>
        </p:nvSpPr>
        <p:spPr>
          <a:xfrm>
            <a:off x="18537938" y="11170004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7716"/>
                </a:lnTo>
                <a:lnTo>
                  <a:pt x="16085" y="27716"/>
                </a:lnTo>
                <a:lnTo>
                  <a:pt x="14470" y="25894"/>
                </a:lnTo>
                <a:lnTo>
                  <a:pt x="16126" y="24072"/>
                </a:lnTo>
                <a:lnTo>
                  <a:pt x="7088" y="2407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85" y="27716"/>
                </a:moveTo>
                <a:lnTo>
                  <a:pt x="7088" y="27716"/>
                </a:lnTo>
                <a:lnTo>
                  <a:pt x="30082" y="53307"/>
                </a:lnTo>
                <a:lnTo>
                  <a:pt x="38763" y="53307"/>
                </a:lnTo>
                <a:lnTo>
                  <a:pt x="16085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72"/>
                </a:lnTo>
                <a:lnTo>
                  <a:pt x="16126" y="2407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4"/>
          <p:cNvSpPr/>
          <p:nvPr/>
        </p:nvSpPr>
        <p:spPr>
          <a:xfrm>
            <a:off x="18602345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4"/>
          <p:cNvSpPr/>
          <p:nvPr/>
        </p:nvSpPr>
        <p:spPr>
          <a:xfrm>
            <a:off x="18673231" y="11170006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90" y="46752"/>
                </a:moveTo>
                <a:lnTo>
                  <a:pt x="5790" y="53307"/>
                </a:lnTo>
                <a:lnTo>
                  <a:pt x="14397" y="53841"/>
                </a:lnTo>
                <a:lnTo>
                  <a:pt x="20261" y="49883"/>
                </a:lnTo>
                <a:lnTo>
                  <a:pt x="21324" y="47359"/>
                </a:lnTo>
                <a:lnTo>
                  <a:pt x="11737" y="47359"/>
                </a:lnTo>
                <a:lnTo>
                  <a:pt x="5790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51" y="38218"/>
                </a:lnTo>
                <a:lnTo>
                  <a:pt x="17507" y="39443"/>
                </a:lnTo>
                <a:lnTo>
                  <a:pt x="15151" y="45003"/>
                </a:lnTo>
                <a:lnTo>
                  <a:pt x="11737" y="47359"/>
                </a:lnTo>
                <a:lnTo>
                  <a:pt x="21324" y="47359"/>
                </a:lnTo>
                <a:lnTo>
                  <a:pt x="28443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14" y="0"/>
                </a:lnTo>
                <a:lnTo>
                  <a:pt x="21318" y="30459"/>
                </a:lnTo>
                <a:lnTo>
                  <a:pt x="28443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4"/>
          <p:cNvSpPr/>
          <p:nvPr/>
        </p:nvSpPr>
        <p:spPr>
          <a:xfrm>
            <a:off x="18740141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4"/>
          <p:cNvSpPr/>
          <p:nvPr/>
        </p:nvSpPr>
        <p:spPr>
          <a:xfrm>
            <a:off x="18818694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4"/>
          <p:cNvSpPr/>
          <p:nvPr/>
        </p:nvSpPr>
        <p:spPr>
          <a:xfrm>
            <a:off x="18904755" y="11170002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307"/>
                </a:lnTo>
                <a:lnTo>
                  <a:pt x="29150" y="53307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74"/>
                </a:lnTo>
                <a:lnTo>
                  <a:pt x="35723" y="25674"/>
                </a:lnTo>
                <a:lnTo>
                  <a:pt x="29150" y="19046"/>
                </a:lnTo>
                <a:lnTo>
                  <a:pt x="7078" y="1904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3" y="25674"/>
                </a:moveTo>
                <a:lnTo>
                  <a:pt x="25192" y="25674"/>
                </a:lnTo>
                <a:lnTo>
                  <a:pt x="29538" y="30166"/>
                </a:lnTo>
                <a:lnTo>
                  <a:pt x="29538" y="42270"/>
                </a:lnTo>
                <a:lnTo>
                  <a:pt x="25192" y="46679"/>
                </a:lnTo>
                <a:lnTo>
                  <a:pt x="35788" y="46679"/>
                </a:lnTo>
                <a:lnTo>
                  <a:pt x="36543" y="45925"/>
                </a:lnTo>
                <a:lnTo>
                  <a:pt x="36543" y="26501"/>
                </a:lnTo>
                <a:lnTo>
                  <a:pt x="35723" y="2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4"/>
          <p:cNvSpPr/>
          <p:nvPr/>
        </p:nvSpPr>
        <p:spPr>
          <a:xfrm>
            <a:off x="1897860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83" y="29318"/>
                </a:lnTo>
                <a:lnTo>
                  <a:pt x="32983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83" y="0"/>
                </a:lnTo>
                <a:lnTo>
                  <a:pt x="32983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4"/>
          <p:cNvSpPr/>
          <p:nvPr/>
        </p:nvSpPr>
        <p:spPr>
          <a:xfrm>
            <a:off x="19053848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4"/>
          <p:cNvSpPr/>
          <p:nvPr/>
        </p:nvSpPr>
        <p:spPr>
          <a:xfrm>
            <a:off x="19133553" y="11170003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60" y="0"/>
                </a:moveTo>
                <a:lnTo>
                  <a:pt x="8910" y="0"/>
                </a:lnTo>
                <a:lnTo>
                  <a:pt x="1518" y="7392"/>
                </a:lnTo>
                <a:lnTo>
                  <a:pt x="151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60" y="32899"/>
                </a:lnTo>
                <a:lnTo>
                  <a:pt x="39360" y="26501"/>
                </a:lnTo>
                <a:lnTo>
                  <a:pt x="12858" y="26501"/>
                </a:lnTo>
                <a:lnTo>
                  <a:pt x="8523" y="22009"/>
                </a:lnTo>
                <a:lnTo>
                  <a:pt x="8523" y="11046"/>
                </a:lnTo>
                <a:lnTo>
                  <a:pt x="12858" y="6628"/>
                </a:lnTo>
                <a:lnTo>
                  <a:pt x="39360" y="6628"/>
                </a:lnTo>
                <a:lnTo>
                  <a:pt x="39360" y="0"/>
                </a:lnTo>
                <a:close/>
              </a:path>
              <a:path w="39369" h="53340" extrusionOk="0">
                <a:moveTo>
                  <a:pt x="3936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60" y="53307"/>
                </a:lnTo>
                <a:lnTo>
                  <a:pt x="39360" y="32899"/>
                </a:lnTo>
                <a:close/>
              </a:path>
              <a:path w="39369" h="53340" extrusionOk="0">
                <a:moveTo>
                  <a:pt x="3936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60" y="26501"/>
                </a:lnTo>
                <a:lnTo>
                  <a:pt x="3936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19261152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19341734" y="11170007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25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6701"/>
                </a:lnTo>
                <a:lnTo>
                  <a:pt x="29925" y="6701"/>
                </a:lnTo>
                <a:lnTo>
                  <a:pt x="299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19407566" y="11170008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50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50" y="34271"/>
                </a:lnTo>
                <a:lnTo>
                  <a:pt x="35715" y="27632"/>
                </a:lnTo>
                <a:lnTo>
                  <a:pt x="7078" y="27632"/>
                </a:lnTo>
                <a:lnTo>
                  <a:pt x="7078" y="6628"/>
                </a:lnTo>
                <a:lnTo>
                  <a:pt x="35788" y="6628"/>
                </a:lnTo>
                <a:lnTo>
                  <a:pt x="29150" y="0"/>
                </a:lnTo>
                <a:close/>
              </a:path>
              <a:path w="36830" h="53340" extrusionOk="0">
                <a:moveTo>
                  <a:pt x="35788" y="6628"/>
                </a:moveTo>
                <a:lnTo>
                  <a:pt x="25192" y="6628"/>
                </a:lnTo>
                <a:lnTo>
                  <a:pt x="29538" y="11036"/>
                </a:lnTo>
                <a:lnTo>
                  <a:pt x="29538" y="23151"/>
                </a:lnTo>
                <a:lnTo>
                  <a:pt x="25192" y="27632"/>
                </a:lnTo>
                <a:lnTo>
                  <a:pt x="35715" y="27632"/>
                </a:lnTo>
                <a:lnTo>
                  <a:pt x="36543" y="26794"/>
                </a:lnTo>
                <a:lnTo>
                  <a:pt x="36543" y="7381"/>
                </a:lnTo>
                <a:lnTo>
                  <a:pt x="3578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19470905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0" y="10203564"/>
            <a:ext cx="20104100" cy="1105535"/>
          </a:xfrm>
          <a:custGeom>
            <a:avLst/>
            <a:gdLst/>
            <a:ahLst/>
            <a:cxnLst/>
            <a:rect l="l" t="t" r="r" b="b"/>
            <a:pathLst>
              <a:path w="20104100" h="1105534" extrusionOk="0">
                <a:moveTo>
                  <a:pt x="0" y="1104992"/>
                </a:moveTo>
                <a:lnTo>
                  <a:pt x="20104099" y="1104992"/>
                </a:lnTo>
                <a:lnTo>
                  <a:pt x="20104099" y="0"/>
                </a:lnTo>
                <a:lnTo>
                  <a:pt x="0" y="0"/>
                </a:lnTo>
                <a:lnTo>
                  <a:pt x="0" y="1104992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5"/>
          <p:cNvSpPr/>
          <p:nvPr/>
        </p:nvSpPr>
        <p:spPr>
          <a:xfrm>
            <a:off x="18016258" y="10833403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34"/>
                </a:moveTo>
                <a:lnTo>
                  <a:pt x="929039" y="224234"/>
                </a:lnTo>
                <a:lnTo>
                  <a:pt x="929039" y="224809"/>
                </a:lnTo>
                <a:lnTo>
                  <a:pt x="1094029" y="224809"/>
                </a:lnTo>
                <a:lnTo>
                  <a:pt x="1094029" y="22423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1" y="157895"/>
                </a:lnTo>
                <a:lnTo>
                  <a:pt x="1297048" y="193363"/>
                </a:lnTo>
                <a:lnTo>
                  <a:pt x="1331697" y="216310"/>
                </a:lnTo>
                <a:lnTo>
                  <a:pt x="1373874" y="224464"/>
                </a:lnTo>
                <a:lnTo>
                  <a:pt x="1396824" y="223131"/>
                </a:lnTo>
                <a:lnTo>
                  <a:pt x="1416621" y="218688"/>
                </a:lnTo>
                <a:lnTo>
                  <a:pt x="1433309" y="210465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7" y="170796"/>
                </a:lnTo>
                <a:lnTo>
                  <a:pt x="1340414" y="157894"/>
                </a:lnTo>
                <a:lnTo>
                  <a:pt x="1327451" y="137934"/>
                </a:lnTo>
                <a:lnTo>
                  <a:pt x="1322766" y="112174"/>
                </a:lnTo>
                <a:lnTo>
                  <a:pt x="1327451" y="86414"/>
                </a:lnTo>
                <a:lnTo>
                  <a:pt x="1340415" y="66453"/>
                </a:lnTo>
                <a:lnTo>
                  <a:pt x="1360017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7" y="14805"/>
                </a:moveTo>
                <a:lnTo>
                  <a:pt x="332042" y="14805"/>
                </a:lnTo>
                <a:lnTo>
                  <a:pt x="309013" y="32066"/>
                </a:lnTo>
                <a:lnTo>
                  <a:pt x="291245" y="54712"/>
                </a:lnTo>
                <a:lnTo>
                  <a:pt x="279802" y="81776"/>
                </a:lnTo>
                <a:lnTo>
                  <a:pt x="275750" y="112289"/>
                </a:lnTo>
                <a:lnTo>
                  <a:pt x="284478" y="156445"/>
                </a:lnTo>
                <a:lnTo>
                  <a:pt x="308355" y="191974"/>
                </a:lnTo>
                <a:lnTo>
                  <a:pt x="343924" y="215655"/>
                </a:lnTo>
                <a:lnTo>
                  <a:pt x="387726" y="224265"/>
                </a:lnTo>
                <a:lnTo>
                  <a:pt x="389799" y="224265"/>
                </a:lnTo>
                <a:lnTo>
                  <a:pt x="391841" y="22406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6" y="192643"/>
                </a:lnTo>
                <a:lnTo>
                  <a:pt x="478982" y="176884"/>
                </a:lnTo>
                <a:lnTo>
                  <a:pt x="387705" y="176884"/>
                </a:lnTo>
                <a:lnTo>
                  <a:pt x="362825" y="172123"/>
                </a:lnTo>
                <a:lnTo>
                  <a:pt x="342770" y="158805"/>
                </a:lnTo>
                <a:lnTo>
                  <a:pt x="329385" y="138378"/>
                </a:lnTo>
                <a:lnTo>
                  <a:pt x="324513" y="112289"/>
                </a:lnTo>
                <a:lnTo>
                  <a:pt x="329385" y="86201"/>
                </a:lnTo>
                <a:lnTo>
                  <a:pt x="342770" y="65774"/>
                </a:lnTo>
                <a:lnTo>
                  <a:pt x="362825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7" y="32605"/>
                </a:lnTo>
                <a:lnTo>
                  <a:pt x="440457" y="14805"/>
                </a:lnTo>
                <a:close/>
              </a:path>
              <a:path w="1504950" h="225425" extrusionOk="0">
                <a:moveTo>
                  <a:pt x="0" y="169994"/>
                </a:moveTo>
                <a:lnTo>
                  <a:pt x="0" y="224234"/>
                </a:lnTo>
                <a:lnTo>
                  <a:pt x="40311" y="222391"/>
                </a:lnTo>
                <a:lnTo>
                  <a:pt x="69987" y="206472"/>
                </a:lnTo>
                <a:lnTo>
                  <a:pt x="88315" y="176013"/>
                </a:lnTo>
                <a:lnTo>
                  <a:pt x="89045" y="170718"/>
                </a:lnTo>
                <a:lnTo>
                  <a:pt x="15765" y="170718"/>
                </a:lnTo>
                <a:lnTo>
                  <a:pt x="0" y="169994"/>
                </a:lnTo>
                <a:close/>
              </a:path>
              <a:path w="1504950" h="225425" extrusionOk="0">
                <a:moveTo>
                  <a:pt x="214276" y="55694"/>
                </a:moveTo>
                <a:lnTo>
                  <a:pt x="156435" y="55694"/>
                </a:lnTo>
                <a:lnTo>
                  <a:pt x="156435" y="224234"/>
                </a:lnTo>
                <a:lnTo>
                  <a:pt x="214276" y="224234"/>
                </a:lnTo>
                <a:lnTo>
                  <a:pt x="214276" y="55694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13"/>
                </a:lnTo>
                <a:lnTo>
                  <a:pt x="557920" y="224213"/>
                </a:lnTo>
                <a:lnTo>
                  <a:pt x="615729" y="22423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34"/>
                </a:lnTo>
                <a:lnTo>
                  <a:pt x="797347" y="22423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34"/>
                </a:lnTo>
                <a:lnTo>
                  <a:pt x="1095778" y="22423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60" y="122488"/>
                </a:moveTo>
                <a:lnTo>
                  <a:pt x="1095778" y="122488"/>
                </a:lnTo>
                <a:lnTo>
                  <a:pt x="1177356" y="224234"/>
                </a:lnTo>
                <a:lnTo>
                  <a:pt x="1244590" y="224234"/>
                </a:lnTo>
                <a:lnTo>
                  <a:pt x="1161360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34"/>
                </a:lnTo>
                <a:lnTo>
                  <a:pt x="1504749" y="22423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04"/>
                </a:moveTo>
                <a:lnTo>
                  <a:pt x="1037968" y="104"/>
                </a:lnTo>
                <a:lnTo>
                  <a:pt x="1037968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60" y="122488"/>
                </a:lnTo>
                <a:lnTo>
                  <a:pt x="1151818" y="110823"/>
                </a:lnTo>
                <a:lnTo>
                  <a:pt x="1161659" y="98729"/>
                </a:lnTo>
                <a:lnTo>
                  <a:pt x="1095778" y="98729"/>
                </a:lnTo>
                <a:lnTo>
                  <a:pt x="1095778" y="104"/>
                </a:lnTo>
                <a:close/>
              </a:path>
              <a:path w="1504950" h="225425" extrusionOk="0">
                <a:moveTo>
                  <a:pt x="557920" y="0"/>
                </a:moveTo>
                <a:lnTo>
                  <a:pt x="557920" y="209899"/>
                </a:lnTo>
                <a:lnTo>
                  <a:pt x="615729" y="209899"/>
                </a:lnTo>
                <a:lnTo>
                  <a:pt x="615729" y="55694"/>
                </a:lnTo>
                <a:lnTo>
                  <a:pt x="692125" y="55694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04"/>
                </a:lnTo>
                <a:lnTo>
                  <a:pt x="557920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2" y="176884"/>
                </a:lnTo>
                <a:lnTo>
                  <a:pt x="484449" y="169972"/>
                </a:lnTo>
                <a:lnTo>
                  <a:pt x="496012" y="142862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76" y="104"/>
                </a:moveTo>
                <a:lnTo>
                  <a:pt x="36752" y="104"/>
                </a:lnTo>
                <a:lnTo>
                  <a:pt x="36752" y="127420"/>
                </a:lnTo>
                <a:lnTo>
                  <a:pt x="34351" y="149637"/>
                </a:lnTo>
                <a:lnTo>
                  <a:pt x="27285" y="164001"/>
                </a:lnTo>
                <a:lnTo>
                  <a:pt x="15765" y="170718"/>
                </a:lnTo>
                <a:lnTo>
                  <a:pt x="89045" y="170718"/>
                </a:lnTo>
                <a:lnTo>
                  <a:pt x="94583" y="130550"/>
                </a:lnTo>
                <a:lnTo>
                  <a:pt x="94583" y="55694"/>
                </a:lnTo>
                <a:lnTo>
                  <a:pt x="214276" y="55694"/>
                </a:lnTo>
                <a:lnTo>
                  <a:pt x="214276" y="14805"/>
                </a:lnTo>
                <a:lnTo>
                  <a:pt x="440457" y="14805"/>
                </a:lnTo>
                <a:lnTo>
                  <a:pt x="431587" y="8923"/>
                </a:lnTo>
                <a:lnTo>
                  <a:pt x="388633" y="492"/>
                </a:lnTo>
                <a:lnTo>
                  <a:pt x="214276" y="492"/>
                </a:lnTo>
                <a:lnTo>
                  <a:pt x="214276" y="104"/>
                </a:lnTo>
                <a:close/>
              </a:path>
              <a:path w="1504950" h="225425" extrusionOk="0">
                <a:moveTo>
                  <a:pt x="959154" y="104"/>
                </a:moveTo>
                <a:lnTo>
                  <a:pt x="916129" y="104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04"/>
                </a:lnTo>
                <a:close/>
              </a:path>
              <a:path w="1504950" h="225425" extrusionOk="0">
                <a:moveTo>
                  <a:pt x="1241909" y="104"/>
                </a:moveTo>
                <a:lnTo>
                  <a:pt x="1172875" y="104"/>
                </a:lnTo>
                <a:lnTo>
                  <a:pt x="1095778" y="98729"/>
                </a:lnTo>
                <a:lnTo>
                  <a:pt x="1161659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89" y="387"/>
                </a:lnTo>
                <a:lnTo>
                  <a:pt x="1241909" y="104"/>
                </a:lnTo>
                <a:close/>
              </a:path>
              <a:path w="1504950" h="225425" extrusionOk="0">
                <a:moveTo>
                  <a:pt x="1504749" y="104"/>
                </a:moveTo>
                <a:lnTo>
                  <a:pt x="1446929" y="104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04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69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26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33" y="492"/>
                </a:lnTo>
                <a:lnTo>
                  <a:pt x="387726" y="314"/>
                </a:lnTo>
                <a:close/>
              </a:path>
              <a:path w="1504950" h="225425" extrusionOk="0">
                <a:moveTo>
                  <a:pt x="810781" y="104"/>
                </a:moveTo>
                <a:lnTo>
                  <a:pt x="754312" y="104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5"/>
          <p:cNvSpPr/>
          <p:nvPr/>
        </p:nvSpPr>
        <p:spPr>
          <a:xfrm>
            <a:off x="18574419" y="1028869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39" y="0"/>
                </a:moveTo>
                <a:lnTo>
                  <a:pt x="0" y="0"/>
                </a:lnTo>
                <a:lnTo>
                  <a:pt x="0" y="404239"/>
                </a:lnTo>
                <a:lnTo>
                  <a:pt x="404239" y="404239"/>
                </a:lnTo>
                <a:lnTo>
                  <a:pt x="404239" y="314273"/>
                </a:lnTo>
                <a:lnTo>
                  <a:pt x="331602" y="314273"/>
                </a:lnTo>
                <a:lnTo>
                  <a:pt x="322161" y="304943"/>
                </a:lnTo>
                <a:lnTo>
                  <a:pt x="248840" y="304943"/>
                </a:lnTo>
                <a:lnTo>
                  <a:pt x="209047" y="297257"/>
                </a:lnTo>
                <a:lnTo>
                  <a:pt x="70060" y="297257"/>
                </a:lnTo>
                <a:lnTo>
                  <a:pt x="70060" y="172560"/>
                </a:lnTo>
                <a:lnTo>
                  <a:pt x="148140" y="172560"/>
                </a:lnTo>
                <a:lnTo>
                  <a:pt x="150124" y="160009"/>
                </a:lnTo>
                <a:lnTo>
                  <a:pt x="155416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2" y="99350"/>
                </a:lnTo>
                <a:lnTo>
                  <a:pt x="248840" y="92520"/>
                </a:lnTo>
                <a:lnTo>
                  <a:pt x="404239" y="92520"/>
                </a:lnTo>
                <a:lnTo>
                  <a:pt x="404239" y="0"/>
                </a:lnTo>
                <a:close/>
              </a:path>
              <a:path w="404494" h="404495" extrusionOk="0">
                <a:moveTo>
                  <a:pt x="404239" y="92520"/>
                </a:moveTo>
                <a:lnTo>
                  <a:pt x="248840" y="92520"/>
                </a:lnTo>
                <a:lnTo>
                  <a:pt x="295304" y="101443"/>
                </a:lnTo>
                <a:lnTo>
                  <a:pt x="327699" y="125009"/>
                </a:lnTo>
                <a:lnTo>
                  <a:pt x="346818" y="158410"/>
                </a:lnTo>
                <a:lnTo>
                  <a:pt x="353455" y="196842"/>
                </a:lnTo>
                <a:lnTo>
                  <a:pt x="352462" y="214392"/>
                </a:lnTo>
                <a:lnTo>
                  <a:pt x="349010" y="231698"/>
                </a:lnTo>
                <a:lnTo>
                  <a:pt x="343044" y="248185"/>
                </a:lnTo>
                <a:lnTo>
                  <a:pt x="334513" y="263279"/>
                </a:lnTo>
                <a:lnTo>
                  <a:pt x="358701" y="287174"/>
                </a:lnTo>
                <a:lnTo>
                  <a:pt x="331602" y="314273"/>
                </a:lnTo>
                <a:lnTo>
                  <a:pt x="404239" y="314273"/>
                </a:lnTo>
                <a:lnTo>
                  <a:pt x="404239" y="92520"/>
                </a:lnTo>
                <a:close/>
              </a:path>
              <a:path w="404494" h="404495" extrusionOk="0">
                <a:moveTo>
                  <a:pt x="306828" y="289792"/>
                </a:moveTo>
                <a:lnTo>
                  <a:pt x="294490" y="296338"/>
                </a:lnTo>
                <a:lnTo>
                  <a:pt x="280677" y="301082"/>
                </a:lnTo>
                <a:lnTo>
                  <a:pt x="265443" y="303969"/>
                </a:lnTo>
                <a:lnTo>
                  <a:pt x="248840" y="304943"/>
                </a:lnTo>
                <a:lnTo>
                  <a:pt x="322161" y="304943"/>
                </a:lnTo>
                <a:lnTo>
                  <a:pt x="306828" y="289792"/>
                </a:lnTo>
                <a:close/>
              </a:path>
              <a:path w="404494" h="404495" extrusionOk="0">
                <a:moveTo>
                  <a:pt x="148140" y="172560"/>
                </a:moveTo>
                <a:lnTo>
                  <a:pt x="110352" y="172560"/>
                </a:lnTo>
                <a:lnTo>
                  <a:pt x="110352" y="297257"/>
                </a:lnTo>
                <a:lnTo>
                  <a:pt x="209047" y="297257"/>
                </a:lnTo>
                <a:lnTo>
                  <a:pt x="201881" y="295874"/>
                </a:lnTo>
                <a:lnTo>
                  <a:pt x="169289" y="271943"/>
                </a:lnTo>
                <a:lnTo>
                  <a:pt x="150245" y="238068"/>
                </a:lnTo>
                <a:lnTo>
                  <a:pt x="143932" y="199166"/>
                </a:lnTo>
                <a:lnTo>
                  <a:pt x="148140" y="172560"/>
                </a:lnTo>
                <a:close/>
              </a:path>
              <a:path w="404494" h="404495" extrusionOk="0">
                <a:moveTo>
                  <a:pt x="214062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16" y="150631"/>
                </a:lnTo>
                <a:lnTo>
                  <a:pt x="169399" y="125849"/>
                </a:lnTo>
                <a:lnTo>
                  <a:pt x="202167" y="101686"/>
                </a:lnTo>
                <a:lnTo>
                  <a:pt x="214062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5"/>
          <p:cNvSpPr/>
          <p:nvPr/>
        </p:nvSpPr>
        <p:spPr>
          <a:xfrm>
            <a:off x="18756181" y="10415892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5"/>
          <p:cNvSpPr/>
          <p:nvPr/>
        </p:nvSpPr>
        <p:spPr>
          <a:xfrm>
            <a:off x="18006122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8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18086705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62" y="29318"/>
                </a:lnTo>
                <a:lnTo>
                  <a:pt x="3296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62" y="0"/>
                </a:lnTo>
                <a:lnTo>
                  <a:pt x="3296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18162672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/>
          <p:nvPr/>
        </p:nvSpPr>
        <p:spPr>
          <a:xfrm>
            <a:off x="18237034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5"/>
          <p:cNvSpPr/>
          <p:nvPr/>
        </p:nvSpPr>
        <p:spPr>
          <a:xfrm>
            <a:off x="18303003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5"/>
          <p:cNvSpPr/>
          <p:nvPr/>
        </p:nvSpPr>
        <p:spPr>
          <a:xfrm>
            <a:off x="18383942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5"/>
          <p:cNvSpPr/>
          <p:nvPr/>
        </p:nvSpPr>
        <p:spPr>
          <a:xfrm>
            <a:off x="18467816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5"/>
          <p:cNvSpPr/>
          <p:nvPr/>
        </p:nvSpPr>
        <p:spPr>
          <a:xfrm>
            <a:off x="18537938" y="11174207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7088" y="53296"/>
                </a:lnTo>
                <a:lnTo>
                  <a:pt x="7088" y="27716"/>
                </a:lnTo>
                <a:lnTo>
                  <a:pt x="16093" y="27716"/>
                </a:lnTo>
                <a:lnTo>
                  <a:pt x="14470" y="25884"/>
                </a:lnTo>
                <a:lnTo>
                  <a:pt x="16126" y="24062"/>
                </a:lnTo>
                <a:lnTo>
                  <a:pt x="7088" y="2406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93" y="27716"/>
                </a:moveTo>
                <a:lnTo>
                  <a:pt x="7088" y="27716"/>
                </a:lnTo>
                <a:lnTo>
                  <a:pt x="30082" y="53296"/>
                </a:lnTo>
                <a:lnTo>
                  <a:pt x="38752" y="53296"/>
                </a:lnTo>
                <a:lnTo>
                  <a:pt x="16093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62"/>
                </a:lnTo>
                <a:lnTo>
                  <a:pt x="16126" y="2406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5"/>
          <p:cNvSpPr/>
          <p:nvPr/>
        </p:nvSpPr>
        <p:spPr>
          <a:xfrm>
            <a:off x="18602334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85" y="6701"/>
                </a:lnTo>
                <a:lnTo>
                  <a:pt x="15685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59" y="0"/>
                </a:moveTo>
                <a:lnTo>
                  <a:pt x="0" y="0"/>
                </a:lnTo>
                <a:lnTo>
                  <a:pt x="0" y="6701"/>
                </a:lnTo>
                <a:lnTo>
                  <a:pt x="38459" y="6701"/>
                </a:lnTo>
                <a:lnTo>
                  <a:pt x="384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5"/>
          <p:cNvSpPr/>
          <p:nvPr/>
        </p:nvSpPr>
        <p:spPr>
          <a:xfrm>
            <a:off x="18673231" y="11174203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79" y="46752"/>
                </a:moveTo>
                <a:lnTo>
                  <a:pt x="5779" y="53296"/>
                </a:lnTo>
                <a:lnTo>
                  <a:pt x="14397" y="53841"/>
                </a:lnTo>
                <a:lnTo>
                  <a:pt x="20250" y="49872"/>
                </a:lnTo>
                <a:lnTo>
                  <a:pt x="21310" y="47359"/>
                </a:lnTo>
                <a:lnTo>
                  <a:pt x="11737" y="47359"/>
                </a:lnTo>
                <a:lnTo>
                  <a:pt x="5779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41" y="38218"/>
                </a:lnTo>
                <a:lnTo>
                  <a:pt x="15151" y="45003"/>
                </a:lnTo>
                <a:lnTo>
                  <a:pt x="11737" y="47359"/>
                </a:lnTo>
                <a:lnTo>
                  <a:pt x="21310" y="47359"/>
                </a:lnTo>
                <a:lnTo>
                  <a:pt x="28434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03" y="0"/>
                </a:lnTo>
                <a:lnTo>
                  <a:pt x="21318" y="30459"/>
                </a:lnTo>
                <a:lnTo>
                  <a:pt x="28434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5"/>
          <p:cNvSpPr/>
          <p:nvPr/>
        </p:nvSpPr>
        <p:spPr>
          <a:xfrm>
            <a:off x="18740141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5"/>
          <p:cNvSpPr/>
          <p:nvPr/>
        </p:nvSpPr>
        <p:spPr>
          <a:xfrm>
            <a:off x="18818694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28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16" y="6701"/>
                </a:lnTo>
                <a:lnTo>
                  <a:pt x="3861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12" y="0"/>
                </a:lnTo>
                <a:lnTo>
                  <a:pt x="10512" y="44312"/>
                </a:lnTo>
                <a:lnTo>
                  <a:pt x="6628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5"/>
          <p:cNvSpPr/>
          <p:nvPr/>
        </p:nvSpPr>
        <p:spPr>
          <a:xfrm>
            <a:off x="18904755" y="11174203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29161" y="53296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64"/>
                </a:lnTo>
                <a:lnTo>
                  <a:pt x="35724" y="25664"/>
                </a:lnTo>
                <a:lnTo>
                  <a:pt x="29161" y="19036"/>
                </a:lnTo>
                <a:lnTo>
                  <a:pt x="7078" y="1903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4" y="25664"/>
                </a:moveTo>
                <a:lnTo>
                  <a:pt x="25203" y="25664"/>
                </a:lnTo>
                <a:lnTo>
                  <a:pt x="29538" y="30156"/>
                </a:lnTo>
                <a:lnTo>
                  <a:pt x="29538" y="42260"/>
                </a:lnTo>
                <a:lnTo>
                  <a:pt x="25203" y="46679"/>
                </a:lnTo>
                <a:lnTo>
                  <a:pt x="35788" y="46679"/>
                </a:lnTo>
                <a:lnTo>
                  <a:pt x="36553" y="45914"/>
                </a:lnTo>
                <a:lnTo>
                  <a:pt x="36553" y="26501"/>
                </a:lnTo>
                <a:lnTo>
                  <a:pt x="35724" y="256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5"/>
          <p:cNvSpPr/>
          <p:nvPr/>
        </p:nvSpPr>
        <p:spPr>
          <a:xfrm>
            <a:off x="18978616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72" y="29318"/>
                </a:lnTo>
                <a:lnTo>
                  <a:pt x="3297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/>
          <p:nvPr/>
        </p:nvSpPr>
        <p:spPr>
          <a:xfrm>
            <a:off x="19053848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5"/>
          <p:cNvSpPr/>
          <p:nvPr/>
        </p:nvSpPr>
        <p:spPr>
          <a:xfrm>
            <a:off x="19133553" y="11174200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70" y="0"/>
                </a:moveTo>
                <a:lnTo>
                  <a:pt x="8910" y="0"/>
                </a:lnTo>
                <a:lnTo>
                  <a:pt x="1528" y="7381"/>
                </a:lnTo>
                <a:lnTo>
                  <a:pt x="152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70" y="32899"/>
                </a:lnTo>
                <a:lnTo>
                  <a:pt x="39370" y="26501"/>
                </a:lnTo>
                <a:lnTo>
                  <a:pt x="12868" y="26501"/>
                </a:lnTo>
                <a:lnTo>
                  <a:pt x="8533" y="22009"/>
                </a:lnTo>
                <a:lnTo>
                  <a:pt x="8533" y="11046"/>
                </a:lnTo>
                <a:lnTo>
                  <a:pt x="12868" y="6628"/>
                </a:lnTo>
                <a:lnTo>
                  <a:pt x="39370" y="6628"/>
                </a:lnTo>
                <a:lnTo>
                  <a:pt x="39370" y="0"/>
                </a:lnTo>
                <a:close/>
              </a:path>
              <a:path w="39369" h="53340" extrusionOk="0">
                <a:moveTo>
                  <a:pt x="3937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70" y="53307"/>
                </a:lnTo>
                <a:lnTo>
                  <a:pt x="39370" y="32899"/>
                </a:lnTo>
                <a:close/>
              </a:path>
              <a:path w="39369" h="53340" extrusionOk="0">
                <a:moveTo>
                  <a:pt x="3937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70" y="26501"/>
                </a:lnTo>
                <a:lnTo>
                  <a:pt x="3937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5"/>
          <p:cNvSpPr/>
          <p:nvPr/>
        </p:nvSpPr>
        <p:spPr>
          <a:xfrm>
            <a:off x="19261163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78" y="39820"/>
                </a:lnTo>
                <a:lnTo>
                  <a:pt x="707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7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19341745" y="11174205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15" y="0"/>
                </a:moveTo>
                <a:lnTo>
                  <a:pt x="0" y="0"/>
                </a:lnTo>
                <a:lnTo>
                  <a:pt x="0" y="53296"/>
                </a:lnTo>
                <a:lnTo>
                  <a:pt x="7067" y="53296"/>
                </a:lnTo>
                <a:lnTo>
                  <a:pt x="7067" y="6701"/>
                </a:lnTo>
                <a:lnTo>
                  <a:pt x="29915" y="6701"/>
                </a:lnTo>
                <a:lnTo>
                  <a:pt x="29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19407566" y="11174200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61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61" y="34271"/>
                </a:lnTo>
                <a:lnTo>
                  <a:pt x="35724" y="27643"/>
                </a:lnTo>
                <a:lnTo>
                  <a:pt x="7078" y="27643"/>
                </a:lnTo>
                <a:lnTo>
                  <a:pt x="7078" y="6628"/>
                </a:lnTo>
                <a:lnTo>
                  <a:pt x="35798" y="6628"/>
                </a:lnTo>
                <a:lnTo>
                  <a:pt x="29161" y="0"/>
                </a:lnTo>
                <a:close/>
              </a:path>
              <a:path w="36830" h="53340" extrusionOk="0">
                <a:moveTo>
                  <a:pt x="35798" y="6628"/>
                </a:moveTo>
                <a:lnTo>
                  <a:pt x="25203" y="6628"/>
                </a:lnTo>
                <a:lnTo>
                  <a:pt x="29538" y="11046"/>
                </a:lnTo>
                <a:lnTo>
                  <a:pt x="29538" y="23151"/>
                </a:lnTo>
                <a:lnTo>
                  <a:pt x="25203" y="27643"/>
                </a:lnTo>
                <a:lnTo>
                  <a:pt x="35724" y="27643"/>
                </a:lnTo>
                <a:lnTo>
                  <a:pt x="36553" y="26805"/>
                </a:lnTo>
                <a:lnTo>
                  <a:pt x="36553" y="7381"/>
                </a:lnTo>
                <a:lnTo>
                  <a:pt x="3579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19470905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6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5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1473474" y="2268905"/>
            <a:ext cx="8682355" cy="75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4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5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bin"/><Relationship Id="rId4" Type="http://schemas.openxmlformats.org/officeDocument/2006/relationships/image" Target="../media/image4.png"/><Relationship Id="rId9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7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11" Type="http://schemas.openxmlformats.org/officeDocument/2006/relationships/image" Target="../media/image24.png"/><Relationship Id="rId5" Type="http://schemas.openxmlformats.org/officeDocument/2006/relationships/image" Target="../media/image6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audio" Target="NULL"/><Relationship Id="rId4" Type="http://schemas.openxmlformats.org/officeDocument/2006/relationships/image" Target="../media/image18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1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2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3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0104100" cy="1145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9" y="414839"/>
            <a:ext cx="1517549" cy="184417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21610"/>
            <a:ext cx="12927853" cy="802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000" dirty="0">
                <a:latin typeface="Corbel" panose="020B0503020204020204" pitchFamily="34" charset="0"/>
              </a:rPr>
              <a:t>На сайте всемирной организации, которую </a:t>
            </a:r>
            <a:r>
              <a:rPr lang="ru-RU" sz="6000" dirty="0" smtClean="0">
                <a:latin typeface="Corbel" panose="020B0503020204020204" pitchFamily="34" charset="0"/>
              </a:rPr>
              <a:t>часто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вспоминают </a:t>
            </a:r>
            <a:r>
              <a:rPr lang="ru-RU" sz="6000" dirty="0">
                <a:latin typeface="Corbel" panose="020B0503020204020204" pitchFamily="34" charset="0"/>
              </a:rPr>
              <a:t>в 2020 году, отмечают, что крепкое </a:t>
            </a:r>
            <a:r>
              <a:rPr lang="ru-RU" sz="6000" dirty="0" smtClean="0">
                <a:latin typeface="Corbel" panose="020B0503020204020204" pitchFamily="34" charset="0"/>
              </a:rPr>
              <a:t>ОНО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повышает </a:t>
            </a:r>
            <a:r>
              <a:rPr lang="ru-RU" sz="6000" dirty="0">
                <a:latin typeface="Corbel" panose="020B0503020204020204" pitchFamily="34" charset="0"/>
              </a:rPr>
              <a:t>производительность труда. Есть и обратная 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связь</a:t>
            </a:r>
            <a:r>
              <a:rPr lang="ru-RU" sz="6000" dirty="0">
                <a:latin typeface="Corbel" panose="020B0503020204020204" pitchFamily="34" charset="0"/>
              </a:rPr>
              <a:t>: занятость сохраняет физическое и </a:t>
            </a:r>
            <a:r>
              <a:rPr lang="ru-RU" sz="6000" dirty="0" smtClean="0">
                <a:latin typeface="Corbel" panose="020B0503020204020204" pitchFamily="34" charset="0"/>
              </a:rPr>
              <a:t>психическое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ОНО</a:t>
            </a:r>
            <a:r>
              <a:rPr lang="ru-RU" sz="6000" dirty="0">
                <a:latin typeface="Corbel" panose="020B0503020204020204" pitchFamily="34" charset="0"/>
              </a:rPr>
              <a:t>. </a:t>
            </a:r>
            <a:endParaRPr lang="ru-RU" sz="6000" dirty="0" smtClean="0">
              <a:latin typeface="Corbel" panose="020B0503020204020204" pitchFamily="34" charset="0"/>
            </a:endParaRPr>
          </a:p>
          <a:p>
            <a:pPr fontAlgn="base"/>
            <a:endParaRPr lang="ru-RU" sz="6000" b="1" dirty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Что </a:t>
            </a:r>
            <a:r>
              <a:rPr lang="ru-RU" sz="6000" b="1" dirty="0">
                <a:latin typeface="Corbel" panose="020B0503020204020204" pitchFamily="34" charset="0"/>
              </a:rPr>
              <a:t>мы заменили?</a:t>
            </a:r>
            <a:endParaRPr lang="ru-RU" sz="60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062" y="10216717"/>
            <a:ext cx="3857437" cy="111160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16" y="10223777"/>
            <a:ext cx="1104546" cy="110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54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9" y="414839"/>
            <a:ext cx="1517549" cy="184417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21610"/>
            <a:ext cx="12927853" cy="802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7940"/>
            <a:ext cx="20104100" cy="1140383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062" y="10216717"/>
            <a:ext cx="3857437" cy="111160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16" y="10223777"/>
            <a:ext cx="1104546" cy="11045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320" y="3854706"/>
            <a:ext cx="10104120" cy="377352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9600" b="1" dirty="0">
                <a:solidFill>
                  <a:schemeClr val="bg1"/>
                </a:solidFill>
                <a:latin typeface="Corbel" panose="020B0503020204020204" pitchFamily="34" charset="0"/>
              </a:rPr>
              <a:t>Здоровье</a:t>
            </a:r>
          </a:p>
        </p:txBody>
      </p:sp>
      <p:pic>
        <p:nvPicPr>
          <p:cNvPr id="3074" name="Picture 2" descr="D:\Docs\Desktop\HRC-right-to-health-870x489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2830432"/>
            <a:ext cx="10008870" cy="562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2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9" y="414839"/>
            <a:ext cx="1517549" cy="184417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21610"/>
            <a:ext cx="12927853" cy="802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000" dirty="0">
                <a:latin typeface="Corbel" panose="020B0503020204020204" pitchFamily="34" charset="0"/>
              </a:rPr>
              <a:t>Работник металлургического </a:t>
            </a:r>
            <a:r>
              <a:rPr lang="ru-RU" sz="7000" dirty="0" smtClean="0">
                <a:latin typeface="Corbel" panose="020B0503020204020204" pitchFamily="34" charset="0"/>
              </a:rPr>
              <a:t>комбината</a:t>
            </a:r>
            <a:endParaRPr lang="en-US" sz="7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000" dirty="0" smtClean="0">
                <a:latin typeface="Corbel" panose="020B0503020204020204" pitchFamily="34" charset="0"/>
              </a:rPr>
              <a:t>главной </a:t>
            </a:r>
            <a:r>
              <a:rPr lang="ru-RU" sz="7000" dirty="0">
                <a:latin typeface="Corbel" panose="020B0503020204020204" pitchFamily="34" charset="0"/>
              </a:rPr>
              <a:t>причиной своего большого стажа </a:t>
            </a:r>
            <a:endParaRPr lang="en-US" sz="7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000" dirty="0" smtClean="0">
                <a:latin typeface="Corbel" panose="020B0503020204020204" pitchFamily="34" charset="0"/>
              </a:rPr>
              <a:t>и </a:t>
            </a:r>
            <a:r>
              <a:rPr lang="ru-RU" sz="7000" dirty="0">
                <a:latin typeface="Corbel" panose="020B0503020204020204" pitchFamily="34" charset="0"/>
              </a:rPr>
              <a:t>хорошего здоровья назвал соблюдение </a:t>
            </a:r>
            <a:endParaRPr lang="en-US" sz="7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000" dirty="0" smtClean="0">
                <a:latin typeface="Corbel" panose="020B0503020204020204" pitchFamily="34" charset="0"/>
              </a:rPr>
              <a:t>правил </a:t>
            </a:r>
            <a:r>
              <a:rPr lang="ru-RU" sz="7000" dirty="0">
                <a:latin typeface="Corbel" panose="020B0503020204020204" pitchFamily="34" charset="0"/>
              </a:rPr>
              <a:t>техники безопасности, ведь они </a:t>
            </a:r>
            <a:endParaRPr lang="en-US" sz="7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000" dirty="0" smtClean="0">
                <a:latin typeface="Corbel" panose="020B0503020204020204" pitchFamily="34" charset="0"/>
              </a:rPr>
              <a:t>написаны</a:t>
            </a:r>
            <a:r>
              <a:rPr lang="ru-RU" sz="7000" dirty="0">
                <a:latin typeface="Corbel" panose="020B0503020204020204" pitchFamily="34" charset="0"/>
              </a:rPr>
              <a:t>… </a:t>
            </a:r>
            <a:endParaRPr lang="ru-RU" sz="7000" dirty="0" smtClean="0">
              <a:latin typeface="Corbel" panose="020B0503020204020204" pitchFamily="34" charset="0"/>
            </a:endParaRPr>
          </a:p>
          <a:p>
            <a:pPr fontAlgn="base"/>
            <a:endParaRPr lang="ru-RU" sz="7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000" b="1" dirty="0" smtClean="0">
                <a:latin typeface="Corbel" panose="020B0503020204020204" pitchFamily="34" charset="0"/>
              </a:rPr>
              <a:t>Чем</a:t>
            </a:r>
            <a:r>
              <a:rPr lang="ru-RU" sz="7000" b="1" dirty="0">
                <a:latin typeface="Corbel" panose="020B0503020204020204" pitchFamily="34" charset="0"/>
              </a:rPr>
              <a:t>?</a:t>
            </a:r>
            <a:endParaRPr lang="ru-RU" sz="70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062" y="10216717"/>
            <a:ext cx="3857437" cy="111160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16" y="10223777"/>
            <a:ext cx="1104546" cy="110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38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9" y="414839"/>
            <a:ext cx="1517549" cy="184417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21610"/>
            <a:ext cx="12927853" cy="802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7940"/>
            <a:ext cx="20104100" cy="1140383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062" y="10216717"/>
            <a:ext cx="3857437" cy="111160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16" y="10223777"/>
            <a:ext cx="1104546" cy="11045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320" y="3854706"/>
            <a:ext cx="10104120" cy="377352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8800" b="1" dirty="0">
                <a:solidFill>
                  <a:schemeClr val="bg1"/>
                </a:solidFill>
                <a:latin typeface="Corbel" panose="020B0503020204020204" pitchFamily="34" charset="0"/>
              </a:rPr>
              <a:t>Кровью</a:t>
            </a:r>
            <a:endParaRPr lang="en-US" sz="88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2050" name="Picture 2" descr="D:\Docs\Desktop\depositphotos_5095139-stock-photo-shiny-drop-of-blood-isolated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205" y="1782365"/>
            <a:ext cx="6538020" cy="817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88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9" y="414839"/>
            <a:ext cx="1517549" cy="184417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21610"/>
            <a:ext cx="12927853" cy="802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000" dirty="0">
                <a:latin typeface="Corbel" panose="020B0503020204020204" pitchFamily="34" charset="0"/>
              </a:rPr>
              <a:t>«ОНО» – название этой </a:t>
            </a:r>
            <a:r>
              <a:rPr lang="ru-RU" sz="6000" dirty="0" smtClean="0">
                <a:latin typeface="Corbel" panose="020B0503020204020204" pitchFamily="34" charset="0"/>
              </a:rPr>
              <a:t>картины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1902 </a:t>
            </a:r>
            <a:r>
              <a:rPr lang="ru-RU" sz="6000" dirty="0">
                <a:latin typeface="Corbel" panose="020B0503020204020204" pitchFamily="34" charset="0"/>
              </a:rPr>
              <a:t>года. </a:t>
            </a:r>
            <a:r>
              <a:rPr lang="ru-RU" sz="6000" dirty="0" smtClean="0">
                <a:latin typeface="Corbel" panose="020B0503020204020204" pitchFamily="34" charset="0"/>
              </a:rPr>
              <a:t>Затронув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ru-RU" sz="6000" dirty="0" smtClean="0">
                <a:latin typeface="Corbel" panose="020B0503020204020204" pitchFamily="34" charset="0"/>
              </a:rPr>
              <a:t>тему </a:t>
            </a:r>
            <a:r>
              <a:rPr lang="ru-RU" sz="6000" dirty="0">
                <a:latin typeface="Corbel" panose="020B0503020204020204" pitchFamily="34" charset="0"/>
              </a:rPr>
              <a:t>важности 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образования</a:t>
            </a:r>
            <a:r>
              <a:rPr lang="ru-RU" sz="6000" dirty="0">
                <a:latin typeface="Corbel" panose="020B0503020204020204" pitchFamily="34" charset="0"/>
              </a:rPr>
              <a:t>, исполнительный 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директор ЮНИСЕФ </a:t>
            </a:r>
            <a:r>
              <a:rPr lang="ru-RU" sz="6000" dirty="0">
                <a:latin typeface="Corbel" panose="020B0503020204020204" pitchFamily="34" charset="0"/>
              </a:rPr>
              <a:t>Генриетта Фор 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отметила</a:t>
            </a:r>
            <a:r>
              <a:rPr lang="ru-RU" sz="6000" dirty="0">
                <a:latin typeface="Corbel" panose="020B0503020204020204" pitchFamily="34" charset="0"/>
              </a:rPr>
              <a:t>, что молодёжь </a:t>
            </a:r>
            <a:r>
              <a:rPr lang="ru-RU" sz="6000" dirty="0" smtClean="0">
                <a:latin typeface="Corbel" panose="020B0503020204020204" pitchFamily="34" charset="0"/>
              </a:rPr>
              <a:t>составляет 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примерно </a:t>
            </a:r>
            <a:r>
              <a:rPr lang="ru-RU" sz="6000" dirty="0">
                <a:latin typeface="Corbel" panose="020B0503020204020204" pitchFamily="34" charset="0"/>
              </a:rPr>
              <a:t>25% населения, но это 100% 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нашего </a:t>
            </a:r>
            <a:r>
              <a:rPr lang="ru-RU" sz="6000" dirty="0">
                <a:latin typeface="Corbel" panose="020B0503020204020204" pitchFamily="34" charset="0"/>
              </a:rPr>
              <a:t>ЕГО. </a:t>
            </a:r>
            <a:endParaRPr lang="ru-RU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Назовите </a:t>
            </a:r>
            <a:r>
              <a:rPr lang="ru-RU" sz="6000" b="1" dirty="0">
                <a:latin typeface="Corbel" panose="020B0503020204020204" pitchFamily="34" charset="0"/>
              </a:rPr>
              <a:t>ЕГО.</a:t>
            </a:r>
            <a:endParaRPr lang="ru-RU" sz="60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062" y="10216717"/>
            <a:ext cx="3857437" cy="111160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16" y="10223777"/>
            <a:ext cx="1104546" cy="110454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9392" y="1210597"/>
            <a:ext cx="7489420" cy="48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65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9" y="414839"/>
            <a:ext cx="1517549" cy="184417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21610"/>
            <a:ext cx="12927853" cy="802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7940"/>
            <a:ext cx="20104100" cy="1140383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062" y="10216717"/>
            <a:ext cx="3857437" cy="111160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16" y="10223777"/>
            <a:ext cx="1104546" cy="11045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320" y="3854706"/>
            <a:ext cx="10104120" cy="377352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9600" b="1" dirty="0">
                <a:solidFill>
                  <a:schemeClr val="bg1"/>
                </a:solidFill>
                <a:latin typeface="Corbel" panose="020B0503020204020204" pitchFamily="34" charset="0"/>
              </a:rPr>
              <a:t>Будущее</a:t>
            </a:r>
            <a:endParaRPr lang="ru-RU" sz="9600" b="1" dirty="0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D:\Docs\Desktop\tomorrowland-scaled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08" y="2540341"/>
            <a:ext cx="9994363" cy="624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14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559" y="1123182"/>
            <a:ext cx="20393660" cy="1441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00" y="1267311"/>
            <a:ext cx="16221300" cy="8921715"/>
          </a:xfrm>
          <a:prstGeom prst="rect">
            <a:avLst/>
          </a:prstGeom>
        </p:spPr>
      </p:pic>
      <p:sp>
        <p:nvSpPr>
          <p:cNvPr id="20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0"/>
            <a:ext cx="18874943" cy="112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u-RU" sz="7200" b="1" dirty="0" smtClean="0">
                <a:latin typeface="Corbel" panose="020B0503020204020204" pitchFamily="34" charset="0"/>
              </a:rPr>
              <a:t>МОЛОДЦЫ !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7940"/>
            <a:ext cx="20104100" cy="114038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062" y="10216717"/>
            <a:ext cx="3857437" cy="111160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16" y="10223777"/>
            <a:ext cx="1104546" cy="110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6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9" y="414839"/>
            <a:ext cx="1517549" cy="184417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21610"/>
            <a:ext cx="12927853" cy="802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x-none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x-none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x-none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000" b="1" dirty="0">
                <a:latin typeface="Corbel" panose="020B0503020204020204" pitchFamily="34" charset="0"/>
              </a:rPr>
              <a:t>Восстановите слова, в которых мы оставили </a:t>
            </a:r>
            <a:r>
              <a:rPr lang="ru-RU" sz="6000" b="1" dirty="0" smtClean="0">
                <a:latin typeface="Corbel" panose="020B0503020204020204" pitchFamily="34" charset="0"/>
              </a:rPr>
              <a:t>только</a:t>
            </a:r>
            <a:endParaRPr lang="en-US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гласные.</a:t>
            </a:r>
            <a:endParaRPr lang="en-US" sz="6000" b="1" dirty="0" smtClean="0">
              <a:latin typeface="Corbel" panose="020B0503020204020204" pitchFamily="34" charset="0"/>
            </a:endParaRPr>
          </a:p>
          <a:p>
            <a:pPr fontAlgn="base"/>
            <a:endParaRPr lang="x-none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x-none" sz="6000" dirty="0" smtClean="0">
                <a:latin typeface="Corbel" panose="020B0503020204020204" pitchFamily="34" charset="0"/>
              </a:rPr>
              <a:t>1. </a:t>
            </a:r>
            <a:r>
              <a:rPr lang="ru-RU" sz="6000" dirty="0" smtClean="0">
                <a:latin typeface="Corbel" panose="020B0503020204020204" pitchFamily="34" charset="0"/>
              </a:rPr>
              <a:t>е </a:t>
            </a:r>
            <a:r>
              <a:rPr lang="ru-RU" sz="6000" dirty="0" smtClean="0">
                <a:latin typeface="Corbel" panose="020B0503020204020204" pitchFamily="34" charset="0"/>
              </a:rPr>
              <a:t>и</a:t>
            </a:r>
            <a:r>
              <a:rPr lang="en-US" sz="6000" dirty="0" smtClean="0">
                <a:latin typeface="Corbel" panose="020B0503020204020204" pitchFamily="34" charset="0"/>
              </a:rPr>
              <a:t> </a:t>
            </a:r>
            <a:r>
              <a:rPr lang="ru-RU" sz="6000" dirty="0" smtClean="0">
                <a:latin typeface="Corbel" panose="020B0503020204020204" pitchFamily="34" charset="0"/>
              </a:rPr>
              <a:t>а </a:t>
            </a:r>
            <a:r>
              <a:rPr lang="ru-RU" sz="6000" dirty="0">
                <a:latin typeface="Corbel" panose="020B0503020204020204" pitchFamily="34" charset="0"/>
              </a:rPr>
              <a:t>о – Для работы ею нужно </a:t>
            </a:r>
            <a:r>
              <a:rPr lang="ru-RU" sz="6000" dirty="0" smtClean="0">
                <a:latin typeface="Corbel" panose="020B0503020204020204" pitchFamily="34" charset="0"/>
              </a:rPr>
              <a:t>овладеть.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x-none" sz="6000" dirty="0" smtClean="0">
                <a:latin typeface="Corbel" panose="020B0503020204020204" pitchFamily="34" charset="0"/>
              </a:rPr>
              <a:t>2. </a:t>
            </a:r>
            <a:r>
              <a:rPr lang="ru-RU" sz="6000" dirty="0" smtClean="0">
                <a:latin typeface="Corbel" panose="020B0503020204020204" pitchFamily="34" charset="0"/>
              </a:rPr>
              <a:t>у </a:t>
            </a:r>
            <a:r>
              <a:rPr lang="ru-RU" sz="6000" dirty="0">
                <a:latin typeface="Corbel" panose="020B0503020204020204" pitchFamily="34" charset="0"/>
              </a:rPr>
              <a:t>и </a:t>
            </a:r>
            <a:r>
              <a:rPr lang="ru-RU" sz="6000" dirty="0" err="1">
                <a:latin typeface="Corbel" panose="020B0503020204020204" pitchFamily="34" charset="0"/>
              </a:rPr>
              <a:t>и</a:t>
            </a:r>
            <a:r>
              <a:rPr lang="ru-RU" sz="6000" dirty="0">
                <a:latin typeface="Corbel" panose="020B0503020204020204" pitchFamily="34" charset="0"/>
              </a:rPr>
              <a:t> – Помогает не проспать работу. 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x-none" sz="6000" dirty="0" smtClean="0">
                <a:latin typeface="Corbel" panose="020B0503020204020204" pitchFamily="34" charset="0"/>
              </a:rPr>
              <a:t>3. </a:t>
            </a:r>
            <a:r>
              <a:rPr lang="ru-RU" sz="6000" dirty="0" smtClean="0">
                <a:latin typeface="Corbel" panose="020B0503020204020204" pitchFamily="34" charset="0"/>
              </a:rPr>
              <a:t>а </a:t>
            </a:r>
            <a:r>
              <a:rPr lang="ru-RU" sz="6000" dirty="0">
                <a:latin typeface="Corbel" panose="020B0503020204020204" pitchFamily="34" charset="0"/>
              </a:rPr>
              <a:t>ё – </a:t>
            </a:r>
            <a:r>
              <a:rPr lang="ru-RU" sz="6000" dirty="0" err="1">
                <a:latin typeface="Corbel" panose="020B0503020204020204" pitchFamily="34" charset="0"/>
              </a:rPr>
              <a:t>Соучередитель</a:t>
            </a:r>
            <a:r>
              <a:rPr lang="ru-RU" sz="6000" dirty="0">
                <a:latin typeface="Corbel" panose="020B0503020204020204" pitchFamily="34" charset="0"/>
              </a:rPr>
              <a:t>, напарник. </a:t>
            </a:r>
            <a:endParaRPr lang="ru-RU" sz="60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062" y="10216717"/>
            <a:ext cx="3857437" cy="111160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16" y="10223777"/>
            <a:ext cx="1104546" cy="110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9" y="414839"/>
            <a:ext cx="1517549" cy="184417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21610"/>
            <a:ext cx="12927853" cy="802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7940"/>
            <a:ext cx="20104100" cy="1140383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x-none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x-none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062" y="10216717"/>
            <a:ext cx="3857437" cy="111160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16" y="10223777"/>
            <a:ext cx="1104546" cy="11045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320" y="3854706"/>
            <a:ext cx="10104120" cy="377352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Corbel" panose="020B0503020204020204" pitchFamily="34" charset="0"/>
              </a:rPr>
              <a:t>Специальность – 1 </a:t>
            </a:r>
            <a:r>
              <a:rPr lang="ru-RU" sz="4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балл</a:t>
            </a:r>
            <a:r>
              <a:rPr lang="ru-RU" sz="4800" b="1" dirty="0">
                <a:solidFill>
                  <a:schemeClr val="bg1"/>
                </a:solidFill>
                <a:latin typeface="Corbel" panose="020B0503020204020204" pitchFamily="34" charset="0"/>
              </a:rPr>
              <a:t> </a:t>
            </a:r>
          </a:p>
          <a:p>
            <a:pPr algn="ctr"/>
            <a:r>
              <a:rPr lang="ru-RU" sz="4800" b="1" dirty="0">
                <a:solidFill>
                  <a:schemeClr val="bg1"/>
                </a:solidFill>
                <a:latin typeface="Corbel" panose="020B0503020204020204" pitchFamily="34" charset="0"/>
              </a:rPr>
              <a:t>Будильник – 1 </a:t>
            </a:r>
            <a:r>
              <a:rPr lang="ru-RU" sz="4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балл</a:t>
            </a:r>
            <a:r>
              <a:rPr lang="ru-RU" sz="4800" b="1" dirty="0">
                <a:solidFill>
                  <a:schemeClr val="bg1"/>
                </a:solidFill>
                <a:latin typeface="Corbel" panose="020B0503020204020204" pitchFamily="34" charset="0"/>
              </a:rPr>
              <a:t/>
            </a:r>
            <a:br>
              <a:rPr lang="ru-RU" sz="4800" b="1" dirty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u-RU" sz="4800" b="1" dirty="0">
                <a:solidFill>
                  <a:schemeClr val="bg1"/>
                </a:solidFill>
                <a:latin typeface="Corbel" panose="020B0503020204020204" pitchFamily="34" charset="0"/>
              </a:rPr>
              <a:t>Партнёр – 1 </a:t>
            </a:r>
            <a:r>
              <a:rPr lang="ru-RU" sz="4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балл</a:t>
            </a:r>
            <a:endParaRPr lang="ru-RU" sz="48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7170" name="Picture 2" descr="D:\Docs\Desktop\Alarm_Clocks_20101107a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430" y="1773236"/>
            <a:ext cx="6066255" cy="808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16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9" y="414839"/>
            <a:ext cx="1517549" cy="184417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21610"/>
            <a:ext cx="12927853" cy="802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000" b="1" dirty="0">
                <a:latin typeface="Corbel" panose="020B0503020204020204" pitchFamily="34" charset="0"/>
              </a:rPr>
              <a:t>Больше или меньше половины </a:t>
            </a:r>
            <a:r>
              <a:rPr lang="ru-RU" sz="7000" b="1" dirty="0" smtClean="0">
                <a:latin typeface="Corbel" panose="020B0503020204020204" pitchFamily="34" charset="0"/>
              </a:rPr>
              <a:t>населения </a:t>
            </a:r>
          </a:p>
          <a:p>
            <a:pPr fontAlgn="base"/>
            <a:r>
              <a:rPr lang="ru-RU" sz="7000" b="1" dirty="0" smtClean="0">
                <a:latin typeface="Corbel" panose="020B0503020204020204" pitchFamily="34" charset="0"/>
              </a:rPr>
              <a:t>бедных </a:t>
            </a:r>
            <a:r>
              <a:rPr lang="en-US" sz="7000" b="1" dirty="0" smtClean="0">
                <a:latin typeface="Corbel" panose="020B0503020204020204" pitchFamily="34" charset="0"/>
              </a:rPr>
              <a:t>c</a:t>
            </a:r>
            <a:r>
              <a:rPr lang="ru-RU" sz="7000" b="1" dirty="0" err="1" smtClean="0">
                <a:latin typeface="Corbel" panose="020B0503020204020204" pitchFamily="34" charset="0"/>
              </a:rPr>
              <a:t>тран</a:t>
            </a:r>
            <a:r>
              <a:rPr lang="en-US" sz="7000" b="1" dirty="0" smtClean="0">
                <a:latin typeface="Corbel" panose="020B0503020204020204" pitchFamily="34" charset="0"/>
              </a:rPr>
              <a:t> </a:t>
            </a:r>
            <a:r>
              <a:rPr lang="ru-RU" sz="7000" b="1" dirty="0" smtClean="0">
                <a:latin typeface="Corbel" panose="020B0503020204020204" pitchFamily="34" charset="0"/>
              </a:rPr>
              <a:t>занято </a:t>
            </a:r>
            <a:r>
              <a:rPr lang="ru-RU" sz="7000" b="1" dirty="0">
                <a:latin typeface="Corbel" panose="020B0503020204020204" pitchFamily="34" charset="0"/>
              </a:rPr>
              <a:t>сельским хозяйстве?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062" y="10216717"/>
            <a:ext cx="3857437" cy="111160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16" y="10223777"/>
            <a:ext cx="1104546" cy="110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48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9" y="414839"/>
            <a:ext cx="1517549" cy="184417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21610"/>
            <a:ext cx="12927853" cy="802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7940"/>
            <a:ext cx="20104100" cy="1140383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062" y="10216717"/>
            <a:ext cx="3857437" cy="111160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16" y="10223777"/>
            <a:ext cx="1104546" cy="11045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320" y="3854706"/>
            <a:ext cx="10104120" cy="377352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9600" b="1" dirty="0">
                <a:solidFill>
                  <a:schemeClr val="bg1"/>
                </a:solidFill>
                <a:latin typeface="Corbel" panose="020B0503020204020204" pitchFamily="34" charset="0"/>
              </a:rPr>
              <a:t>Больше</a:t>
            </a:r>
            <a:endParaRPr lang="en-US" sz="96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6146" name="Picture 2" descr="D:\Docs\Desktop\page1wc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86" y="2800349"/>
            <a:ext cx="10004634" cy="570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51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9" y="414839"/>
            <a:ext cx="1517549" cy="184417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21610"/>
            <a:ext cx="12927853" cy="802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000" b="1" dirty="0">
                <a:latin typeface="Corbel" panose="020B0503020204020204" pitchFamily="34" charset="0"/>
              </a:rPr>
              <a:t>Верите ли вы, что в XVI веке в Англии </a:t>
            </a:r>
            <a:r>
              <a:rPr lang="ru-RU" sz="7000" b="1" dirty="0" smtClean="0">
                <a:latin typeface="Corbel" panose="020B0503020204020204" pitchFamily="34" charset="0"/>
              </a:rPr>
              <a:t>не</a:t>
            </a:r>
            <a:endParaRPr lang="en-US" sz="7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000" b="1" dirty="0" smtClean="0">
                <a:latin typeface="Corbel" panose="020B0503020204020204" pitchFamily="34" charset="0"/>
              </a:rPr>
              <a:t>делали </a:t>
            </a:r>
            <a:r>
              <a:rPr lang="ru-RU" sz="7000" b="1" dirty="0">
                <a:latin typeface="Corbel" panose="020B0503020204020204" pitchFamily="34" charset="0"/>
              </a:rPr>
              <a:t>различий между бродягами </a:t>
            </a:r>
            <a:r>
              <a:rPr lang="ru-RU" sz="7000" b="1" dirty="0" smtClean="0">
                <a:latin typeface="Corbel" panose="020B0503020204020204" pitchFamily="34" charset="0"/>
              </a:rPr>
              <a:t>и</a:t>
            </a:r>
            <a:endParaRPr lang="en-US" sz="7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000" b="1" dirty="0" smtClean="0">
                <a:latin typeface="Corbel" panose="020B0503020204020204" pitchFamily="34" charset="0"/>
              </a:rPr>
              <a:t>безработными</a:t>
            </a:r>
            <a:r>
              <a:rPr lang="ru-RU" sz="7000" b="1" dirty="0">
                <a:latin typeface="Corbel" panose="020B0503020204020204" pitchFamily="34" charset="0"/>
              </a:rPr>
              <a:t>, называя и тех, и </a:t>
            </a:r>
            <a:r>
              <a:rPr lang="ru-RU" sz="7000" b="1" dirty="0" smtClean="0">
                <a:latin typeface="Corbel" panose="020B0503020204020204" pitchFamily="34" charset="0"/>
              </a:rPr>
              <a:t>других</a:t>
            </a:r>
            <a:endParaRPr lang="en-US" sz="7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000" b="1" dirty="0" smtClean="0">
                <a:latin typeface="Corbel" panose="020B0503020204020204" pitchFamily="34" charset="0"/>
              </a:rPr>
              <a:t>постоянными </a:t>
            </a:r>
            <a:r>
              <a:rPr lang="ru-RU" sz="7000" b="1" dirty="0">
                <a:latin typeface="Corbel" panose="020B0503020204020204" pitchFamily="34" charset="0"/>
              </a:rPr>
              <a:t>попрошайками?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062" y="10216717"/>
            <a:ext cx="3857437" cy="111160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16" y="10223777"/>
            <a:ext cx="1104546" cy="110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76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9" y="414839"/>
            <a:ext cx="1517549" cy="184417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21610"/>
            <a:ext cx="12927853" cy="802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7940"/>
            <a:ext cx="20104100" cy="1140383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062" y="10216717"/>
            <a:ext cx="3857437" cy="111160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16" y="10223777"/>
            <a:ext cx="1104546" cy="11045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320" y="3854706"/>
            <a:ext cx="10104120" cy="377352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9600" b="1" dirty="0">
                <a:solidFill>
                  <a:schemeClr val="bg1"/>
                </a:solidFill>
                <a:latin typeface="Corbel" panose="020B0503020204020204" pitchFamily="34" charset="0"/>
              </a:rPr>
              <a:t>Верю </a:t>
            </a:r>
            <a:endParaRPr lang="en-US" sz="9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5122" name="Picture 2" descr="D:\Docs\Desktop\255px-Twis-0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348" y="1929066"/>
            <a:ext cx="5982540" cy="762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45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9" y="414839"/>
            <a:ext cx="1517549" cy="184417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21610"/>
            <a:ext cx="12927853" cy="802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000" dirty="0">
                <a:latin typeface="Corbel" panose="020B0503020204020204" pitchFamily="34" charset="0"/>
              </a:rPr>
              <a:t>Одним из подпунктов </a:t>
            </a:r>
            <a:r>
              <a:rPr lang="ru-RU" sz="7000" dirty="0" smtClean="0">
                <a:latin typeface="Corbel" panose="020B0503020204020204" pitchFamily="34" charset="0"/>
              </a:rPr>
              <a:t>экономического</a:t>
            </a:r>
            <a:endParaRPr lang="en-US" sz="7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000" dirty="0" smtClean="0">
                <a:latin typeface="Corbel" panose="020B0503020204020204" pitchFamily="34" charset="0"/>
              </a:rPr>
              <a:t>развития </a:t>
            </a:r>
            <a:r>
              <a:rPr lang="ru-RU" sz="7000" dirty="0">
                <a:latin typeface="Corbel" panose="020B0503020204020204" pitchFamily="34" charset="0"/>
              </a:rPr>
              <a:t>и достойной работы для </a:t>
            </a:r>
            <a:r>
              <a:rPr lang="ru-RU" sz="7000" dirty="0" smtClean="0">
                <a:latin typeface="Corbel" panose="020B0503020204020204" pitchFamily="34" charset="0"/>
              </a:rPr>
              <a:t>всех</a:t>
            </a:r>
            <a:endParaRPr lang="en-US" sz="7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000" dirty="0" smtClean="0">
                <a:latin typeface="Corbel" panose="020B0503020204020204" pitchFamily="34" charset="0"/>
              </a:rPr>
              <a:t>является </a:t>
            </a:r>
            <a:r>
              <a:rPr lang="ru-RU" sz="7000" dirty="0">
                <a:latin typeface="Corbel" panose="020B0503020204020204" pitchFamily="34" charset="0"/>
              </a:rPr>
              <a:t>искоренение </a:t>
            </a:r>
            <a:r>
              <a:rPr lang="ru-RU" sz="7000" dirty="0" smtClean="0">
                <a:latin typeface="Corbel" panose="020B0503020204020204" pitchFamily="34" charset="0"/>
              </a:rPr>
              <a:t>принудительного</a:t>
            </a:r>
            <a:endParaRPr lang="en-US" sz="7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000" dirty="0" smtClean="0">
                <a:latin typeface="Corbel" panose="020B0503020204020204" pitchFamily="34" charset="0"/>
              </a:rPr>
              <a:t>труда</a:t>
            </a:r>
            <a:r>
              <a:rPr lang="ru-RU" sz="7000" dirty="0">
                <a:latin typeface="Corbel" panose="020B0503020204020204" pitchFamily="34" charset="0"/>
              </a:rPr>
              <a:t>. Чтобы продемонстрировать это, </a:t>
            </a:r>
            <a:endParaRPr lang="en-US" sz="7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000" dirty="0" smtClean="0">
                <a:latin typeface="Corbel" panose="020B0503020204020204" pitchFamily="34" charset="0"/>
              </a:rPr>
              <a:t>автор </a:t>
            </a:r>
            <a:r>
              <a:rPr lang="ru-RU" sz="7000" dirty="0">
                <a:latin typeface="Corbel" panose="020B0503020204020204" pitchFamily="34" charset="0"/>
              </a:rPr>
              <a:t>нарисовал руки, разрывающие… </a:t>
            </a:r>
            <a:endParaRPr lang="en-US" sz="7000" dirty="0" smtClean="0">
              <a:latin typeface="Corbel" panose="020B0503020204020204" pitchFamily="34" charset="0"/>
            </a:endParaRPr>
          </a:p>
          <a:p>
            <a:pPr fontAlgn="base"/>
            <a:endParaRPr lang="ru-RU" sz="7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000" b="1" dirty="0" smtClean="0">
                <a:latin typeface="Corbel" panose="020B0503020204020204" pitchFamily="34" charset="0"/>
              </a:rPr>
              <a:t>Закончите словом из 4 букв?</a:t>
            </a:r>
            <a:endParaRPr lang="ru-RU" sz="70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062" y="10216717"/>
            <a:ext cx="3857437" cy="111160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16" y="10223777"/>
            <a:ext cx="1104546" cy="110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70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9" y="414839"/>
            <a:ext cx="1517549" cy="184417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7" y="1121610"/>
            <a:ext cx="12927853" cy="802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7940"/>
            <a:ext cx="20104100" cy="1140383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062" y="10216717"/>
            <a:ext cx="3857437" cy="111160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16" y="10223777"/>
            <a:ext cx="1104546" cy="11045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320" y="3854706"/>
            <a:ext cx="10104120" cy="377352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9600" b="1" dirty="0">
                <a:solidFill>
                  <a:schemeClr val="bg1"/>
                </a:solidFill>
                <a:latin typeface="Corbel" panose="020B0503020204020204" pitchFamily="34" charset="0"/>
              </a:rPr>
              <a:t>Цепь</a:t>
            </a:r>
            <a:endParaRPr lang="ru-RU" sz="9600" b="1" dirty="0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098" name="Picture 2" descr="D:\Docs\Desktop\two-male-hands-holding-a-rusty-metal-chain_116441-3926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3" y="2647862"/>
            <a:ext cx="9880600" cy="618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09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2940</TotalTime>
  <Words>313</Words>
  <Application>Microsoft Office PowerPoint</Application>
  <PresentationFormat>Произвольный</PresentationFormat>
  <Paragraphs>78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Trebuchet MS</vt:lpstr>
      <vt:lpstr>Verdana</vt:lpstr>
      <vt:lpstr>Office Theme</vt:lpstr>
      <vt:lpstr>Презентация PowerPoint</vt:lpstr>
      <vt:lpstr>1   ВОПРОС</vt:lpstr>
      <vt:lpstr>1   ОТВЕТ</vt:lpstr>
      <vt:lpstr>2   ВОПРОС</vt:lpstr>
      <vt:lpstr>2   ОТВЕТ</vt:lpstr>
      <vt:lpstr>3   ВОПРОС</vt:lpstr>
      <vt:lpstr>3   ОТВЕТ</vt:lpstr>
      <vt:lpstr>4   ВОПРОС</vt:lpstr>
      <vt:lpstr>4   ОТВЕТ</vt:lpstr>
      <vt:lpstr>5   ВОПРОС</vt:lpstr>
      <vt:lpstr>5   ОТВЕТ</vt:lpstr>
      <vt:lpstr>6   ВОПРОС</vt:lpstr>
      <vt:lpstr>6   ОТВЕТ</vt:lpstr>
      <vt:lpstr>7   ВОПРОС</vt:lpstr>
      <vt:lpstr>7   ОТВЕТ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игра осень 2018</dc:title>
  <dc:creator>Ana</dc:creator>
  <cp:lastModifiedBy>CQ</cp:lastModifiedBy>
  <cp:revision>385</cp:revision>
  <dcterms:modified xsi:type="dcterms:W3CDTF">2021-01-05T11:09:15Z</dcterms:modified>
</cp:coreProperties>
</file>