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70" r:id="rId7"/>
    <p:sldId id="261" r:id="rId8"/>
    <p:sldId id="271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58" r:id="rId27"/>
    <p:sldId id="26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CCFF"/>
    <a:srgbClr val="CCFF99"/>
    <a:srgbClr val="99FFCC"/>
    <a:srgbClr val="E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 showGuides="1">
      <p:cViewPr>
        <p:scale>
          <a:sx n="70" d="100"/>
          <a:sy n="70" d="100"/>
        </p:scale>
        <p:origin x="-189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91E01-5DE5-4246-BFAE-59E1AAB9E58A}" type="doc">
      <dgm:prSet loTypeId="urn:microsoft.com/office/officeart/2008/layout/VerticalCurv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F87F217-38E4-4AA6-AE5D-DA03148C6EAF}">
      <dgm:prSet phldrT="[Текст]"/>
      <dgm:spPr/>
      <dgm:t>
        <a:bodyPr/>
        <a:lstStyle/>
        <a:p>
          <a:r>
            <a:rPr lang="ru-RU" dirty="0" smtClean="0"/>
            <a:t>Что такое кратное</a:t>
          </a:r>
          <a:endParaRPr lang="ru-RU" dirty="0"/>
        </a:p>
      </dgm:t>
    </dgm:pt>
    <dgm:pt modelId="{51EEF751-F7BC-4142-BAED-070A8E27CB78}" cxnId="{A520A311-D4F0-47A1-9B7A-D6012457A66C}" type="parTrans">
      <dgm:prSet/>
      <dgm:spPr/>
      <dgm:t>
        <a:bodyPr/>
        <a:lstStyle/>
        <a:p>
          <a:endParaRPr lang="ru-RU"/>
        </a:p>
      </dgm:t>
    </dgm:pt>
    <dgm:pt modelId="{88BD3385-F2E1-4344-863D-3DF000535ECA}" cxnId="{A520A311-D4F0-47A1-9B7A-D6012457A66C}" type="sibTrans">
      <dgm:prSet/>
      <dgm:spPr/>
      <dgm:t>
        <a:bodyPr/>
        <a:lstStyle/>
        <a:p>
          <a:endParaRPr lang="ru-RU"/>
        </a:p>
      </dgm:t>
    </dgm:pt>
    <dgm:pt modelId="{CEEA002E-5A69-4FF6-AF8E-05C6FFCD0860}">
      <dgm:prSet phldrT="[Текст]"/>
      <dgm:spPr/>
      <dgm:t>
        <a:bodyPr/>
        <a:lstStyle/>
        <a:p>
          <a:r>
            <a:rPr lang="ru-RU" dirty="0" smtClean="0"/>
            <a:t>Что такое делитель</a:t>
          </a:r>
          <a:endParaRPr lang="ru-RU" dirty="0"/>
        </a:p>
      </dgm:t>
    </dgm:pt>
    <dgm:pt modelId="{B1C67946-E7D0-4902-8409-166CC701122C}" cxnId="{1F8F01B6-3F11-4862-82EF-750F5721D458}" type="parTrans">
      <dgm:prSet/>
      <dgm:spPr/>
      <dgm:t>
        <a:bodyPr/>
        <a:lstStyle/>
        <a:p>
          <a:endParaRPr lang="ru-RU"/>
        </a:p>
      </dgm:t>
    </dgm:pt>
    <dgm:pt modelId="{7FD1E9F6-7935-490A-B118-4445A7B6E555}" cxnId="{1F8F01B6-3F11-4862-82EF-750F5721D458}" type="sibTrans">
      <dgm:prSet/>
      <dgm:spPr/>
      <dgm:t>
        <a:bodyPr/>
        <a:lstStyle/>
        <a:p>
          <a:endParaRPr lang="ru-RU"/>
        </a:p>
      </dgm:t>
    </dgm:pt>
    <dgm:pt modelId="{36601378-68CC-40B4-99B7-7F7EE7AEE3B6}">
      <dgm:prSet phldrT="[Текст]"/>
      <dgm:spPr/>
      <dgm:t>
        <a:bodyPr/>
        <a:lstStyle/>
        <a:p>
          <a:r>
            <a:rPr lang="ru-RU" dirty="0" smtClean="0"/>
            <a:t>Истина или ложь</a:t>
          </a:r>
          <a:endParaRPr lang="ru-RU" dirty="0"/>
        </a:p>
      </dgm:t>
    </dgm:pt>
    <dgm:pt modelId="{5D9A1BE9-43FC-4CEF-B2AF-878425BE57D3}" cxnId="{245D7110-0DC6-46E4-B3FF-CDBF5B1B871A}" type="parTrans">
      <dgm:prSet/>
      <dgm:spPr/>
      <dgm:t>
        <a:bodyPr/>
        <a:lstStyle/>
        <a:p>
          <a:endParaRPr lang="ru-RU"/>
        </a:p>
      </dgm:t>
    </dgm:pt>
    <dgm:pt modelId="{C8C0F048-6E17-4FBC-8A0D-BFFC29130F4B}" cxnId="{245D7110-0DC6-46E4-B3FF-CDBF5B1B871A}" type="sibTrans">
      <dgm:prSet/>
      <dgm:spPr/>
      <dgm:t>
        <a:bodyPr/>
        <a:lstStyle/>
        <a:p>
          <a:endParaRPr lang="ru-RU"/>
        </a:p>
      </dgm:t>
    </dgm:pt>
    <dgm:pt modelId="{2773540B-FAC8-4856-BD61-78A54AA468D0}">
      <dgm:prSet/>
      <dgm:spPr/>
      <dgm:t>
        <a:bodyPr/>
        <a:lstStyle/>
        <a:p>
          <a:r>
            <a:rPr lang="ru-RU" dirty="0" smtClean="0"/>
            <a:t>Собери урожай</a:t>
          </a:r>
          <a:endParaRPr lang="ru-RU" dirty="0"/>
        </a:p>
      </dgm:t>
    </dgm:pt>
    <dgm:pt modelId="{1C39C786-F25A-403E-8868-F1D9A1CB2F3F}" cxnId="{191D9F67-10A3-4286-BE57-5A22DE7F7617}" type="parTrans">
      <dgm:prSet/>
      <dgm:spPr/>
      <dgm:t>
        <a:bodyPr/>
        <a:lstStyle/>
        <a:p>
          <a:endParaRPr lang="ru-RU"/>
        </a:p>
      </dgm:t>
    </dgm:pt>
    <dgm:pt modelId="{CE084961-BBCB-4B24-89C0-29FB931947B2}" cxnId="{191D9F67-10A3-4286-BE57-5A22DE7F7617}" type="sibTrans">
      <dgm:prSet/>
      <dgm:spPr/>
      <dgm:t>
        <a:bodyPr/>
        <a:lstStyle/>
        <a:p>
          <a:endParaRPr lang="ru-RU"/>
        </a:p>
      </dgm:t>
    </dgm:pt>
    <dgm:pt modelId="{7ECC020E-2ED9-4795-9669-391448983842}">
      <dgm:prSet/>
      <dgm:spPr/>
      <dgm:t>
        <a:bodyPr/>
        <a:lstStyle/>
        <a:p>
          <a:r>
            <a:rPr lang="ru-RU" dirty="0" smtClean="0"/>
            <a:t>Проверьте себя</a:t>
          </a:r>
          <a:endParaRPr lang="ru-RU" dirty="0"/>
        </a:p>
      </dgm:t>
    </dgm:pt>
    <dgm:pt modelId="{3504E0BF-3720-4DEA-BF44-2AD772210960}" cxnId="{7ECF0E6F-6481-4229-83F2-ADB93D46BAE3}" type="parTrans">
      <dgm:prSet/>
      <dgm:spPr/>
      <dgm:t>
        <a:bodyPr/>
        <a:lstStyle/>
        <a:p>
          <a:endParaRPr lang="ru-RU"/>
        </a:p>
      </dgm:t>
    </dgm:pt>
    <dgm:pt modelId="{6CDC4D26-A6E4-4EC2-BAF4-1C931787D930}" cxnId="{7ECF0E6F-6481-4229-83F2-ADB93D46BAE3}" type="sibTrans">
      <dgm:prSet/>
      <dgm:spPr/>
      <dgm:t>
        <a:bodyPr/>
        <a:lstStyle/>
        <a:p>
          <a:endParaRPr lang="ru-RU"/>
        </a:p>
      </dgm:t>
    </dgm:pt>
    <dgm:pt modelId="{2CB2C5EB-2874-4E54-869F-CAECCB427E3D}" type="pres">
      <dgm:prSet presAssocID="{51D91E01-5DE5-4246-BFAE-59E1AAB9E5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54C32D1-3A6C-4706-8BC8-C06F47498A0C}" type="pres">
      <dgm:prSet presAssocID="{51D91E01-5DE5-4246-BFAE-59E1AAB9E58A}" presName="Name1" presStyleCnt="0"/>
      <dgm:spPr/>
      <dgm:t>
        <a:bodyPr/>
        <a:lstStyle/>
        <a:p>
          <a:endParaRPr lang="ru-RU"/>
        </a:p>
      </dgm:t>
    </dgm:pt>
    <dgm:pt modelId="{754AEC03-7DB3-4F82-87F3-52241D93B954}" type="pres">
      <dgm:prSet presAssocID="{51D91E01-5DE5-4246-BFAE-59E1AAB9E58A}" presName="cycle" presStyleCnt="0"/>
      <dgm:spPr/>
      <dgm:t>
        <a:bodyPr/>
        <a:lstStyle/>
        <a:p>
          <a:endParaRPr lang="ru-RU"/>
        </a:p>
      </dgm:t>
    </dgm:pt>
    <dgm:pt modelId="{CDFEE57C-A071-43EB-B7AF-0AF907C776AE}" type="pres">
      <dgm:prSet presAssocID="{51D91E01-5DE5-4246-BFAE-59E1AAB9E58A}" presName="srcNode" presStyleLbl="node1" presStyleIdx="0" presStyleCnt="5"/>
      <dgm:spPr/>
      <dgm:t>
        <a:bodyPr/>
        <a:lstStyle/>
        <a:p>
          <a:endParaRPr lang="ru-RU"/>
        </a:p>
      </dgm:t>
    </dgm:pt>
    <dgm:pt modelId="{7A76CB3B-8CE3-41AC-92DE-4534B5D215AD}" type="pres">
      <dgm:prSet presAssocID="{51D91E01-5DE5-4246-BFAE-59E1AAB9E58A}" presName="conn" presStyleLbl="parChTrans1D2" presStyleIdx="0" presStyleCnt="1"/>
      <dgm:spPr/>
      <dgm:t>
        <a:bodyPr/>
        <a:lstStyle/>
        <a:p>
          <a:endParaRPr lang="ru-RU"/>
        </a:p>
      </dgm:t>
    </dgm:pt>
    <dgm:pt modelId="{87B7978D-769D-4882-B45A-AA821496462E}" type="pres">
      <dgm:prSet presAssocID="{51D91E01-5DE5-4246-BFAE-59E1AAB9E58A}" presName="extraNode" presStyleLbl="node1" presStyleIdx="0" presStyleCnt="5"/>
      <dgm:spPr/>
      <dgm:t>
        <a:bodyPr/>
        <a:lstStyle/>
        <a:p>
          <a:endParaRPr lang="ru-RU"/>
        </a:p>
      </dgm:t>
    </dgm:pt>
    <dgm:pt modelId="{ABD08B5E-D580-4064-973E-AA8249895355}" type="pres">
      <dgm:prSet presAssocID="{51D91E01-5DE5-4246-BFAE-59E1AAB9E58A}" presName="dstNode" presStyleLbl="node1" presStyleIdx="0" presStyleCnt="5"/>
      <dgm:spPr/>
      <dgm:t>
        <a:bodyPr/>
        <a:lstStyle/>
        <a:p>
          <a:endParaRPr lang="ru-RU"/>
        </a:p>
      </dgm:t>
    </dgm:pt>
    <dgm:pt modelId="{92934FCE-7A96-4FBC-AED3-6B0893C07EBB}" type="pres">
      <dgm:prSet presAssocID="{CF87F217-38E4-4AA6-AE5D-DA03148C6EA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CEBE-BEF6-4668-95E6-89D8C75A62EB}" type="pres">
      <dgm:prSet presAssocID="{CF87F217-38E4-4AA6-AE5D-DA03148C6EAF}" presName="accent_1" presStyleCnt="0"/>
      <dgm:spPr/>
      <dgm:t>
        <a:bodyPr/>
        <a:lstStyle/>
        <a:p>
          <a:endParaRPr lang="ru-RU"/>
        </a:p>
      </dgm:t>
    </dgm:pt>
    <dgm:pt modelId="{9052304F-6135-4408-9FED-B956A31FA75C}" type="pres">
      <dgm:prSet presAssocID="{CF87F217-38E4-4AA6-AE5D-DA03148C6EAF}" presName="accentRepeatNode" presStyleLbl="solidFgAcc1" presStyleIdx="0" presStyleCnt="5"/>
      <dgm:spPr>
        <a:solidFill>
          <a:srgbClr val="FFCCCC"/>
        </a:solidFill>
      </dgm:spPr>
      <dgm:t>
        <a:bodyPr/>
        <a:lstStyle/>
        <a:p>
          <a:endParaRPr lang="ru-RU"/>
        </a:p>
      </dgm:t>
    </dgm:pt>
    <dgm:pt modelId="{A1C47ED3-C77A-4942-A772-E8F5445D8A5C}" type="pres">
      <dgm:prSet presAssocID="{CEEA002E-5A69-4FF6-AF8E-05C6FFCD08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0D2F-2DCF-4906-9E9A-06FD8A57D9C3}" type="pres">
      <dgm:prSet presAssocID="{CEEA002E-5A69-4FF6-AF8E-05C6FFCD0860}" presName="accent_2" presStyleCnt="0"/>
      <dgm:spPr/>
      <dgm:t>
        <a:bodyPr/>
        <a:lstStyle/>
        <a:p>
          <a:endParaRPr lang="ru-RU"/>
        </a:p>
      </dgm:t>
    </dgm:pt>
    <dgm:pt modelId="{6C38B7B4-FDC9-485C-804A-6820FB744A7D}" type="pres">
      <dgm:prSet presAssocID="{CEEA002E-5A69-4FF6-AF8E-05C6FFCD0860}" presName="accentRepeatNode" presStyleLbl="solidFgAcc1" presStyleIdx="1" presStyleCnt="5"/>
      <dgm:spPr>
        <a:solidFill>
          <a:srgbClr val="CCFF99"/>
        </a:solidFill>
      </dgm:spPr>
      <dgm:t>
        <a:bodyPr/>
        <a:lstStyle/>
        <a:p>
          <a:endParaRPr lang="ru-RU"/>
        </a:p>
      </dgm:t>
    </dgm:pt>
    <dgm:pt modelId="{BCD21076-30F2-4FF8-A7F1-8041EF0EBC2A}" type="pres">
      <dgm:prSet presAssocID="{36601378-68CC-40B4-99B7-7F7EE7AEE3B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6BB63-D326-4C09-A65D-05BB3AFD0C58}" type="pres">
      <dgm:prSet presAssocID="{36601378-68CC-40B4-99B7-7F7EE7AEE3B6}" presName="accent_3" presStyleCnt="0"/>
      <dgm:spPr/>
      <dgm:t>
        <a:bodyPr/>
        <a:lstStyle/>
        <a:p>
          <a:endParaRPr lang="ru-RU"/>
        </a:p>
      </dgm:t>
    </dgm:pt>
    <dgm:pt modelId="{55229557-018F-4A53-A6A8-2D8AB03E0C37}" type="pres">
      <dgm:prSet presAssocID="{36601378-68CC-40B4-99B7-7F7EE7AEE3B6}" presName="accentRepeatNode" presStyleLbl="solidFgAcc1" presStyleIdx="2" presStyleCnt="5"/>
      <dgm:spPr>
        <a:solidFill>
          <a:srgbClr val="CCCCFF"/>
        </a:solidFill>
      </dgm:spPr>
      <dgm:t>
        <a:bodyPr/>
        <a:lstStyle/>
        <a:p>
          <a:endParaRPr lang="ru-RU"/>
        </a:p>
      </dgm:t>
    </dgm:pt>
    <dgm:pt modelId="{9CD14F82-13A6-4F0F-ABB6-0CBBB2EFF614}" type="pres">
      <dgm:prSet presAssocID="{2773540B-FAC8-4856-BD61-78A54AA468D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CC615-ABAF-4ED0-BB81-68DA80C57787}" type="pres">
      <dgm:prSet presAssocID="{2773540B-FAC8-4856-BD61-78A54AA468D0}" presName="accent_4" presStyleCnt="0"/>
      <dgm:spPr/>
      <dgm:t>
        <a:bodyPr/>
        <a:lstStyle/>
        <a:p>
          <a:endParaRPr lang="ru-RU"/>
        </a:p>
      </dgm:t>
    </dgm:pt>
    <dgm:pt modelId="{B4F4F8A2-FF54-4CFA-B566-FF2F540E0713}" type="pres">
      <dgm:prSet presAssocID="{2773540B-FAC8-4856-BD61-78A54AA468D0}" presName="accentRepeatNode" presStyleLbl="solidFgAcc1" presStyleIdx="3" presStyleCnt="5"/>
      <dgm:spPr>
        <a:solidFill>
          <a:srgbClr val="CCFF99"/>
        </a:solidFill>
      </dgm:spPr>
      <dgm:t>
        <a:bodyPr/>
        <a:lstStyle/>
        <a:p>
          <a:endParaRPr lang="ru-RU"/>
        </a:p>
      </dgm:t>
    </dgm:pt>
    <dgm:pt modelId="{8CE2EFF0-62CD-4111-AEE9-681639BA3E10}" type="pres">
      <dgm:prSet presAssocID="{7ECC020E-2ED9-4795-9669-39144898384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0268-7BD9-4CB9-9019-CF9245D308BC}" type="pres">
      <dgm:prSet presAssocID="{7ECC020E-2ED9-4795-9669-391448983842}" presName="accent_5" presStyleCnt="0"/>
      <dgm:spPr/>
      <dgm:t>
        <a:bodyPr/>
        <a:lstStyle/>
        <a:p>
          <a:endParaRPr lang="ru-RU"/>
        </a:p>
      </dgm:t>
    </dgm:pt>
    <dgm:pt modelId="{284EC300-40B6-499D-8630-B6895699E2E9}" type="pres">
      <dgm:prSet presAssocID="{7ECC020E-2ED9-4795-9669-391448983842}" presName="accentRepeatNode" presStyleLbl="solidFgAcc1" presStyleIdx="4" presStyleCnt="5"/>
      <dgm:spPr>
        <a:solidFill>
          <a:srgbClr val="FFCCCC"/>
        </a:solidFill>
        <a:ln>
          <a:solidFill>
            <a:srgbClr val="FFCCCC"/>
          </a:solidFill>
        </a:ln>
      </dgm:spPr>
      <dgm:t>
        <a:bodyPr/>
        <a:lstStyle/>
        <a:p>
          <a:endParaRPr lang="ru-RU"/>
        </a:p>
      </dgm:t>
    </dgm:pt>
  </dgm:ptLst>
  <dgm:cxnLst>
    <dgm:cxn modelId="{A520A311-D4F0-47A1-9B7A-D6012457A66C}" srcId="{51D91E01-5DE5-4246-BFAE-59E1AAB9E58A}" destId="{CF87F217-38E4-4AA6-AE5D-DA03148C6EAF}" srcOrd="0" destOrd="0" parTransId="{51EEF751-F7BC-4142-BAED-070A8E27CB78}" sibTransId="{88BD3385-F2E1-4344-863D-3DF000535ECA}"/>
    <dgm:cxn modelId="{EFEA1C1E-2694-403D-A586-9E6044905C95}" type="presOf" srcId="{51D91E01-5DE5-4246-BFAE-59E1AAB9E58A}" destId="{2CB2C5EB-2874-4E54-869F-CAECCB427E3D}" srcOrd="0" destOrd="0" presId="urn:microsoft.com/office/officeart/2008/layout/VerticalCurvedList"/>
    <dgm:cxn modelId="{245D7110-0DC6-46E4-B3FF-CDBF5B1B871A}" srcId="{51D91E01-5DE5-4246-BFAE-59E1AAB9E58A}" destId="{36601378-68CC-40B4-99B7-7F7EE7AEE3B6}" srcOrd="2" destOrd="0" parTransId="{5D9A1BE9-43FC-4CEF-B2AF-878425BE57D3}" sibTransId="{C8C0F048-6E17-4FBC-8A0D-BFFC29130F4B}"/>
    <dgm:cxn modelId="{A742410F-8C42-45B6-8095-91720E26275E}" type="presOf" srcId="{CEEA002E-5A69-4FF6-AF8E-05C6FFCD0860}" destId="{A1C47ED3-C77A-4942-A772-E8F5445D8A5C}" srcOrd="0" destOrd="0" presId="urn:microsoft.com/office/officeart/2008/layout/VerticalCurvedList"/>
    <dgm:cxn modelId="{2CFE1C9B-A6BD-4A60-BE00-F8913777598F}" type="presOf" srcId="{36601378-68CC-40B4-99B7-7F7EE7AEE3B6}" destId="{BCD21076-30F2-4FF8-A7F1-8041EF0EBC2A}" srcOrd="0" destOrd="0" presId="urn:microsoft.com/office/officeart/2008/layout/VerticalCurvedList"/>
    <dgm:cxn modelId="{B9CBB0B9-F53D-48E5-9928-FE61B6F742F8}" type="presOf" srcId="{2773540B-FAC8-4856-BD61-78A54AA468D0}" destId="{9CD14F82-13A6-4F0F-ABB6-0CBBB2EFF614}" srcOrd="0" destOrd="0" presId="urn:microsoft.com/office/officeart/2008/layout/VerticalCurvedList"/>
    <dgm:cxn modelId="{44F6F18D-0B11-40C0-8C8F-9CB5766A2531}" type="presOf" srcId="{7ECC020E-2ED9-4795-9669-391448983842}" destId="{8CE2EFF0-62CD-4111-AEE9-681639BA3E10}" srcOrd="0" destOrd="0" presId="urn:microsoft.com/office/officeart/2008/layout/VerticalCurvedList"/>
    <dgm:cxn modelId="{191D9F67-10A3-4286-BE57-5A22DE7F7617}" srcId="{51D91E01-5DE5-4246-BFAE-59E1AAB9E58A}" destId="{2773540B-FAC8-4856-BD61-78A54AA468D0}" srcOrd="3" destOrd="0" parTransId="{1C39C786-F25A-403E-8868-F1D9A1CB2F3F}" sibTransId="{CE084961-BBCB-4B24-89C0-29FB931947B2}"/>
    <dgm:cxn modelId="{1F8F01B6-3F11-4862-82EF-750F5721D458}" srcId="{51D91E01-5DE5-4246-BFAE-59E1AAB9E58A}" destId="{CEEA002E-5A69-4FF6-AF8E-05C6FFCD0860}" srcOrd="1" destOrd="0" parTransId="{B1C67946-E7D0-4902-8409-166CC701122C}" sibTransId="{7FD1E9F6-7935-490A-B118-4445A7B6E555}"/>
    <dgm:cxn modelId="{13B2A7A7-BCBB-4839-ADEA-D9C7886461E6}" type="presOf" srcId="{88BD3385-F2E1-4344-863D-3DF000535ECA}" destId="{7A76CB3B-8CE3-41AC-92DE-4534B5D215AD}" srcOrd="0" destOrd="0" presId="urn:microsoft.com/office/officeart/2008/layout/VerticalCurvedList"/>
    <dgm:cxn modelId="{F0FF2E67-2E07-4E9B-ADB1-2BBA7C2EC853}" type="presOf" srcId="{CF87F217-38E4-4AA6-AE5D-DA03148C6EAF}" destId="{92934FCE-7A96-4FBC-AED3-6B0893C07EBB}" srcOrd="0" destOrd="0" presId="urn:microsoft.com/office/officeart/2008/layout/VerticalCurvedList"/>
    <dgm:cxn modelId="{7ECF0E6F-6481-4229-83F2-ADB93D46BAE3}" srcId="{51D91E01-5DE5-4246-BFAE-59E1AAB9E58A}" destId="{7ECC020E-2ED9-4795-9669-391448983842}" srcOrd="4" destOrd="0" parTransId="{3504E0BF-3720-4DEA-BF44-2AD772210960}" sibTransId="{6CDC4D26-A6E4-4EC2-BAF4-1C931787D930}"/>
    <dgm:cxn modelId="{141789F2-A1FF-4390-AA39-3437260663D0}" type="presParOf" srcId="{2CB2C5EB-2874-4E54-869F-CAECCB427E3D}" destId="{D54C32D1-3A6C-4706-8BC8-C06F47498A0C}" srcOrd="0" destOrd="0" presId="urn:microsoft.com/office/officeart/2008/layout/VerticalCurvedList"/>
    <dgm:cxn modelId="{A230CF6C-D45C-48C8-95C5-FA610F87B20B}" type="presParOf" srcId="{D54C32D1-3A6C-4706-8BC8-C06F47498A0C}" destId="{754AEC03-7DB3-4F82-87F3-52241D93B954}" srcOrd="0" destOrd="0" presId="urn:microsoft.com/office/officeart/2008/layout/VerticalCurvedList"/>
    <dgm:cxn modelId="{2192A8A6-4282-4350-91F3-8D0EAB2FDE7B}" type="presParOf" srcId="{754AEC03-7DB3-4F82-87F3-52241D93B954}" destId="{CDFEE57C-A071-43EB-B7AF-0AF907C776AE}" srcOrd="0" destOrd="0" presId="urn:microsoft.com/office/officeart/2008/layout/VerticalCurvedList"/>
    <dgm:cxn modelId="{E443A942-7E44-48E9-924A-A07DDA221FB9}" type="presParOf" srcId="{754AEC03-7DB3-4F82-87F3-52241D93B954}" destId="{7A76CB3B-8CE3-41AC-92DE-4534B5D215AD}" srcOrd="1" destOrd="0" presId="urn:microsoft.com/office/officeart/2008/layout/VerticalCurvedList"/>
    <dgm:cxn modelId="{DA15C6DC-8936-4BDC-B0A1-84ADB573C0CB}" type="presParOf" srcId="{754AEC03-7DB3-4F82-87F3-52241D93B954}" destId="{87B7978D-769D-4882-B45A-AA821496462E}" srcOrd="2" destOrd="0" presId="urn:microsoft.com/office/officeart/2008/layout/VerticalCurvedList"/>
    <dgm:cxn modelId="{7A0D7DFA-4827-49DC-BA12-686CEA861A35}" type="presParOf" srcId="{754AEC03-7DB3-4F82-87F3-52241D93B954}" destId="{ABD08B5E-D580-4064-973E-AA8249895355}" srcOrd="3" destOrd="0" presId="urn:microsoft.com/office/officeart/2008/layout/VerticalCurvedList"/>
    <dgm:cxn modelId="{6F48C595-CFE9-49BB-9ED1-520691B118CB}" type="presParOf" srcId="{D54C32D1-3A6C-4706-8BC8-C06F47498A0C}" destId="{92934FCE-7A96-4FBC-AED3-6B0893C07EBB}" srcOrd="1" destOrd="0" presId="urn:microsoft.com/office/officeart/2008/layout/VerticalCurvedList"/>
    <dgm:cxn modelId="{80592E65-FE34-4F55-B849-CDDF2ADF5186}" type="presParOf" srcId="{D54C32D1-3A6C-4706-8BC8-C06F47498A0C}" destId="{6EA0CEBE-BEF6-4668-95E6-89D8C75A62EB}" srcOrd="2" destOrd="0" presId="urn:microsoft.com/office/officeart/2008/layout/VerticalCurvedList"/>
    <dgm:cxn modelId="{7526FA42-4B88-459A-B279-8B9380229532}" type="presParOf" srcId="{6EA0CEBE-BEF6-4668-95E6-89D8C75A62EB}" destId="{9052304F-6135-4408-9FED-B956A31FA75C}" srcOrd="0" destOrd="0" presId="urn:microsoft.com/office/officeart/2008/layout/VerticalCurvedList"/>
    <dgm:cxn modelId="{1649A118-AE22-49D4-928D-F363AC6A7550}" type="presParOf" srcId="{D54C32D1-3A6C-4706-8BC8-C06F47498A0C}" destId="{A1C47ED3-C77A-4942-A772-E8F5445D8A5C}" srcOrd="3" destOrd="0" presId="urn:microsoft.com/office/officeart/2008/layout/VerticalCurvedList"/>
    <dgm:cxn modelId="{E1747A5B-3EC0-4FD2-9D95-F5E297FFB00C}" type="presParOf" srcId="{D54C32D1-3A6C-4706-8BC8-C06F47498A0C}" destId="{652A0D2F-2DCF-4906-9E9A-06FD8A57D9C3}" srcOrd="4" destOrd="0" presId="urn:microsoft.com/office/officeart/2008/layout/VerticalCurvedList"/>
    <dgm:cxn modelId="{80641B75-DC74-44FE-81C4-BB6066BB0D93}" type="presParOf" srcId="{652A0D2F-2DCF-4906-9E9A-06FD8A57D9C3}" destId="{6C38B7B4-FDC9-485C-804A-6820FB744A7D}" srcOrd="0" destOrd="0" presId="urn:microsoft.com/office/officeart/2008/layout/VerticalCurvedList"/>
    <dgm:cxn modelId="{EA8862E7-DC07-4F5C-A323-3E505A204840}" type="presParOf" srcId="{D54C32D1-3A6C-4706-8BC8-C06F47498A0C}" destId="{BCD21076-30F2-4FF8-A7F1-8041EF0EBC2A}" srcOrd="5" destOrd="0" presId="urn:microsoft.com/office/officeart/2008/layout/VerticalCurvedList"/>
    <dgm:cxn modelId="{4C29CAF5-FEEE-4DDC-BF08-E5413A7B1275}" type="presParOf" srcId="{D54C32D1-3A6C-4706-8BC8-C06F47498A0C}" destId="{1786BB63-D326-4C09-A65D-05BB3AFD0C58}" srcOrd="6" destOrd="0" presId="urn:microsoft.com/office/officeart/2008/layout/VerticalCurvedList"/>
    <dgm:cxn modelId="{35CC9BBB-DE6C-425B-837E-DCEDDD169086}" type="presParOf" srcId="{1786BB63-D326-4C09-A65D-05BB3AFD0C58}" destId="{55229557-018F-4A53-A6A8-2D8AB03E0C37}" srcOrd="0" destOrd="0" presId="urn:microsoft.com/office/officeart/2008/layout/VerticalCurvedList"/>
    <dgm:cxn modelId="{7A97C942-8095-41A5-8C06-623937E19FAA}" type="presParOf" srcId="{D54C32D1-3A6C-4706-8BC8-C06F47498A0C}" destId="{9CD14F82-13A6-4F0F-ABB6-0CBBB2EFF614}" srcOrd="7" destOrd="0" presId="urn:microsoft.com/office/officeart/2008/layout/VerticalCurvedList"/>
    <dgm:cxn modelId="{D95FE468-3283-4DDF-BD93-276D289394D2}" type="presParOf" srcId="{D54C32D1-3A6C-4706-8BC8-C06F47498A0C}" destId="{9D8CC615-ABAF-4ED0-BB81-68DA80C57787}" srcOrd="8" destOrd="0" presId="urn:microsoft.com/office/officeart/2008/layout/VerticalCurvedList"/>
    <dgm:cxn modelId="{BAD79ED7-036A-4D97-9BBE-EB4AAE2D68AB}" type="presParOf" srcId="{9D8CC615-ABAF-4ED0-BB81-68DA80C57787}" destId="{B4F4F8A2-FF54-4CFA-B566-FF2F540E0713}" srcOrd="0" destOrd="0" presId="urn:microsoft.com/office/officeart/2008/layout/VerticalCurvedList"/>
    <dgm:cxn modelId="{C1A955BE-54FC-41C0-A1DA-11C2CE9A3834}" type="presParOf" srcId="{D54C32D1-3A6C-4706-8BC8-C06F47498A0C}" destId="{8CE2EFF0-62CD-4111-AEE9-681639BA3E10}" srcOrd="9" destOrd="0" presId="urn:microsoft.com/office/officeart/2008/layout/VerticalCurvedList"/>
    <dgm:cxn modelId="{471423DA-BCA8-4B05-8F75-DD8B0EBD90B6}" type="presParOf" srcId="{D54C32D1-3A6C-4706-8BC8-C06F47498A0C}" destId="{4F8A0268-7BD9-4CB9-9019-CF9245D308BC}" srcOrd="10" destOrd="0" presId="urn:microsoft.com/office/officeart/2008/layout/VerticalCurvedList"/>
    <dgm:cxn modelId="{4B88655D-6034-41D0-9A79-6E9B7E553CA9}" type="presParOf" srcId="{4F8A0268-7BD9-4CB9-9019-CF9245D308BC}" destId="{284EC300-40B6-499D-8630-B6895699E2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294385" cy="4992418"/>
        <a:chOff x="0" y="0"/>
        <a:chExt cx="6294385" cy="4992418"/>
      </a:xfrm>
    </dsp:grpSpPr>
    <dsp:sp modelId="{7A76CB3B-8CE3-41AC-92DE-4534B5D215AD}">
      <dsp:nvSpPr>
        <dsp:cNvPr id="4" name="Арка 3"/>
        <dsp:cNvSpPr/>
      </dsp:nvSpPr>
      <dsp:spPr bwMode="white">
        <a:xfrm>
          <a:off x="-5587481" y="-876696"/>
          <a:ext cx="6745810" cy="6745810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sp3d z="-40000" prstMaterial="matte"/>
      </dsp:spPr>
      <dsp:style>
        <a:lnRef idx="2">
          <a:schemeClr val="accent1">
            <a:tint val="99000"/>
          </a:schemeClr>
        </a:lnRef>
        <a:fillRef idx="0">
          <a:schemeClr val="accent1">
            <a:tint val="99000"/>
          </a:schemeClr>
        </a:fillRef>
        <a:effectRef idx="0">
          <a:scrgbClr r="0" g="0" b="0"/>
        </a:effectRef>
        <a:fontRef idx="minor"/>
      </dsp:style>
      <dsp:txXfrm>
        <a:off x="-5587481" y="-876696"/>
        <a:ext cx="6745810" cy="6745810"/>
      </dsp:txXfrm>
    </dsp:sp>
    <dsp:sp modelId="{92934FCE-7A96-4FBC-AED3-6B0893C07EBB}">
      <dsp:nvSpPr>
        <dsp:cNvPr id="7" name="Прямоугольник 6"/>
        <dsp:cNvSpPr/>
      </dsp:nvSpPr>
      <dsp:spPr bwMode="white">
        <a:xfrm>
          <a:off x="540180" y="311926"/>
          <a:ext cx="5754205" cy="624252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95499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Что такое кратное</a:t>
          </a:r>
          <a:endParaRPr lang="ru-RU" dirty="0"/>
        </a:p>
      </dsp:txBody>
      <dsp:txXfrm>
        <a:off x="540180" y="311926"/>
        <a:ext cx="5754205" cy="624252"/>
      </dsp:txXfrm>
    </dsp:sp>
    <dsp:sp modelId="{9052304F-6135-4408-9FED-B956A31FA75C}">
      <dsp:nvSpPr>
        <dsp:cNvPr id="8" name="Овал 7"/>
        <dsp:cNvSpPr/>
      </dsp:nvSpPr>
      <dsp:spPr bwMode="white">
        <a:xfrm>
          <a:off x="150022" y="233895"/>
          <a:ext cx="780315" cy="780315"/>
        </a:xfrm>
        <a:prstGeom prst="ellipse">
          <a:avLst/>
        </a:prstGeom>
        <a:solidFill>
          <a:srgbClr val="FFCCCC"/>
        </a:solidFill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hemeClr val="accent1">
            <a:shade val="80000"/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150022" y="233895"/>
        <a:ext cx="780315" cy="780315"/>
      </dsp:txXfrm>
    </dsp:sp>
    <dsp:sp modelId="{A1C47ED3-C77A-4942-A772-E8F5445D8A5C}">
      <dsp:nvSpPr>
        <dsp:cNvPr id="9" name="Прямоугольник 8"/>
        <dsp:cNvSpPr/>
      </dsp:nvSpPr>
      <dsp:spPr bwMode="white">
        <a:xfrm>
          <a:off x="987500" y="1248005"/>
          <a:ext cx="5306885" cy="624252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60000"/>
            <a:satOff val="-979"/>
            <a:lumOff val="647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95499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Что такое делитель</a:t>
          </a:r>
          <a:endParaRPr lang="ru-RU" dirty="0"/>
        </a:p>
      </dsp:txBody>
      <dsp:txXfrm>
        <a:off x="987500" y="1248005"/>
        <a:ext cx="5306885" cy="624252"/>
      </dsp:txXfrm>
    </dsp:sp>
    <dsp:sp modelId="{6C38B7B4-FDC9-485C-804A-6820FB744A7D}">
      <dsp:nvSpPr>
        <dsp:cNvPr id="10" name="Овал 9"/>
        <dsp:cNvSpPr/>
      </dsp:nvSpPr>
      <dsp:spPr bwMode="white">
        <a:xfrm>
          <a:off x="597343" y="1169973"/>
          <a:ext cx="780315" cy="780315"/>
        </a:xfrm>
        <a:prstGeom prst="ellipse">
          <a:avLst/>
        </a:prstGeom>
        <a:solidFill>
          <a:srgbClr val="CCFF99"/>
        </a:solidFill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hemeClr val="accent1">
            <a:shade val="80000"/>
            <a:hueOff val="60000"/>
            <a:satOff val="-979"/>
            <a:lumOff val="6471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597343" y="1169973"/>
        <a:ext cx="780315" cy="780315"/>
      </dsp:txXfrm>
    </dsp:sp>
    <dsp:sp modelId="{BCD21076-30F2-4FF8-A7F1-8041EF0EBC2A}">
      <dsp:nvSpPr>
        <dsp:cNvPr id="11" name="Прямоугольник 10"/>
        <dsp:cNvSpPr/>
      </dsp:nvSpPr>
      <dsp:spPr bwMode="white">
        <a:xfrm>
          <a:off x="1124792" y="2184083"/>
          <a:ext cx="5169593" cy="624252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120000"/>
            <a:satOff val="-1960"/>
            <a:lumOff val="1294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95499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Истина или ложь</a:t>
          </a:r>
          <a:endParaRPr lang="ru-RU" dirty="0"/>
        </a:p>
      </dsp:txBody>
      <dsp:txXfrm>
        <a:off x="1124792" y="2184083"/>
        <a:ext cx="5169593" cy="624252"/>
      </dsp:txXfrm>
    </dsp:sp>
    <dsp:sp modelId="{55229557-018F-4A53-A6A8-2D8AB03E0C37}">
      <dsp:nvSpPr>
        <dsp:cNvPr id="12" name="Овал 11"/>
        <dsp:cNvSpPr/>
      </dsp:nvSpPr>
      <dsp:spPr bwMode="white">
        <a:xfrm>
          <a:off x="734634" y="2106052"/>
          <a:ext cx="780315" cy="780315"/>
        </a:xfrm>
        <a:prstGeom prst="ellipse">
          <a:avLst/>
        </a:prstGeom>
        <a:solidFill>
          <a:srgbClr val="CCCCFF"/>
        </a:solidFill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hemeClr val="accent1">
            <a:shade val="80000"/>
            <a:hueOff val="120000"/>
            <a:satOff val="-1960"/>
            <a:lumOff val="12941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734634" y="2106052"/>
        <a:ext cx="780315" cy="780315"/>
      </dsp:txXfrm>
    </dsp:sp>
    <dsp:sp modelId="{9CD14F82-13A6-4F0F-ABB6-0CBBB2EFF614}">
      <dsp:nvSpPr>
        <dsp:cNvPr id="13" name="Прямоугольник 12"/>
        <dsp:cNvSpPr/>
      </dsp:nvSpPr>
      <dsp:spPr bwMode="white">
        <a:xfrm>
          <a:off x="987500" y="3120161"/>
          <a:ext cx="5306885" cy="624252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180000"/>
            <a:satOff val="-2940"/>
            <a:lumOff val="1941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95499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Собери урожай</a:t>
          </a:r>
          <a:endParaRPr lang="ru-RU" dirty="0"/>
        </a:p>
      </dsp:txBody>
      <dsp:txXfrm>
        <a:off x="987500" y="3120161"/>
        <a:ext cx="5306885" cy="624252"/>
      </dsp:txXfrm>
    </dsp:sp>
    <dsp:sp modelId="{B4F4F8A2-FF54-4CFA-B566-FF2F540E0713}">
      <dsp:nvSpPr>
        <dsp:cNvPr id="14" name="Овал 13"/>
        <dsp:cNvSpPr/>
      </dsp:nvSpPr>
      <dsp:spPr bwMode="white">
        <a:xfrm>
          <a:off x="597343" y="3042130"/>
          <a:ext cx="780315" cy="780315"/>
        </a:xfrm>
        <a:prstGeom prst="ellipse">
          <a:avLst/>
        </a:prstGeom>
        <a:solidFill>
          <a:srgbClr val="CCFF99"/>
        </a:solidFill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hemeClr val="accent1">
            <a:shade val="80000"/>
            <a:hueOff val="180000"/>
            <a:satOff val="-2940"/>
            <a:lumOff val="19412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597343" y="3042130"/>
        <a:ext cx="780315" cy="780315"/>
      </dsp:txXfrm>
    </dsp:sp>
    <dsp:sp modelId="{8CE2EFF0-62CD-4111-AEE9-681639BA3E10}">
      <dsp:nvSpPr>
        <dsp:cNvPr id="15" name="Прямоугольник 14"/>
        <dsp:cNvSpPr/>
      </dsp:nvSpPr>
      <dsp:spPr bwMode="white">
        <a:xfrm>
          <a:off x="540180" y="4056240"/>
          <a:ext cx="5754205" cy="624252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240000"/>
            <a:satOff val="-3921"/>
            <a:lumOff val="2588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495499" tIns="76200" rIns="76200" bIns="7620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Проверьте себя</a:t>
          </a:r>
          <a:endParaRPr lang="ru-RU" dirty="0"/>
        </a:p>
      </dsp:txBody>
      <dsp:txXfrm>
        <a:off x="540180" y="4056240"/>
        <a:ext cx="5754205" cy="624252"/>
      </dsp:txXfrm>
    </dsp:sp>
    <dsp:sp modelId="{284EC300-40B6-499D-8630-B6895699E2E9}">
      <dsp:nvSpPr>
        <dsp:cNvPr id="16" name="Овал 15"/>
        <dsp:cNvSpPr/>
      </dsp:nvSpPr>
      <dsp:spPr bwMode="white">
        <a:xfrm>
          <a:off x="150022" y="3978208"/>
          <a:ext cx="780315" cy="780315"/>
        </a:xfrm>
        <a:prstGeom prst="ellipse">
          <a:avLst/>
        </a:prstGeom>
        <a:solidFill>
          <a:srgbClr val="FFCCCC"/>
        </a:solidFill>
        <a:ln>
          <a:solidFill>
            <a:srgbClr val="FFCCCC"/>
          </a:solidFill>
        </a:ln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hemeClr val="accent1">
            <a:shade val="80000"/>
            <a:hueOff val="240000"/>
            <a:satOff val="-3921"/>
            <a:lumOff val="25882"/>
            <a:alpha val="100000"/>
          </a:schemeClr>
        </a:lnRef>
        <a:fillRef idx="1">
          <a:schemeClr val="lt1"/>
        </a:fillRef>
        <a:effectRef idx="2">
          <a:scrgbClr r="0" g="0" b="0"/>
        </a:effectRef>
        <a:fontRef idx="minor"/>
      </dsp:style>
      <dsp:txXfrm>
        <a:off x="150022" y="3978208"/>
        <a:ext cx="780315" cy="780315"/>
      </dsp:txXfrm>
    </dsp:sp>
    <dsp:sp modelId="{CDFEE57C-A071-43EB-B7AF-0AF907C776AE}">
      <dsp:nvSpPr>
        <dsp:cNvPr id="3" name="Прямоугольник 2" hidden="1"/>
        <dsp:cNvSpPr/>
      </dsp:nvSpPr>
      <dsp:spPr bwMode="white">
        <a:xfrm>
          <a:off x="139700" y="105933"/>
          <a:ext cx="36000" cy="36000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9700" y="105933"/>
        <a:ext cx="36000" cy="36000"/>
      </dsp:txXfrm>
    </dsp:sp>
    <dsp:sp modelId="{87B7978D-769D-4882-B45A-AA821496462E}">
      <dsp:nvSpPr>
        <dsp:cNvPr id="5" name="Прямоугольник 4" hidden="1"/>
        <dsp:cNvSpPr/>
      </dsp:nvSpPr>
      <dsp:spPr bwMode="white">
        <a:xfrm>
          <a:off x="1122329" y="2478209"/>
          <a:ext cx="36000" cy="36000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122329" y="2478209"/>
        <a:ext cx="36000" cy="36000"/>
      </dsp:txXfrm>
    </dsp:sp>
    <dsp:sp modelId="{ABD08B5E-D580-4064-973E-AA8249895355}">
      <dsp:nvSpPr>
        <dsp:cNvPr id="6" name="Прямоугольник 5" hidden="1"/>
        <dsp:cNvSpPr/>
      </dsp:nvSpPr>
      <dsp:spPr bwMode="white">
        <a:xfrm>
          <a:off x="139700" y="4850485"/>
          <a:ext cx="36000" cy="36000"/>
        </a:xfrm>
        <a:prstGeom prst="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9700" y="4850485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494D-6681-43E3-8BEF-5D5A9B80B12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Переход к следующему слайду осуществляется по щелчку</a:t>
            </a:r>
            <a:r>
              <a:rPr lang="ru-RU" smtClean="0"/>
              <a:t>. </a:t>
            </a:r>
            <a:r>
              <a:rPr lang="ru-RU" baseline="0" smtClean="0"/>
              <a:t>Авторский </a:t>
            </a:r>
            <a:r>
              <a:rPr lang="ru-RU" baseline="0" dirty="0" smtClean="0"/>
              <a:t>знак переводит на слайд с визиткой автора.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Левой</a:t>
            </a:r>
            <a:r>
              <a:rPr lang="ru-RU" baseline="0" dirty="0" smtClean="0"/>
              <a:t> кнопкой мыши нужно кликнуть по тем яблокам, числа на которых удовлетворяют условию, представленному в скруглённом прямоугольнике. По стрелке - переход к следующему заданию.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Левой</a:t>
            </a:r>
            <a:r>
              <a:rPr lang="ru-RU" baseline="0" dirty="0" smtClean="0"/>
              <a:t> кнопкой мыши нужно кликнуть по тем яблокам, числа на которых удовлетворяют условию, представленному в скруглённом прямоугольнике. По стрелке - переход к следующему заданию.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Левой</a:t>
            </a:r>
            <a:r>
              <a:rPr lang="ru-RU" baseline="0" dirty="0" smtClean="0"/>
              <a:t> кнопкой мыши нужно кликнуть по тем яблокам, числа на которых удовлетворяют условию, представленному в скруглённом прямоугольнике. По стрелке - переход к следующему заданию.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Левой</a:t>
            </a:r>
            <a:r>
              <a:rPr lang="ru-RU" baseline="0" dirty="0" smtClean="0"/>
              <a:t> кнопкой мыши нужно кликнуть по тем яблокам, числа на которых удовлетворяют условию, представленному в скруглённом прямоугольнике. По кнопке «возврат» осуществляется переход к содержанию.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2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неправильный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Кликая мышью по пунктам содержания, переходите на нужный</a:t>
            </a:r>
            <a:r>
              <a:rPr lang="ru-RU" baseline="0" dirty="0" smtClean="0"/>
              <a:t> пункт. Первые два пункта содержат теоретический материал по данной теме. Третий, четвёртый и пятый пункты предназначены для отработки и закрепления знаний учащихся. По кнопке «Книга»  - переход к источникам информации, кнопка «Крестик» позволяет выйти из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Из предложенных 4 вариантов выбрать верный. При правильном ответе появится</a:t>
            </a:r>
            <a:r>
              <a:rPr lang="ru-RU" baseline="0" dirty="0" smtClean="0"/>
              <a:t> элемент </a:t>
            </a:r>
            <a:r>
              <a:rPr lang="ru-RU" baseline="0" dirty="0" err="1" smtClean="0"/>
              <a:t>пазла</a:t>
            </a:r>
            <a:r>
              <a:rPr lang="ru-RU" baseline="0" dirty="0" smtClean="0"/>
              <a:t> и кнопка, для перехода к следующему заданию. Ответы озвучены с использование стандартных звуков программы: неправильные – звук ветра, правильный – звук колокольчика.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Для увеличения изображения</a:t>
            </a:r>
            <a:r>
              <a:rPr lang="ru-RU" baseline="0" dirty="0" smtClean="0"/>
              <a:t> птицы – кликнуть по картинке. Для возврата в исходное состояние – кликнуть левой кнопкой мыши по увеличенной картинке. По кнопке «возврат» осуществляется переход к содержанию.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По кнопке «Возврат»  - переход к 1 слайду, кнопка «Крестик» позволяет выйти из презентации.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По кнопке «Возврат»  - переход ко 2 слайду, кнопка «Крестик» позволяет выйти из презентации.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запуска анимации нужно кликнуть левой кнопкой мыши по мальчику. После появления стрелки перейти на следующий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запуска анимации нужно кликнуть левой кнопкой мыши по мальчику. После появления кнопки «возврат» - переход к содержанию.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запуска анимации нужно кликнуть левой кнопкой мыши по мальчику. После появления стрелки перейти на следующий слайд.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Для</a:t>
            </a:r>
            <a:r>
              <a:rPr lang="ru-RU" baseline="0" dirty="0" smtClean="0"/>
              <a:t> запуска анимации нужно кликнуть левой кнопкой мыши по мальчику. После появления кнопки «возврат» - переход к содержанию.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Учащиеся по очереди читают утверждения и определяют их</a:t>
            </a:r>
            <a:r>
              <a:rPr lang="ru-RU" baseline="0" dirty="0" smtClean="0"/>
              <a:t> истинность или ложность. Для проверки нужно кликнуть левой кнопкой мыши по соответствующей карточке. Использован технологический приём «Анимированная </a:t>
            </a:r>
            <a:r>
              <a:rPr lang="ru-RU" baseline="0" dirty="0" err="1" smtClean="0"/>
              <a:t>сорбонка</a:t>
            </a:r>
            <a:r>
              <a:rPr lang="ru-RU" baseline="0" dirty="0" smtClean="0"/>
              <a:t>», автор </a:t>
            </a:r>
            <a:r>
              <a:rPr lang="ru-RU" baseline="0" dirty="0" err="1" smtClean="0"/>
              <a:t>Аствацатуров</a:t>
            </a:r>
            <a:r>
              <a:rPr lang="ru-RU" baseline="0" dirty="0" smtClean="0"/>
              <a:t> Г.О. По кнопке «возврат» осуществляется переход к содержанию.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Левой</a:t>
            </a:r>
            <a:r>
              <a:rPr lang="ru-RU" baseline="0" dirty="0" smtClean="0"/>
              <a:t> кнопкой мыши нужно кликнуть по тем яблокам, числа на которых удовлетворяют условию, представленному в скруглённом прямоугольнике. По стрелке - переход к следующему заданию.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Левой</a:t>
            </a:r>
            <a:r>
              <a:rPr lang="ru-RU" baseline="0" dirty="0" smtClean="0"/>
              <a:t> кнопкой мыши нужно кликнуть по тем яблокам, числа на которых удовлетворяют условию, представленному в скруглённом прямоугольнике. По стрелке - переход к следующему заданию.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D870-E9A4-494C-A313-08C76569BBD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E1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4614" y="-30635"/>
            <a:ext cx="710822" cy="694800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908" y="-30635"/>
            <a:ext cx="710822" cy="69480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 userDrawn="1"/>
        </p:nvSpPr>
        <p:spPr>
          <a:xfrm rot="16200000">
            <a:off x="-3123217" y="3123222"/>
            <a:ext cx="6858000" cy="611560"/>
          </a:xfrm>
          <a:prstGeom prst="flowChartDocument">
            <a:avLst/>
          </a:prstGeom>
          <a:solidFill>
            <a:srgbClr val="CCCCFF">
              <a:alpha val="9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F9ED-7377-4BBC-8013-EB317AB1E14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2575-6D61-496F-AACE-9E4ED0FF58A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slide" Target="slide3.xml"/><Relationship Id="rId7" Type="http://schemas.openxmlformats.org/officeDocument/2006/relationships/slide" Target="slide5.xml"/><Relationship Id="rId6" Type="http://schemas.openxmlformats.org/officeDocument/2006/relationships/slide" Target="slide2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4.xml"/><Relationship Id="rId10" Type="http://schemas.openxmlformats.org/officeDocument/2006/relationships/slide" Target="slide9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hyperlink" Target="mailto:larissanic@yandex.ru" TargetMode="Externa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coollady.ru/puc/5/frukt/CL-30_1.jpg" TargetMode="External"/><Relationship Id="rId8" Type="http://schemas.openxmlformats.org/officeDocument/2006/relationships/hyperlink" Target="http://www.clipartbest.com/cliparts/RTd/gxG/RTdgxG6Ec.gif" TargetMode="External"/><Relationship Id="rId7" Type="http://schemas.openxmlformats.org/officeDocument/2006/relationships/hyperlink" Target="http://didaktor.ru/kak-vypolnit-priyom-sorbonka/" TargetMode="External"/><Relationship Id="rId6" Type="http://schemas.openxmlformats.org/officeDocument/2006/relationships/hyperlink" Target="http://900igr.net/datai/istorija/8-marta.files/0003-007-JA-ljubimoj-mamochke-podarju-podarochki.png" TargetMode="External"/><Relationship Id="rId5" Type="http://schemas.openxmlformats.org/officeDocument/2006/relationships/hyperlink" Target="http://3.404content.com/1/2D/E6/454475304222328123/fullsize.jpg" TargetMode="External"/><Relationship Id="rId4" Type="http://schemas.openxmlformats.org/officeDocument/2006/relationships/hyperlink" Target="http://papus666.narod.ru/clipart/t/tarel/tarel104.png" TargetMode="External"/><Relationship Id="rId3" Type="http://schemas.openxmlformats.org/officeDocument/2006/relationships/hyperlink" Target="http://img0.liveinternet.ru/images/attach/c/2/68/796/68796021_1294230400_09.png" TargetMode="External"/><Relationship Id="rId2" Type="http://schemas.openxmlformats.org/officeDocument/2006/relationships/hyperlink" Target="http://mlweb.loria.fr/book/imgs/red_apple.png" TargetMode="External"/><Relationship Id="rId14" Type="http://schemas.openxmlformats.org/officeDocument/2006/relationships/notesSlide" Target="../notesSlides/notesSlide25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.xml"/><Relationship Id="rId11" Type="http://schemas.openxmlformats.org/officeDocument/2006/relationships/hyperlink" Target="http://www.indezine.com/bank/puzzlepictures.html" TargetMode="External"/><Relationship Id="rId10" Type="http://schemas.openxmlformats.org/officeDocument/2006/relationships/hyperlink" Target="https://otvet.imgsmail.ru/download/51490634_ef7cf73a4de166550eac0d4c27998524_800.png" TargetMode="External"/><Relationship Id="rId1" Type="http://schemas.openxmlformats.org/officeDocument/2006/relationships/hyperlink" Target="http://www.cliparthut.com/clip-arts/47/math-clip-art-47106.png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slide" Target="slide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781" y="1268760"/>
            <a:ext cx="7771758" cy="177378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4863" y="2573905"/>
            <a:ext cx="6400800" cy="71293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Математика, 6 класс</a:t>
            </a:r>
            <a:endParaRPr lang="ru-RU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380" y="143635"/>
            <a:ext cx="1030139" cy="329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61" y="3844437"/>
            <a:ext cx="3816571" cy="2526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 урожай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55116"/>
            <a:ext cx="3915435" cy="437889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860475" y="1447205"/>
            <a:ext cx="1422580" cy="1358334"/>
            <a:chOff x="3860710" y="896782"/>
            <a:chExt cx="1422580" cy="135833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0207" y="1075748"/>
            <a:ext cx="1422580" cy="1358334"/>
            <a:chOff x="3860710" y="896782"/>
            <a:chExt cx="1422580" cy="13583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2656" y="2805539"/>
            <a:ext cx="1422580" cy="1358334"/>
            <a:chOff x="3860710" y="896782"/>
            <a:chExt cx="1422580" cy="13583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1149" y="1128240"/>
            <a:ext cx="1422580" cy="1358334"/>
            <a:chOff x="3860710" y="896782"/>
            <a:chExt cx="1422580" cy="13583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13573" y="1807407"/>
            <a:ext cx="1422580" cy="1358334"/>
            <a:chOff x="3860710" y="896782"/>
            <a:chExt cx="1422580" cy="13583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47758" y="2463080"/>
            <a:ext cx="1422580" cy="1358334"/>
            <a:chOff x="3860710" y="896782"/>
            <a:chExt cx="1422580" cy="135833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4262692" y="1549230"/>
              <a:ext cx="6511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861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73265" y="2898026"/>
            <a:ext cx="1422580" cy="1358334"/>
            <a:chOff x="3860710" y="896782"/>
            <a:chExt cx="1422580" cy="13583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360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572000" y="4554125"/>
            <a:ext cx="4267270" cy="1395155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Укажите числа, которые делятся без остатка на 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1620" y="2248235"/>
            <a:ext cx="1409700" cy="2575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26" y="4757455"/>
            <a:ext cx="3914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C 0.00035 -0.00185 0.00156 -0.00324 0.00156 -0.00509 C 0.00156 -0.03515 0.00087 -0.02636 -0.01354 -0.03654 C -0.02865 -0.04741 -0.01597 -0.04093 -0.0257 -0.04556 C -0.03056 -0.0518 -0.0342 -0.05388 -0.04063 -0.05597 C -0.04635 -0.06105 -0.05052 -0.06568 -0.05695 -0.06845 C -0.06493 -0.07516 -0.0717 -0.07886 -0.08142 -0.08048 C -0.08837 -0.08372 -0.09566 -0.08626 -0.10313 -0.08742 C -0.12743 -0.09921 -0.15469 -0.09852 -0.18021 -0.10176 C -0.19306 -0.10823 -0.19826 -0.10754 -0.21424 -0.10869 C -0.25035 -0.10777 -0.29566 -0.11448 -0.33368 -0.10176 C -0.33941 -0.09667 -0.34479 -0.09713 -0.35122 -0.09459 C -0.35868 -0.09204 -0.36441 -0.08788 -0.3717 -0.08603 C -0.38663 -0.07632 -0.3684 -0.08904 -0.38108 -0.07701 C -0.3849 -0.07354 -0.38906 -0.07262 -0.39323 -0.0703 C -0.39896 -0.0666 -0.4026 -0.06198 -0.40833 -0.05967 C -0.41406 -0.05365 -0.41545 -0.04949 -0.42049 -0.04371 C -0.42379 -0.04001 -0.42986 -0.03145 -0.42986 -0.03099 C -0.43195 -0.02428 -0.43316 -0.02035 -0.43802 -0.01572 C -0.44271 0.00185 -0.45695 0.00833 -0.46372 0.02475 C -0.46545 0.02868 -0.4658 0.03354 -0.46806 0.037 C -0.47066 0.0414 -0.47743 0.04926 -0.47743 0.04972 C -0.47917 0.05712 -0.48021 0.06036 -0.48559 0.06499 C -0.4882 0.07516 -0.48507 0.06568 -0.49115 0.07563 C -0.49618 0.08418 -0.49879 0.09089 -0.50469 0.09829 C -0.50504 0.10153 -0.50469 0.10477 -0.5059 0.10731 C -0.50677 0.10893 -0.50868 0.108 -0.51007 0.10916 C -0.51181 0.11032 -0.51267 0.11263 -0.51406 0.11402 C -0.51528 0.11564 -0.51684 0.11656 -0.51823 0.11772 C -0.52135 0.13067 -0.51667 0.11471 -0.52379 0.1265 C -0.52604 0.13044 -0.52656 0.13853 -0.52917 0.14246 C -0.53056 0.14454 -0.53264 0.14547 -0.5342 0.14778 " pathEditMode="relative" rAng="0" ptsTypes="fffffffffffffffffffffffffffffff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3654E-6 C -0.00053 -0.00231 -0.00018 -0.00508 -0.00139 -0.00693 C -0.00469 -0.01202 -0.02084 -0.01641 -0.02483 -0.01711 C -0.0356 -0.02219 -0.04462 -0.02289 -0.05591 -0.02404 C -0.07171 -0.0296 -0.08907 -0.0296 -0.10521 -0.03098 C -0.13941 -0.0296 -0.17396 -0.0326 -0.20782 -0.0259 C -0.22084 -0.02335 -0.2316 -0.01688 -0.24428 -0.01364 C -0.25591 -0.01063 -0.26789 -0.00878 -0.27935 -0.00508 C -0.29584 5.3654E-6 -0.31077 0.00856 -0.32744 0.01226 C -0.33282 0.01712 -0.33629 0.01758 -0.34289 0.0192 C -0.35834 0.02961 -0.37327 0.04279 -0.38976 0.05019 C -0.39376 0.0569 -0.39393 0.05898 -0.39879 0.06245 C -0.40313 0.06546 -0.41181 0.07101 -0.41181 0.07101 C -0.41441 0.08234 -0.41077 0.07147 -0.41702 0.07794 C -0.42153 0.08257 -0.42414 0.09228 -0.42865 0.09691 C -0.43264 0.10107 -0.43751 0.10361 -0.44167 0.10731 C -0.4448 0.11356 -0.44671 0.11703 -0.45209 0.11957 C -0.45851 0.13229 -0.44983 0.11633 -0.4599 0.12975 C -0.46407 0.1353 -0.46407 0.14108 -0.47014 0.14362 C -0.47917 0.16744 -0.46598 0.13437 -0.47674 0.15588 C -0.4823 0.16675 -0.47205 0.15449 -0.48056 0.16791 C -0.48282 0.17138 -0.48594 0.17323 -0.48837 0.17646 C -0.49219 0.19103 -0.48612 0.17161 -0.49497 0.18525 C -0.50018 0.19335 -0.49497 0.19705 -0.504 0.20075 C -0.50816 0.21185 -0.51459 0.22087 -0.51823 0.23197 C -0.52327 0.24723 -0.52587 0.26458 -0.53507 0.27683 C -0.53751 0.28932 -0.54202 0.29973 -0.54549 0.31152 C -0.54844 0.34089 -0.55209 0.37003 -0.55209 0.39964 " pathEditMode="relative" ptsTypes="fff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281E-7 C -0.0125 0.00231 -0.02309 0.01156 -0.03541 0.01526 C -0.04583 0.02428 -0.06076 0.02891 -0.07309 0.03053 C -0.08316 0.03353 -0.09253 0.03839 -0.10225 0.04278 C -0.10729 0.04741 -0.11111 0.04764 -0.11684 0.05042 C -0.12673 0.05504 -0.13663 0.0599 -0.14618 0.06568 C -0.14774 0.06684 -0.14965 0.06707 -0.15104 0.06869 C -0.15468 0.07331 -0.15677 0.07655 -0.16198 0.07933 C -0.16666 0.0821 -0.17656 0.08557 -0.17656 0.0858 C -0.18073 0.09366 -0.18784 0.09621 -0.19479 0.09945 C -0.1967 0.10153 -0.19843 0.10384 -0.20086 0.10546 C -0.20382 0.10754 -0.21059 0.11008 -0.21059 0.11031 C -0.2118 0.11147 -0.21284 0.11332 -0.21423 0.11448 C -0.21527 0.1154 -0.21684 0.11517 -0.21788 0.11633 C -0.21979 0.11818 -0.22083 0.12165 -0.22274 0.12373 C -0.22413 0.12512 -0.22621 0.12558 -0.2276 0.12697 C -0.22934 0.12835 -0.23107 0.12997 -0.23246 0.13159 C -0.23958 0.13969 -0.24635 0.14894 -0.25312 0.15749 C -0.25781 0.16351 -0.25954 0.17183 -0.26406 0.17738 C -0.2677 0.18155 -0.27222 0.18617 -0.27621 0.18964 C -0.27673 0.19172 -0.27656 0.19403 -0.2776 0.19565 C -0.27951 0.19912 -0.28246 0.2019 -0.28489 0.2049 C -0.29062 0.21207 -0.29514 0.2204 -0.30173 0.22618 C -0.30434 0.23127 -0.3052 0.23636 -0.30798 0.24144 C -0.3118 0.25717 -0.3059 0.23474 -0.31163 0.25069 C -0.31545 0.2618 -0.31597 0.27428 -0.32135 0.28446 C -0.32725 0.31059 -0.32968 0.34158 -0.32968 0.36864 " pathEditMode="relative" rAng="0" ptsTypes="ffffffffffffffffffffffffff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18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32562E-7 C -0.00313 -0.01156 0.00104 -0.00046 -0.00521 -0.00694 C -0.01354 -0.01573 -0.0007 -0.00948 -0.01302 -0.01388 C -0.02327 -0.02289 -0.02934 -0.02289 -0.04288 -0.02428 C -0.06407 -0.02937 -0.08525 -0.0303 -0.1066 -0.03284 C -0.17587 -0.02937 -0.15695 -0.03608 -0.19219 -0.01896 C -0.19514 -0.01596 -0.19896 -0.01411 -0.20139 -0.01041 C -0.21233 0.00625 -0.20157 -0.00462 -0.21042 0.00347 C -0.21476 0.0148 -0.21493 0.00763 -0.21962 0.01735 C -0.22118 0.02428 -0.22535 0.02683 -0.22865 0.03284 C -0.23056 0.0407 -0.23299 0.04857 -0.23646 0.05527 C -0.23768 0.06059 -0.23907 0.06568 -0.24028 0.071 C -0.24202 0.0784 -0.25973 0.08233 -0.26493 0.08649 C -0.27379 0.0939 -0.28403 0.10546 -0.29479 0.10546 " pathEditMode="relative" ptsTypes="fffffffffffff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18 C -0.00191 -0.01827 -0.00608 -0.02058 -0.01007 -0.02544 C -0.01337 -0.03654 -0.02517 -0.04186 -0.03385 -0.04348 C -0.04618 -0.0488 -0.05712 -0.05828 -0.06996 -0.06175 C -0.07673 -0.06591 -0.0842 -0.07123 -0.09132 -0.07401 C -0.12378 -0.08696 -0.09479 -0.07378 -0.11267 -0.08002 C -0.11684 -0.08141 -0.12066 -0.08418 -0.125 -0.08465 C -0.13698 -0.08603 -0.16111 -0.08765 -0.16111 -0.08742 C -0.17309 -0.09274 -0.18871 -0.09112 -0.20121 -0.09367 C -0.26146 -0.09274 -0.28108 -0.09436 -0.32726 -0.08465 C -0.32899 -0.08349 -0.33038 -0.0821 -0.33229 -0.08141 C -0.33594 -0.08002 -0.3434 -0.0784 -0.3434 -0.07817 C -0.34479 -0.07748 -0.34601 -0.07632 -0.34739 -0.0754 C -0.34844 -0.0747 -0.34983 -0.0747 -0.35104 -0.07401 C -0.35781 -0.06938 -0.35434 -0.06846 -0.36233 -0.06476 C -0.36996 -0.06129 -0.36649 -0.06545 -0.37239 -0.06175 C -0.37361 -0.06106 -0.37465 -0.05967 -0.37604 -0.05874 C -0.37778 -0.05759 -0.37934 -0.05666 -0.38108 -0.05574 C -0.38316 -0.04741 -0.38976 -0.04834 -0.39479 -0.04209 C -0.39913 -0.03677 -0.40382 -0.03469 -0.40833 -0.03007 C -0.4125 -0.02567 -0.41562 -0.02151 -0.42101 -0.01943 C -0.42378 -0.01688 -0.42726 -0.0148 -0.42986 -0.0118 C -0.43542 -0.00486 -0.43854 0.00347 -0.44601 0.00786 C -0.45139 0.01781 -0.44496 0.00786 -0.45347 0.01549 C -0.45538 0.01711 -0.45642 0.01989 -0.45851 0.02151 C -0.46094 0.02359 -0.46441 0.02359 -0.46719 0.02451 C -0.47118 0.03214 -0.47326 0.03769 -0.47969 0.04278 C -0.48055 0.04486 -0.48125 0.04718 -0.48212 0.04903 C -0.48316 0.05065 -0.48507 0.05157 -0.48594 0.05342 C -0.4901 0.06244 -0.4908 0.0747 -0.49844 0.08071 C -0.4993 0.08233 -0.49983 0.08395 -0.50087 0.08534 C -0.50191 0.08672 -0.50364 0.08695 -0.50451 0.08857 C -0.50885 0.09482 -0.51007 0.10176 -0.51597 0.10661 C -0.51684 0.1117 -0.51875 0.11679 -0.52101 0.12164 C -0.52239 0.12488 -0.5243 0.12789 -0.52587 0.1309 C -0.52673 0.13228 -0.52847 0.13529 -0.52847 0.13552 C -0.53003 0.14408 -0.53489 0.14685 -0.53837 0.15518 C -0.5467 0.17553 -0.53646 0.15009 -0.54219 0.16582 C -0.54375 0.17044 -0.54705 0.17437 -0.54705 0.17946 " pathEditMode="relative" rAng="0" ptsTypes="ffffffffffffffffffffffffffffffffffffff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5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118 C 0.00278 0.00209 0.00556 -0.01272 -0.00086 -0.02127 C -0.00225 -0.02312 -0.00434 -0.02335 -0.00572 -0.02451 C -0.01336 -0.03191 -0.02013 -0.03908 -0.02899 -0.0444 C -0.03888 -0.06197 -0.05798 -0.06683 -0.07274 -0.07238 C -0.08819 -0.07839 -0.09687 -0.08071 -0.11302 -0.08233 C -0.18541 -0.10522 -0.2618 -0.08464 -0.33611 -0.08395 C -0.35434 -0.07585 -0.37326 -0.07446 -0.39218 -0.07238 C -0.41163 -0.06429 -0.43159 -0.06012 -0.45191 -0.05758 C -0.46093 -0.05411 -0.46493 -0.04879 -0.47395 -0.0444 C -0.48246 -0.03307 -0.49027 -0.03307 -0.50069 -0.02451 C -0.51475 -0.01341 -0.50816 -0.01572 -0.51892 -0.01318 C -0.52777 -0.00578 -0.53697 -0.00092 -0.54687 0.00185 C -0.54826 0.00347 -0.5493 0.00556 -0.55069 0.00671 C -0.55173 0.00764 -0.55347 0.00717 -0.55434 0.00856 C -0.56024 0.01874 -0.55086 0.01319 -0.5592 0.01666 C -0.56822 0.02637 -0.58038 0.03099 -0.59097 0.03816 C -0.59322 0.05135 -0.58993 0.03863 -0.59704 0.04973 C -0.59809 0.05181 -0.59809 0.05458 -0.59947 0.05643 C -0.6026 0.0606 -0.60677 0.06268 -0.61041 0.06615 C -0.61111 0.06892 -0.61128 0.07239 -0.61284 0.07447 C -0.61354 0.07586 -0.61562 0.0747 -0.61649 0.07609 C -0.61753 0.07748 -0.61701 0.07956 -0.6177 0.08118 C -0.62031 0.08742 -0.6243 0.09251 -0.62638 0.09922 C -0.62847 0.10639 -0.63055 0.11263 -0.63368 0.11911 C -0.6368 0.13715 -0.63194 0.11194 -0.63836 0.13391 C -0.64149 0.14408 -0.64253 0.15426 -0.64704 0.16374 C -0.64722 0.16467 -0.64913 0.17577 -0.64947 0.17692 C -0.65138 0.18224 -0.65486 0.18641 -0.65677 0.19173 C -0.6592 0.19843 -0.65885 0.20259 -0.66406 0.20491 C -0.66597 0.21208 -0.66875 0.21901 -0.67013 0.22642 C -0.67066 0.2285 -0.67048 0.23104 -0.67135 0.23289 C -0.67257 0.23659 -0.67621 0.24284 -0.67621 0.24307 C -0.67743 0.25 -0.67708 0.24954 -0.67986 0.25625 C -0.68055 0.25787 -0.68229 0.26111 -0.68229 0.26111 " pathEditMode="relative" rAng="0" ptsTypes="ffffffffffffffffffffffffffffffffff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6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 урожай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55116"/>
            <a:ext cx="3915435" cy="437889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860475" y="1447205"/>
            <a:ext cx="1422580" cy="1358334"/>
            <a:chOff x="3860710" y="896782"/>
            <a:chExt cx="1422580" cy="135833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0207" y="1075748"/>
            <a:ext cx="1422580" cy="1358334"/>
            <a:chOff x="3860710" y="896782"/>
            <a:chExt cx="1422580" cy="13583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2656" y="2805539"/>
            <a:ext cx="1422580" cy="1358334"/>
            <a:chOff x="3860710" y="896782"/>
            <a:chExt cx="1422580" cy="13583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1149" y="1128240"/>
            <a:ext cx="1422580" cy="1358334"/>
            <a:chOff x="3860710" y="896782"/>
            <a:chExt cx="1422580" cy="13583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13573" y="1807407"/>
            <a:ext cx="1422580" cy="1358334"/>
            <a:chOff x="3860710" y="896782"/>
            <a:chExt cx="1422580" cy="13583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47758" y="2463080"/>
            <a:ext cx="1422580" cy="1358334"/>
            <a:chOff x="3860710" y="896782"/>
            <a:chExt cx="1422580" cy="135833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4262692" y="1549230"/>
              <a:ext cx="6511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861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73265" y="2898026"/>
            <a:ext cx="1422580" cy="1358334"/>
            <a:chOff x="3860710" y="896782"/>
            <a:chExt cx="1422580" cy="13583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360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572000" y="4554125"/>
            <a:ext cx="4267270" cy="1395155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Укажите числа, которые имеют делитель 9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1620" y="2248235"/>
            <a:ext cx="1409700" cy="2575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26" y="4757455"/>
            <a:ext cx="3914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C 0.00035 -0.00185 0.00156 -0.00324 0.00156 -0.00509 C 0.00156 -0.03515 0.00087 -0.02636 -0.01354 -0.03654 C -0.02865 -0.04741 -0.01597 -0.04093 -0.0257 -0.04556 C -0.03056 -0.0518 -0.0342 -0.05388 -0.04063 -0.05597 C -0.04635 -0.06105 -0.05052 -0.06568 -0.05695 -0.06845 C -0.06493 -0.07516 -0.0717 -0.07886 -0.08142 -0.08048 C -0.08837 -0.08372 -0.09566 -0.08626 -0.10313 -0.08742 C -0.12743 -0.09921 -0.15469 -0.09852 -0.18021 -0.10176 C -0.19306 -0.10823 -0.19826 -0.10754 -0.21424 -0.10869 C -0.25035 -0.10777 -0.29566 -0.11448 -0.33368 -0.10176 C -0.33941 -0.09667 -0.34479 -0.09713 -0.35122 -0.09459 C -0.35868 -0.09204 -0.36441 -0.08788 -0.3717 -0.08603 C -0.38663 -0.07632 -0.3684 -0.08904 -0.38108 -0.07701 C -0.3849 -0.07354 -0.38906 -0.07262 -0.39323 -0.0703 C -0.39896 -0.0666 -0.4026 -0.06198 -0.40833 -0.05967 C -0.41406 -0.05365 -0.41545 -0.04949 -0.42049 -0.04371 C -0.42379 -0.04001 -0.42986 -0.03145 -0.42986 -0.03099 C -0.43195 -0.02428 -0.43316 -0.02035 -0.43802 -0.01572 C -0.44271 0.00185 -0.45695 0.00833 -0.46372 0.02475 C -0.46545 0.02868 -0.4658 0.03354 -0.46806 0.037 C -0.47066 0.0414 -0.47743 0.04926 -0.47743 0.04972 C -0.47917 0.05712 -0.48021 0.06036 -0.48559 0.06499 C -0.4882 0.07516 -0.48507 0.06568 -0.49115 0.07563 C -0.49618 0.08418 -0.49879 0.09089 -0.50469 0.09829 C -0.50504 0.10153 -0.50469 0.10477 -0.5059 0.10731 C -0.50677 0.10893 -0.50868 0.108 -0.51007 0.10916 C -0.51181 0.11032 -0.51267 0.11263 -0.51406 0.11402 C -0.51528 0.11564 -0.51684 0.11656 -0.51823 0.11772 C -0.52135 0.13067 -0.51667 0.11471 -0.52379 0.1265 C -0.52604 0.13044 -0.52656 0.13853 -0.52917 0.14246 C -0.53056 0.14454 -0.53264 0.14547 -0.5342 0.14778 " pathEditMode="relative" rAng="0" ptsTypes="fffffffffffffffffffffffffffffff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272 C -0.00365 -0.003 0.00104 0.01203 -0.00608 0.00324 C -0.01528 -0.00856 -0.00104 -0.00023 -0.01476 -0.00601 C -0.02622 -0.01827 -0.03299 -0.01827 -0.04809 -0.02012 C -0.0717 -0.02706 -0.09531 -0.02844 -0.1191 -0.03191 C -0.19635 -0.02706 -0.17517 -0.03608 -0.21458 -0.01295 C -0.21771 -0.00902 -0.22205 -0.00647 -0.22483 -0.00139 C -0.23698 0.02128 -0.225 0.00648 -0.2349 0.01735 C -0.23958 0.03284 -0.23993 0.02313 -0.24514 0.03631 C -0.24688 0.04556 -0.25139 0.04903 -0.25521 0.05736 C -0.25729 0.06799 -0.26007 0.07863 -0.26389 0.08765 C -0.26528 0.09482 -0.26684 0.10176 -0.26806 0.10893 C -0.27014 0.1191 -0.28976 0.12442 -0.29566 0.12997 C -0.30556 0.14015 -0.31684 0.15588 -0.32882 0.15588 " pathEditMode="relative" rAng="0" ptsTypes="fffffffffffff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 урожай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55116"/>
            <a:ext cx="3915435" cy="437889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860475" y="1447205"/>
            <a:ext cx="1422580" cy="1358334"/>
            <a:chOff x="3860710" y="896782"/>
            <a:chExt cx="1422580" cy="135833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0207" y="1075748"/>
            <a:ext cx="1422580" cy="1358334"/>
            <a:chOff x="3860710" y="896782"/>
            <a:chExt cx="1422580" cy="13583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2656" y="2805539"/>
            <a:ext cx="1422580" cy="1358334"/>
            <a:chOff x="3860710" y="896782"/>
            <a:chExt cx="1422580" cy="13583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1149" y="1128240"/>
            <a:ext cx="1422580" cy="1358334"/>
            <a:chOff x="3860710" y="896782"/>
            <a:chExt cx="1422580" cy="13583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13573" y="1807407"/>
            <a:ext cx="1422580" cy="1358334"/>
            <a:chOff x="3860710" y="896782"/>
            <a:chExt cx="1422580" cy="13583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47758" y="2463080"/>
            <a:ext cx="1422580" cy="1358334"/>
            <a:chOff x="3860710" y="896782"/>
            <a:chExt cx="1422580" cy="135833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4262692" y="1549230"/>
              <a:ext cx="6511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861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73265" y="2898026"/>
            <a:ext cx="1422580" cy="1358334"/>
            <a:chOff x="3860710" y="896782"/>
            <a:chExt cx="1422580" cy="13583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360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572000" y="4554125"/>
            <a:ext cx="4267270" cy="1395155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Укажите числа, которые нечётные и делятся на 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1620" y="2248235"/>
            <a:ext cx="1409700" cy="2575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26" y="4757455"/>
            <a:ext cx="3914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51619E-6 C -0.01319 0.00277 -0.02447 0.01318 -0.03767 0.01734 C -0.04878 0.02752 -0.06475 0.03284 -0.07794 0.03469 C -0.08871 0.03816 -0.0986 0.04348 -0.10902 0.04856 C -0.1144 0.05388 -0.11857 0.05411 -0.12464 0.05712 C -0.13524 0.06244 -0.14583 0.06776 -0.15589 0.07447 C -0.15763 0.07562 -0.15971 0.07608 -0.1611 0.07793 C -0.16492 0.08302 -0.16718 0.08672 -0.17274 0.08996 C -0.17777 0.09297 -0.18836 0.0969 -0.18836 0.0969 C -0.19287 0.10615 -0.20034 0.10892 -0.2078 0.11263 C -0.20989 0.11494 -0.2118 0.11771 -0.21423 0.11933 C -0.21753 0.12164 -0.22464 0.12465 -0.22464 0.12465 C -0.22603 0.12627 -0.22708 0.12835 -0.22864 0.12974 C -0.22968 0.13066 -0.23142 0.13043 -0.23246 0.13159 C -0.23454 0.1339 -0.23558 0.13783 -0.23767 0.14015 C -0.23905 0.14176 -0.24131 0.14223 -0.24287 0.14361 C -0.24478 0.14523 -0.24652 0.14708 -0.24808 0.14893 C -0.25572 0.15818 -0.26284 0.16859 -0.27013 0.17831 C -0.27517 0.18501 -0.2769 0.19449 -0.28176 0.20074 C -0.28558 0.20559 -0.29044 0.21068 -0.29478 0.21461 C -0.2953 0.21693 -0.29513 0.2197 -0.29617 0.22155 C -0.29826 0.22548 -0.30138 0.22849 -0.30399 0.23196 C -0.31006 0.24005 -0.31492 0.24954 -0.32204 0.25601 C -0.32482 0.26179 -0.32569 0.26757 -0.32864 0.27336 C -0.33263 0.29093 -0.32638 0.26572 -0.33246 0.28376 C -0.33662 0.29625 -0.33714 0.31036 -0.34287 0.32192 C -0.3493 0.35152 -0.3519 0.38645 -0.3519 0.41697 " pathEditMode="relative" ptsTypes="ffffffffffffffffffffffffff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93 C -0.0026 -0.01087 0.00104 0.00046 -0.00451 -0.00624 C -0.01163 -0.01526 -0.00052 -0.00879 -0.01128 -0.01341 C -0.02014 -0.02266 -0.02535 -0.02266 -0.03698 -0.02405 C -0.05538 -0.02937 -0.07378 -0.03029 -0.09219 -0.03284 C -0.15226 -0.02937 -0.13576 -0.03608 -0.16632 -0.0185 C -0.16892 -0.01549 -0.17222 -0.01364 -0.17431 -0.00971 C -0.18368 0.0074 -0.17448 -0.0037 -0.18212 0.00463 C -0.18576 0.01619 -0.18594 0.00879 -0.1901 0.01897 C -0.19132 0.02614 -0.19497 0.02868 -0.19792 0.03492 C -0.19948 0.04302 -0.20156 0.05111 -0.20469 0.05805 C -0.20573 0.06337 -0.20694 0.06869 -0.20799 0.07424 C -0.20938 0.08187 -0.22483 0.0858 -0.22934 0.0902 C -0.23698 0.09783 -0.24583 0.10985 -0.25503 0.10985 " pathEditMode="relative" rAng="0" ptsTypes="fffffffffffff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3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18 C -0.00191 -0.01827 -0.00608 -0.02058 -0.01007 -0.02544 C -0.01337 -0.03654 -0.02517 -0.04186 -0.03385 -0.04348 C -0.04618 -0.0488 -0.05712 -0.05828 -0.06996 -0.06175 C -0.07673 -0.06591 -0.0842 -0.07123 -0.09132 -0.07401 C -0.12378 -0.08696 -0.09479 -0.07378 -0.11267 -0.08002 C -0.11684 -0.08141 -0.12066 -0.08418 -0.125 -0.08465 C -0.13698 -0.08603 -0.16111 -0.08765 -0.16111 -0.08742 C -0.17309 -0.09274 -0.18871 -0.09112 -0.20121 -0.09367 C -0.26146 -0.09274 -0.28108 -0.09436 -0.32726 -0.08465 C -0.32899 -0.08349 -0.33038 -0.0821 -0.33229 -0.08141 C -0.33594 -0.08002 -0.3434 -0.0784 -0.3434 -0.07817 C -0.34479 -0.07748 -0.34601 -0.07632 -0.34739 -0.0754 C -0.34844 -0.0747 -0.34983 -0.0747 -0.35104 -0.07401 C -0.35781 -0.06938 -0.35434 -0.06846 -0.36233 -0.06476 C -0.36996 -0.06129 -0.36649 -0.06545 -0.37239 -0.06175 C -0.37361 -0.06106 -0.37465 -0.05967 -0.37604 -0.05874 C -0.37778 -0.05759 -0.37934 -0.05666 -0.38108 -0.05574 C -0.38316 -0.04741 -0.38976 -0.04834 -0.39479 -0.04209 C -0.39913 -0.03677 -0.40382 -0.03469 -0.40833 -0.03007 C -0.4125 -0.02567 -0.41562 -0.02151 -0.42101 -0.01943 C -0.42378 -0.01688 -0.42726 -0.0148 -0.42986 -0.0118 C -0.43542 -0.00486 -0.43854 0.00347 -0.44601 0.00786 C -0.45139 0.01781 -0.44496 0.00786 -0.45347 0.01549 C -0.45538 0.01711 -0.45642 0.01989 -0.45851 0.02151 C -0.46094 0.02359 -0.46441 0.02359 -0.46719 0.02451 C -0.47118 0.03214 -0.47326 0.03769 -0.47969 0.04278 C -0.48055 0.04486 -0.48125 0.04718 -0.48212 0.04903 C -0.48316 0.05065 -0.48507 0.05157 -0.48594 0.05342 C -0.4901 0.06244 -0.4908 0.0747 -0.49844 0.08071 C -0.4993 0.08233 -0.49983 0.08395 -0.50087 0.08534 C -0.50191 0.08672 -0.50364 0.08695 -0.50451 0.08857 C -0.50885 0.09482 -0.51007 0.10176 -0.51597 0.10661 C -0.51684 0.1117 -0.51875 0.11679 -0.52101 0.12164 C -0.52239 0.12488 -0.5243 0.12789 -0.52587 0.1309 C -0.52673 0.13228 -0.52847 0.13529 -0.52847 0.13552 C -0.53003 0.14408 -0.53489 0.14685 -0.53837 0.15518 C -0.5467 0.17553 -0.53646 0.15009 -0.54219 0.16582 C -0.54375 0.17044 -0.54705 0.17437 -0.54705 0.17946 " pathEditMode="relative" rAng="0" ptsTypes="ffffffffffffffffffffffffffffffffffffff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5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1018 C 0.00209 0.00047 0.00521 -0.01503 -0.00138 -0.02382 C -0.0026 -0.0259 -0.00468 -0.0259 -0.00607 -0.02728 C -0.01371 -0.03515 -0.02031 -0.04232 -0.02899 -0.04787 C -0.03871 -0.06614 -0.05746 -0.07099 -0.07222 -0.07678 C -0.08732 -0.08302 -0.096 -0.08533 -0.1118 -0.08718 C -0.18298 -0.11054 -0.25833 -0.0895 -0.33159 -0.08857 C -0.3493 -0.08025 -0.36822 -0.07909 -0.38663 -0.07678 C -0.40607 -0.06845 -0.42552 -0.06406 -0.44566 -0.06151 C -0.45468 -0.05781 -0.45833 -0.05249 -0.46736 -0.04787 C -0.47569 -0.03607 -0.48333 -0.03607 -0.49357 -0.02728 C -0.50746 -0.01572 -0.50121 -0.01803 -0.51163 -0.01549 C -0.52031 -0.00809 -0.52951 -0.003 -0.53941 -4.66235E-6 C -0.54045 0.00162 -0.54149 0.00394 -0.54305 0.00509 C -0.54392 0.00602 -0.54566 0.00532 -0.54652 0.00694 C -0.55225 0.01758 -0.54322 0.0118 -0.55138 0.01527 C -0.56007 0.02544 -0.57204 0.0303 -0.58263 0.03747 C -0.58472 0.05111 -0.58159 0.03793 -0.58854 0.04973 C -0.58975 0.05158 -0.58975 0.05435 -0.59079 0.05643 C -0.59409 0.06083 -0.59809 0.06314 -0.60173 0.06661 C -0.6026 0.06938 -0.6026 0.07285 -0.60416 0.07517 C -0.60486 0.07655 -0.60677 0.0754 -0.60781 0.07679 C -0.60868 0.07817 -0.60816 0.08049 -0.60885 0.0821 C -0.61145 0.08858 -0.61545 0.0939 -0.61753 0.10084 C -0.61944 0.10801 -0.62152 0.11471 -0.62482 0.12119 C -0.62777 0.13992 -0.62274 0.11379 -0.62934 0.13668 C -0.63229 0.14732 -0.63333 0.15773 -0.63784 0.16744 C -0.63802 0.1686 -0.63993 0.17993 -0.64027 0.18109 C -0.64201 0.18664 -0.64531 0.19103 -0.64739 0.19658 C -0.64982 0.20329 -0.64947 0.20768 -0.65468 0.21023 C -0.65642 0.21763 -0.65902 0.22457 -0.66076 0.23243 C -0.66111 0.23451 -0.66111 0.23705 -0.6618 0.23914 C -0.66302 0.24284 -0.66649 0.24931 -0.66649 0.24977 C -0.66788 0.25671 -0.66753 0.25625 -0.67013 0.26342 C -0.67083 0.26481 -0.67239 0.26851 -0.67239 0.26874 " pathEditMode="relative" rAng="0" ptsTypes="ffffffffffffffffffffffffffffffffff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1" y="6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 урожай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55116"/>
            <a:ext cx="3915435" cy="437889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860475" y="1447205"/>
            <a:ext cx="1422580" cy="1358334"/>
            <a:chOff x="3860710" y="896782"/>
            <a:chExt cx="1422580" cy="135833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0207" y="1075748"/>
            <a:ext cx="1422580" cy="1358334"/>
            <a:chOff x="3860710" y="896782"/>
            <a:chExt cx="1422580" cy="13583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2656" y="2805539"/>
            <a:ext cx="1422580" cy="1358334"/>
            <a:chOff x="3860710" y="896782"/>
            <a:chExt cx="1422580" cy="13583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1149" y="1128240"/>
            <a:ext cx="1422580" cy="1358334"/>
            <a:chOff x="3860710" y="896782"/>
            <a:chExt cx="1422580" cy="13583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13573" y="1807407"/>
            <a:ext cx="1422580" cy="1358334"/>
            <a:chOff x="3860710" y="896782"/>
            <a:chExt cx="1422580" cy="13583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47758" y="2463080"/>
            <a:ext cx="1422580" cy="1358334"/>
            <a:chOff x="3860710" y="896782"/>
            <a:chExt cx="1422580" cy="135833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4262692" y="1549230"/>
              <a:ext cx="6511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861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73265" y="2898026"/>
            <a:ext cx="1422580" cy="1358334"/>
            <a:chOff x="3860710" y="896782"/>
            <a:chExt cx="1422580" cy="13583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360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1620" y="2248235"/>
            <a:ext cx="1409700" cy="2575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26" y="4757455"/>
            <a:ext cx="3914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6865" y="2024908"/>
            <a:ext cx="58871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МОЛОДЦЫ!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Управляющая кнопка: настраиваемая 31">
            <a:hlinkClick r:id="rId6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942 C -0.00295 0.02104 -0.00573 0.02243 -0.00851 0.02428 C -0.01024 0.02497 -0.01111 0.02798 -0.01285 0.02891 C -0.02118 0.03376 -0.03073 0.03492 -0.03924 0.03839 C -0.0434 0.04024 -0.0467 0.04348 -0.05087 0.04486 C -0.06632 0.0599 -0.09583 0.06498 -0.11354 0.06868 C -0.11597 0.07076 -0.1184 0.07331 -0.12083 0.07516 C -0.12222 0.07585 -0.12396 0.07562 -0.12517 0.07678 C -0.13281 0.08256 -0.13906 0.09274 -0.1474 0.09574 C -0.15295 0.10222 -0.16076 0.10731 -0.16753 0.11031 C -0.1717 0.11216 -0.18021 0.11494 -0.18021 0.11517 C -0.18455 0.11979 -0.18681 0.1228 -0.19184 0.12442 C -0.19253 0.12604 -0.19323 0.12789 -0.19392 0.12904 C -0.19497 0.13043 -0.19635 0.13089 -0.19722 0.13228 C -0.19792 0.13367 -0.19774 0.13575 -0.19826 0.13714 C -0.20729 0.16235 -0.19844 0.13621 -0.20556 0.15148 C -0.20851 0.15795 -0.20955 0.16304 -0.21406 0.16743 C -0.21632 0.17229 -0.21806 0.17784 -0.21944 0.18339 C -0.22031 0.18663 -0.22153 0.19311 -0.22153 0.19311 C -0.22083 0.20582 -0.22083 0.21114 -0.2184 0.22155 C -0.21771 0.22965 -0.21858 0.2382 -0.21406 0.24398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1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6281E-7 C -0.01128 0.00208 -0.02118 0.01156 -0.03229 0.01503 C -0.04184 0.02428 -0.05538 0.02868 -0.06666 0.0303 C -0.07569 0.03353 -0.08437 0.03839 -0.09323 0.04255 C -0.09774 0.04741 -0.10139 0.04764 -0.10659 0.05042 C -0.11545 0.05481 -0.12448 0.05967 -0.13316 0.06568 C -0.13454 0.06661 -0.13645 0.06684 -0.13767 0.06869 C -0.14079 0.07308 -0.14288 0.07655 -0.14757 0.07909 C -0.15173 0.08187 -0.16093 0.08534 -0.16093 0.08557 C -0.16475 0.09343 -0.17118 0.09598 -0.17743 0.09945 C -0.17916 0.10153 -0.1809 0.10384 -0.18281 0.10523 C -0.18576 0.10731 -0.19184 0.10985 -0.19184 0.11008 C -0.19305 0.11147 -0.19375 0.11332 -0.19514 0.11448 C -0.19618 0.1154 -0.19757 0.11517 -0.19843 0.1161 C -0.20017 0.11818 -0.20104 0.12165 -0.20295 0.12373 C -0.20399 0.12512 -0.20607 0.12558 -0.20729 0.12673 C -0.20902 0.12812 -0.21041 0.12997 -0.2118 0.13159 C -0.2184 0.13969 -0.22448 0.14871 -0.23055 0.15749 C -0.23489 0.16328 -0.23628 0.1716 -0.24062 0.17715 C -0.24375 0.18155 -0.24791 0.18594 -0.25173 0.18941 C -0.25208 0.19149 -0.25208 0.19403 -0.25277 0.19565 C -0.25451 0.19912 -0.25729 0.20167 -0.25937 0.2049 C -0.26458 0.21184 -0.26875 0.2204 -0.27482 0.22595 C -0.27725 0.23127 -0.27812 0.23636 -0.28038 0.24144 C -0.28402 0.25694 -0.27864 0.23474 -0.28385 0.25046 C -0.28732 0.2618 -0.28784 0.27428 -0.2927 0.28446 C -0.29809 0.31059 -0.30017 0.34158 -0.30017 0.36864 " pathEditMode="relative" rAng="0" ptsTypes="ffffffffffffffffffffffffff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184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46 C 0.00034 -0.00139 0.00156 -0.00278 0.00156 -0.00463 C 0.00156 -0.03493 0.00086 -0.02614 -0.01268 -0.03631 C -0.02674 -0.04718 -0.01493 -0.04071 -0.02414 -0.04533 C -0.02865 -0.05158 -0.03195 -0.05366 -0.03802 -0.05574 C -0.04341 -0.06083 -0.04723 -0.06568 -0.0533 -0.06846 C -0.06077 -0.07517 -0.06719 -0.07887 -0.07622 -0.08049 C -0.08282 -0.08372 -0.08959 -0.08627 -0.09653 -0.08742 C -0.11927 -0.09922 -0.1448 -0.09852 -0.16875 -0.10176 C -0.18073 -0.10824 -0.18559 -0.10754 -0.2007 -0.1087 C -0.23438 -0.10778 -0.27691 -0.11448 -0.3125 -0.10176 C -0.31789 -0.09667 -0.32292 -0.09714 -0.32882 -0.09459 C -0.33594 -0.09205 -0.34132 -0.08789 -0.34809 -0.08604 C -0.36198 -0.07632 -0.34497 -0.08904 -0.35695 -0.07702 C -0.36042 -0.07355 -0.36441 -0.07262 -0.36823 -0.07031 C -0.37361 -0.06661 -0.37709 -0.06175 -0.38247 -0.05944 C -0.38768 -0.05343 -0.38907 -0.04926 -0.39375 -0.04348 C -0.39688 -0.03978 -0.40261 -0.03123 -0.40261 -0.03076 C -0.40452 -0.02406 -0.40556 -0.02012 -0.41025 -0.0155 C -0.41459 0.00231 -0.42795 0.00878 -0.4342 0.0252 C -0.43594 0.02914 -0.43629 0.03399 -0.43837 0.03746 C -0.4408 0.04185 -0.44705 0.04995 -0.44705 0.05041 C -0.44879 0.05781 -0.44966 0.06105 -0.45469 0.06568 C -0.45712 0.07585 -0.45417 0.06637 -0.4599 0.07631 C -0.46459 0.08487 -0.46702 0.09158 -0.47257 0.09921 C -0.47292 0.10245 -0.47257 0.10568 -0.47379 0.10823 C -0.47466 0.10985 -0.47639 0.10892 -0.47761 0.11008 C -0.47934 0.11123 -0.48004 0.11355 -0.48143 0.11494 C -0.48247 0.11655 -0.48403 0.11748 -0.48525 0.11864 C -0.4882 0.13159 -0.48386 0.11563 -0.49045 0.12742 C -0.49254 0.13136 -0.49306 0.13945 -0.49549 0.14338 C -0.49688 0.14546 -0.49879 0.14639 -0.50018 0.14893 " pathEditMode="relative" rAng="0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16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3654E-6 C -0.00053 -0.00231 -0.00018 -0.00508 -0.00139 -0.00693 C -0.00469 -0.01202 -0.02084 -0.01641 -0.02483 -0.01711 C -0.0356 -0.02219 -0.04462 -0.02289 -0.05591 -0.02404 C -0.07171 -0.0296 -0.08907 -0.0296 -0.10521 -0.03098 C -0.13941 -0.0296 -0.17396 -0.0326 -0.20782 -0.0259 C -0.22084 -0.02335 -0.2316 -0.01688 -0.24428 -0.01364 C -0.25591 -0.01063 -0.26789 -0.00878 -0.27935 -0.00508 C -0.29584 5.3654E-6 -0.31077 0.00856 -0.32744 0.01226 C -0.33282 0.01712 -0.33629 0.01758 -0.34289 0.0192 C -0.35834 0.02961 -0.37327 0.04279 -0.38976 0.05019 C -0.39376 0.0569 -0.39393 0.05898 -0.39879 0.06245 C -0.40313 0.06546 -0.41181 0.07101 -0.41181 0.07101 C -0.41441 0.08234 -0.41077 0.07147 -0.41702 0.07794 C -0.42153 0.08257 -0.42414 0.09228 -0.42865 0.09691 C -0.43264 0.10107 -0.43751 0.10361 -0.44167 0.10731 C -0.4448 0.11356 -0.44671 0.11703 -0.45209 0.11957 C -0.45851 0.13229 -0.44983 0.11633 -0.4599 0.12975 C -0.46407 0.1353 -0.46407 0.14108 -0.47014 0.14362 C -0.47917 0.16744 -0.46598 0.13437 -0.47674 0.15588 C -0.4823 0.16675 -0.47205 0.15449 -0.48056 0.16791 C -0.48282 0.17138 -0.48594 0.17323 -0.48837 0.17646 C -0.49219 0.19103 -0.48612 0.17161 -0.49497 0.18525 C -0.50018 0.19335 -0.49497 0.19705 -0.504 0.20075 C -0.50816 0.21185 -0.51459 0.22087 -0.51823 0.23197 C -0.52327 0.24723 -0.52587 0.26458 -0.53507 0.27683 C -0.53751 0.28932 -0.54202 0.29973 -0.54549 0.31152 C -0.54844 0.34089 -0.55209 0.37003 -0.55209 0.39964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32562E-7 C -0.00313 -0.01156 0.00104 -0.00046 -0.00521 -0.00694 C -0.01354 -0.01573 -0.0007 -0.00948 -0.01302 -0.01388 C -0.02327 -0.02289 -0.02934 -0.02289 -0.04288 -0.02428 C -0.06407 -0.02937 -0.08525 -0.0303 -0.1066 -0.03284 C -0.17587 -0.02937 -0.15695 -0.03608 -0.19219 -0.01896 C -0.19514 -0.01596 -0.19896 -0.01411 -0.20139 -0.01041 C -0.21233 0.00625 -0.20157 -0.00462 -0.21042 0.00347 C -0.21476 0.0148 -0.21493 0.00763 -0.21962 0.01735 C -0.22118 0.02428 -0.22535 0.02683 -0.22865 0.03284 C -0.23056 0.0407 -0.23299 0.04857 -0.23646 0.05527 C -0.23768 0.06059 -0.23907 0.06568 -0.24028 0.071 C -0.24202 0.0784 -0.25973 0.08233 -0.26493 0.08649 C -0.27379 0.0939 -0.28403 0.10546 -0.29479 0.10546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18 C -0.00191 -0.01827 -0.00608 -0.02058 -0.01007 -0.02544 C -0.01337 -0.03654 -0.02517 -0.04186 -0.03385 -0.04348 C -0.04618 -0.0488 -0.05712 -0.05828 -0.06996 -0.06175 C -0.07673 -0.06591 -0.0842 -0.07123 -0.09132 -0.07401 C -0.12378 -0.08696 -0.09479 -0.07378 -0.11267 -0.08002 C -0.11684 -0.08141 -0.12066 -0.08418 -0.125 -0.08465 C -0.13698 -0.08603 -0.16111 -0.08765 -0.16111 -0.08742 C -0.17309 -0.09274 -0.18871 -0.09112 -0.20121 -0.09367 C -0.26146 -0.09274 -0.28108 -0.09436 -0.32726 -0.08465 C -0.32899 -0.08349 -0.33038 -0.0821 -0.33229 -0.08141 C -0.33594 -0.08002 -0.3434 -0.0784 -0.3434 -0.07817 C -0.34479 -0.07748 -0.34601 -0.07632 -0.34739 -0.0754 C -0.34844 -0.0747 -0.34983 -0.0747 -0.35104 -0.07401 C -0.35781 -0.06938 -0.35434 -0.06846 -0.36233 -0.06476 C -0.36996 -0.06129 -0.36649 -0.06545 -0.37239 -0.06175 C -0.37361 -0.06106 -0.37465 -0.05967 -0.37604 -0.05874 C -0.37778 -0.05759 -0.37934 -0.05666 -0.38108 -0.05574 C -0.38316 -0.04741 -0.38976 -0.04834 -0.39479 -0.04209 C -0.39913 -0.03677 -0.40382 -0.03469 -0.40833 -0.03007 C -0.4125 -0.02567 -0.41562 -0.02151 -0.42101 -0.01943 C -0.42378 -0.01688 -0.42726 -0.0148 -0.42986 -0.0118 C -0.43542 -0.00486 -0.43854 0.00347 -0.44601 0.00786 C -0.45139 0.01781 -0.44496 0.00786 -0.45347 0.01549 C -0.45538 0.01711 -0.45642 0.01989 -0.45851 0.02151 C -0.46094 0.02359 -0.46441 0.02359 -0.46719 0.02451 C -0.47118 0.03214 -0.47326 0.03769 -0.47969 0.04278 C -0.48055 0.04486 -0.48125 0.04718 -0.48212 0.04903 C -0.48316 0.05065 -0.48507 0.05157 -0.48594 0.05342 C -0.4901 0.06244 -0.4908 0.0747 -0.49844 0.08071 C -0.4993 0.08233 -0.49983 0.08395 -0.50087 0.08534 C -0.50191 0.08672 -0.50364 0.08695 -0.50451 0.08857 C -0.50885 0.09482 -0.51007 0.10176 -0.51597 0.10661 C -0.51684 0.1117 -0.51875 0.11679 -0.52101 0.12164 C -0.52239 0.12488 -0.5243 0.12789 -0.52587 0.1309 C -0.52673 0.13228 -0.52847 0.13529 -0.52847 0.13552 C -0.53003 0.14408 -0.53489 0.14685 -0.53837 0.15518 C -0.5467 0.17553 -0.53646 0.15009 -0.54219 0.16582 C -0.54375 0.17044 -0.54705 0.17437 -0.54705 0.17946 " pathEditMode="relative" rAng="0" ptsTypes="ffffffffffffffffffffffffffffffffffffff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54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55227E-6 C 0.00243 -0.01087 0.00521 -0.02729 -0.00121 -0.03677 C -0.00243 -0.03862 -0.00434 -0.03885 -0.00573 -0.04047 C -0.01319 -0.04856 -0.01962 -0.05666 -0.02812 -0.06244 C -0.03767 -0.08163 -0.05607 -0.08718 -0.07048 -0.09343 C -0.08524 -0.10014 -0.09357 -0.10245 -0.1092 -0.10453 C -0.17899 -0.12974 -0.2526 -0.10684 -0.3243 -0.10615 C -0.34184 -0.09713 -0.36024 -0.09574 -0.3783 -0.09343 C -0.39722 -0.08441 -0.41632 -0.07978 -0.43594 -0.07701 C -0.44462 -0.07308 -0.44844 -0.0673 -0.45712 -0.06244 C -0.46528 -0.04972 -0.47292 -0.04972 -0.48298 -0.04047 C -0.49653 -0.02798 -0.49028 -0.03076 -0.50069 -0.02775 C -0.5092 -0.01965 -0.51788 -0.01434 -0.5276 -0.0111 C -0.52882 -0.00948 -0.52986 -0.00717 -0.53125 -0.00578 C -0.53229 -0.00485 -0.53385 -0.00532 -0.53455 -0.0037 C -0.54045 0.0074 -0.53142 0.00139 -0.53941 0.00532 C -0.54826 0.01596 -0.55972 0.02105 -0.56996 0.02891 C -0.57222 0.04371 -0.5691 0.02937 -0.57587 0.04186 C -0.57691 0.04418 -0.57691 0.04741 -0.5783 0.04926 C -0.58107 0.05389 -0.58524 0.0562 -0.58871 0.0599 C -0.58941 0.06314 -0.58958 0.06684 -0.59097 0.06938 C -0.59184 0.07077 -0.59375 0.06962 -0.59479 0.071 C -0.59566 0.07239 -0.59531 0.07493 -0.59566 0.07655 C -0.59826 0.08349 -0.60226 0.08927 -0.60399 0.09667 C -0.60607 0.10454 -0.60816 0.11147 -0.61128 0.11864 C -0.61406 0.13876 -0.60955 0.11078 -0.6158 0.13506 C -0.61875 0.14616 -0.61962 0.1575 -0.62413 0.16813 C -0.6243 0.16929 -0.62621 0.18155 -0.62656 0.1827 C -0.6283 0.18849 -0.6316 0.19311 -0.63351 0.19912 C -0.63576 0.20653 -0.63542 0.21092 -0.64062 0.21369 C -0.64236 0.22156 -0.64496 0.22942 -0.64635 0.23752 C -0.64687 0.23983 -0.6467 0.2426 -0.64757 0.24468 C -0.64878 0.24862 -0.65208 0.25579 -0.65208 0.25602 C -0.65347 0.26365 -0.65312 0.26319 -0.6559 0.27036 C -0.65642 0.27244 -0.65798 0.27591 -0.65798 0.27614 " pathEditMode="relative" rAng="0" ptsTypes="ffffffffffffffffffffff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39" y="7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Какое из чисел является делителем числа 93?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Управляющая кнопка: настраиваемая 32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Какое из чисел является кратным числа 12?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упаковках по 7 чашек. Сколько чашек можно взять, не вскрывая упаковки?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56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90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7" name="Freeform 37"/>
          <p:cNvSpPr/>
          <p:nvPr/>
        </p:nvSpPr>
        <p:spPr bwMode="auto">
          <a:xfrm>
            <a:off x="6181170" y="1988840"/>
            <a:ext cx="1598354" cy="16728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Произведение двух натуральных чисел кратно каждому из множителей.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Верно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Неверно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"/>
          <p:cNvSpPr/>
          <p:nvPr/>
        </p:nvSpPr>
        <p:spPr bwMode="auto">
          <a:xfrm>
            <a:off x="4875087" y="3055593"/>
            <a:ext cx="1591504" cy="1677573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7" name="Freeform 37"/>
          <p:cNvSpPr/>
          <p:nvPr/>
        </p:nvSpPr>
        <p:spPr bwMode="auto">
          <a:xfrm>
            <a:off x="6181170" y="1988840"/>
            <a:ext cx="1598354" cy="16728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Сколько всего делителей имеет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число 28?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41"/>
          <p:cNvSpPr/>
          <p:nvPr/>
        </p:nvSpPr>
        <p:spPr bwMode="auto">
          <a:xfrm>
            <a:off x="7199550" y="4728319"/>
            <a:ext cx="1602920" cy="1372125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4" name="Freeform 2"/>
          <p:cNvSpPr/>
          <p:nvPr/>
        </p:nvSpPr>
        <p:spPr bwMode="auto">
          <a:xfrm>
            <a:off x="4875087" y="3055593"/>
            <a:ext cx="1591504" cy="1677573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7" name="Freeform 37"/>
          <p:cNvSpPr/>
          <p:nvPr/>
        </p:nvSpPr>
        <p:spPr bwMode="auto">
          <a:xfrm>
            <a:off x="6181170" y="1988840"/>
            <a:ext cx="1598354" cy="16728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Какое из чисел имеет только два делителя?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23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Содержание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427965" y="1316902"/>
          <a:ext cx="6294385" cy="499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52420" y="278650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 2" panose="05020102010507070707"/>
              </a:rPr>
              <a:t>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7632340" y="278650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/>
              </a:rPr>
              <a:t>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2321750" y="1628800"/>
            <a:ext cx="5310590" cy="67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2755175" y="2562030"/>
            <a:ext cx="4877165" cy="67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2890191" y="3474005"/>
            <a:ext cx="4742150" cy="67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2755175" y="4409730"/>
            <a:ext cx="4877165" cy="67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2321750" y="5332858"/>
            <a:ext cx="5310590" cy="675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41"/>
          <p:cNvSpPr/>
          <p:nvPr/>
        </p:nvSpPr>
        <p:spPr bwMode="auto">
          <a:xfrm>
            <a:off x="7199550" y="4728319"/>
            <a:ext cx="1602920" cy="1372125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43"/>
          <p:cNvSpPr/>
          <p:nvPr/>
        </p:nvSpPr>
        <p:spPr bwMode="auto">
          <a:xfrm rot="10800000">
            <a:off x="7204116" y="3358580"/>
            <a:ext cx="1598354" cy="16728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4" name="Freeform 2"/>
          <p:cNvSpPr/>
          <p:nvPr/>
        </p:nvSpPr>
        <p:spPr bwMode="auto">
          <a:xfrm>
            <a:off x="4875087" y="3055593"/>
            <a:ext cx="1591504" cy="1677573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7" name="Freeform 37"/>
          <p:cNvSpPr/>
          <p:nvPr/>
        </p:nvSpPr>
        <p:spPr bwMode="auto">
          <a:xfrm>
            <a:off x="6181170" y="1988840"/>
            <a:ext cx="1598354" cy="16728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Какое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число является делителем любого числа?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1000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Никакое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41"/>
          <p:cNvSpPr/>
          <p:nvPr/>
        </p:nvSpPr>
        <p:spPr bwMode="auto">
          <a:xfrm>
            <a:off x="7199550" y="4728319"/>
            <a:ext cx="1602920" cy="1372125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43"/>
          <p:cNvSpPr/>
          <p:nvPr/>
        </p:nvSpPr>
        <p:spPr bwMode="auto">
          <a:xfrm rot="10800000">
            <a:off x="7204116" y="3358580"/>
            <a:ext cx="1598354" cy="16728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4" name="Freeform 2"/>
          <p:cNvSpPr/>
          <p:nvPr/>
        </p:nvSpPr>
        <p:spPr bwMode="auto">
          <a:xfrm>
            <a:off x="4875087" y="3055593"/>
            <a:ext cx="1591504" cy="1677573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6" name="Freeform 38"/>
          <p:cNvSpPr/>
          <p:nvPr/>
        </p:nvSpPr>
        <p:spPr bwMode="auto">
          <a:xfrm>
            <a:off x="4875087" y="1988840"/>
            <a:ext cx="1596071" cy="13721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7" name="Freeform 37"/>
          <p:cNvSpPr/>
          <p:nvPr/>
        </p:nvSpPr>
        <p:spPr bwMode="auto">
          <a:xfrm>
            <a:off x="6181170" y="1988840"/>
            <a:ext cx="1598354" cy="16728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Какое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число не является делителем числа 50?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4917908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946919" y="342900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Freeform 39"/>
          <p:cNvSpPr/>
          <p:nvPr/>
        </p:nvSpPr>
        <p:spPr bwMode="auto">
          <a:xfrm>
            <a:off x="4875087" y="4432418"/>
            <a:ext cx="1303800" cy="1668028"/>
          </a:xfrm>
          <a:custGeom>
            <a:avLst/>
            <a:gdLst>
              <a:gd name="T0" fmla="*/ 0 w 694"/>
              <a:gd name="T1" fmla="*/ 839 h 839"/>
              <a:gd name="T2" fmla="*/ 0 w 694"/>
              <a:gd name="T3" fmla="*/ 152 h 839"/>
              <a:gd name="T4" fmla="*/ 286 w 694"/>
              <a:gd name="T5" fmla="*/ 152 h 839"/>
              <a:gd name="T6" fmla="*/ 261 w 694"/>
              <a:gd name="T7" fmla="*/ 69 h 839"/>
              <a:gd name="T8" fmla="*/ 347 w 694"/>
              <a:gd name="T9" fmla="*/ 0 h 839"/>
              <a:gd name="T10" fmla="*/ 429 w 694"/>
              <a:gd name="T11" fmla="*/ 65 h 839"/>
              <a:gd name="T12" fmla="*/ 398 w 694"/>
              <a:gd name="T13" fmla="*/ 152 h 839"/>
              <a:gd name="T14" fmla="*/ 694 w 694"/>
              <a:gd name="T15" fmla="*/ 153 h 839"/>
              <a:gd name="T16" fmla="*/ 692 w 694"/>
              <a:gd name="T17" fmla="*/ 443 h 839"/>
              <a:gd name="T18" fmla="*/ 607 w 694"/>
              <a:gd name="T19" fmla="*/ 415 h 839"/>
              <a:gd name="T20" fmla="*/ 542 w 694"/>
              <a:gd name="T21" fmla="*/ 494 h 839"/>
              <a:gd name="T22" fmla="*/ 608 w 694"/>
              <a:gd name="T23" fmla="*/ 579 h 839"/>
              <a:gd name="T24" fmla="*/ 692 w 694"/>
              <a:gd name="T25" fmla="*/ 551 h 839"/>
              <a:gd name="T26" fmla="*/ 692 w 694"/>
              <a:gd name="T27" fmla="*/ 839 h 839"/>
              <a:gd name="T28" fmla="*/ 0 w 694"/>
              <a:gd name="T29" fmla="*/ 839 h 8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94"/>
              <a:gd name="T46" fmla="*/ 0 h 839"/>
              <a:gd name="T47" fmla="*/ 694 w 694"/>
              <a:gd name="T48" fmla="*/ 839 h 8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94" h="839">
                <a:moveTo>
                  <a:pt x="0" y="839"/>
                </a:moveTo>
                <a:cubicBezTo>
                  <a:pt x="0" y="839"/>
                  <a:pt x="1" y="282"/>
                  <a:pt x="0" y="152"/>
                </a:cubicBezTo>
                <a:cubicBezTo>
                  <a:pt x="0" y="152"/>
                  <a:pt x="237" y="152"/>
                  <a:pt x="286" y="152"/>
                </a:cubicBezTo>
                <a:cubicBezTo>
                  <a:pt x="321" y="120"/>
                  <a:pt x="264" y="111"/>
                  <a:pt x="261" y="69"/>
                </a:cubicBezTo>
                <a:cubicBezTo>
                  <a:pt x="258" y="27"/>
                  <a:pt x="296" y="0"/>
                  <a:pt x="347" y="0"/>
                </a:cubicBezTo>
                <a:cubicBezTo>
                  <a:pt x="398" y="0"/>
                  <a:pt x="429" y="22"/>
                  <a:pt x="429" y="65"/>
                </a:cubicBezTo>
                <a:cubicBezTo>
                  <a:pt x="429" y="108"/>
                  <a:pt x="376" y="110"/>
                  <a:pt x="398" y="152"/>
                </a:cubicBezTo>
                <a:cubicBezTo>
                  <a:pt x="541" y="152"/>
                  <a:pt x="635" y="153"/>
                  <a:pt x="694" y="153"/>
                </a:cubicBezTo>
                <a:cubicBezTo>
                  <a:pt x="691" y="221"/>
                  <a:pt x="694" y="403"/>
                  <a:pt x="692" y="443"/>
                </a:cubicBezTo>
                <a:cubicBezTo>
                  <a:pt x="653" y="473"/>
                  <a:pt x="642" y="415"/>
                  <a:pt x="607" y="415"/>
                </a:cubicBezTo>
                <a:cubicBezTo>
                  <a:pt x="572" y="415"/>
                  <a:pt x="541" y="432"/>
                  <a:pt x="542" y="494"/>
                </a:cubicBezTo>
                <a:cubicBezTo>
                  <a:pt x="543" y="556"/>
                  <a:pt x="569" y="579"/>
                  <a:pt x="608" y="579"/>
                </a:cubicBezTo>
                <a:cubicBezTo>
                  <a:pt x="647" y="579"/>
                  <a:pt x="650" y="518"/>
                  <a:pt x="692" y="551"/>
                </a:cubicBezTo>
                <a:cubicBezTo>
                  <a:pt x="692" y="695"/>
                  <a:pt x="692" y="839"/>
                  <a:pt x="692" y="839"/>
                </a:cubicBezTo>
                <a:lnTo>
                  <a:pt x="0" y="839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1" name="Freeform 40"/>
          <p:cNvSpPr/>
          <p:nvPr/>
        </p:nvSpPr>
        <p:spPr bwMode="auto">
          <a:xfrm>
            <a:off x="5895751" y="4730705"/>
            <a:ext cx="1593786" cy="1374513"/>
          </a:xfrm>
          <a:custGeom>
            <a:avLst/>
            <a:gdLst>
              <a:gd name="T0" fmla="*/ 839 w 839"/>
              <a:gd name="T1" fmla="*/ 689 h 689"/>
              <a:gd name="T2" fmla="*/ 150 w 839"/>
              <a:gd name="T3" fmla="*/ 687 h 689"/>
              <a:gd name="T4" fmla="*/ 152 w 839"/>
              <a:gd name="T5" fmla="*/ 405 h 689"/>
              <a:gd name="T6" fmla="*/ 67 w 839"/>
              <a:gd name="T7" fmla="*/ 431 h 689"/>
              <a:gd name="T8" fmla="*/ 0 w 839"/>
              <a:gd name="T9" fmla="*/ 344 h 689"/>
              <a:gd name="T10" fmla="*/ 65 w 839"/>
              <a:gd name="T11" fmla="*/ 262 h 689"/>
              <a:gd name="T12" fmla="*/ 152 w 839"/>
              <a:gd name="T13" fmla="*/ 293 h 689"/>
              <a:gd name="T14" fmla="*/ 151 w 839"/>
              <a:gd name="T15" fmla="*/ 3 h 689"/>
              <a:gd name="T16" fmla="*/ 442 w 839"/>
              <a:gd name="T17" fmla="*/ 2 h 689"/>
              <a:gd name="T18" fmla="*/ 415 w 839"/>
              <a:gd name="T19" fmla="*/ 81 h 689"/>
              <a:gd name="T20" fmla="*/ 494 w 839"/>
              <a:gd name="T21" fmla="*/ 151 h 689"/>
              <a:gd name="T22" fmla="*/ 579 w 839"/>
              <a:gd name="T23" fmla="*/ 85 h 689"/>
              <a:gd name="T24" fmla="*/ 556 w 839"/>
              <a:gd name="T25" fmla="*/ 0 h 689"/>
              <a:gd name="T26" fmla="*/ 839 w 839"/>
              <a:gd name="T27" fmla="*/ 2 h 689"/>
              <a:gd name="T28" fmla="*/ 839 w 839"/>
              <a:gd name="T29" fmla="*/ 293 h 689"/>
              <a:gd name="T30" fmla="*/ 765 w 839"/>
              <a:gd name="T31" fmla="*/ 263 h 689"/>
              <a:gd name="T32" fmla="*/ 687 w 839"/>
              <a:gd name="T33" fmla="*/ 351 h 689"/>
              <a:gd name="T34" fmla="*/ 763 w 839"/>
              <a:gd name="T35" fmla="*/ 433 h 689"/>
              <a:gd name="T36" fmla="*/ 839 w 839"/>
              <a:gd name="T37" fmla="*/ 401 h 689"/>
              <a:gd name="T38" fmla="*/ 839 w 839"/>
              <a:gd name="T39" fmla="*/ 689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9"/>
              <a:gd name="T61" fmla="*/ 0 h 689"/>
              <a:gd name="T62" fmla="*/ 839 w 839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9" h="689">
                <a:moveTo>
                  <a:pt x="839" y="689"/>
                </a:moveTo>
                <a:cubicBezTo>
                  <a:pt x="711" y="689"/>
                  <a:pt x="280" y="686"/>
                  <a:pt x="150" y="687"/>
                </a:cubicBezTo>
                <a:cubicBezTo>
                  <a:pt x="150" y="687"/>
                  <a:pt x="152" y="454"/>
                  <a:pt x="152" y="405"/>
                </a:cubicBezTo>
                <a:cubicBezTo>
                  <a:pt x="120" y="370"/>
                  <a:pt x="111" y="428"/>
                  <a:pt x="67" y="431"/>
                </a:cubicBezTo>
                <a:cubicBezTo>
                  <a:pt x="23" y="434"/>
                  <a:pt x="0" y="395"/>
                  <a:pt x="0" y="344"/>
                </a:cubicBezTo>
                <a:cubicBezTo>
                  <a:pt x="0" y="293"/>
                  <a:pt x="22" y="262"/>
                  <a:pt x="65" y="262"/>
                </a:cubicBezTo>
                <a:cubicBezTo>
                  <a:pt x="108" y="262"/>
                  <a:pt x="110" y="315"/>
                  <a:pt x="152" y="293"/>
                </a:cubicBezTo>
                <a:cubicBezTo>
                  <a:pt x="152" y="152"/>
                  <a:pt x="151" y="62"/>
                  <a:pt x="151" y="3"/>
                </a:cubicBezTo>
                <a:cubicBezTo>
                  <a:pt x="215" y="1"/>
                  <a:pt x="400" y="2"/>
                  <a:pt x="442" y="2"/>
                </a:cubicBezTo>
                <a:cubicBezTo>
                  <a:pt x="480" y="40"/>
                  <a:pt x="415" y="46"/>
                  <a:pt x="415" y="81"/>
                </a:cubicBezTo>
                <a:cubicBezTo>
                  <a:pt x="415" y="116"/>
                  <a:pt x="432" y="152"/>
                  <a:pt x="494" y="151"/>
                </a:cubicBezTo>
                <a:cubicBezTo>
                  <a:pt x="556" y="150"/>
                  <a:pt x="579" y="124"/>
                  <a:pt x="579" y="85"/>
                </a:cubicBezTo>
                <a:cubicBezTo>
                  <a:pt x="579" y="46"/>
                  <a:pt x="523" y="42"/>
                  <a:pt x="556" y="0"/>
                </a:cubicBezTo>
                <a:cubicBezTo>
                  <a:pt x="700" y="0"/>
                  <a:pt x="839" y="2"/>
                  <a:pt x="839" y="2"/>
                </a:cubicBezTo>
                <a:cubicBezTo>
                  <a:pt x="837" y="80"/>
                  <a:pt x="839" y="161"/>
                  <a:pt x="839" y="293"/>
                </a:cubicBezTo>
                <a:cubicBezTo>
                  <a:pt x="809" y="333"/>
                  <a:pt x="811" y="263"/>
                  <a:pt x="765" y="263"/>
                </a:cubicBezTo>
                <a:cubicBezTo>
                  <a:pt x="719" y="263"/>
                  <a:pt x="689" y="291"/>
                  <a:pt x="687" y="351"/>
                </a:cubicBezTo>
                <a:cubicBezTo>
                  <a:pt x="685" y="411"/>
                  <a:pt x="725" y="435"/>
                  <a:pt x="763" y="433"/>
                </a:cubicBezTo>
                <a:cubicBezTo>
                  <a:pt x="801" y="431"/>
                  <a:pt x="807" y="369"/>
                  <a:pt x="839" y="401"/>
                </a:cubicBezTo>
                <a:cubicBezTo>
                  <a:pt x="839" y="445"/>
                  <a:pt x="839" y="636"/>
                  <a:pt x="839" y="689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2" name="Freeform 41"/>
          <p:cNvSpPr/>
          <p:nvPr/>
        </p:nvSpPr>
        <p:spPr bwMode="auto">
          <a:xfrm>
            <a:off x="7199550" y="4728319"/>
            <a:ext cx="1602920" cy="1372125"/>
          </a:xfrm>
          <a:custGeom>
            <a:avLst/>
            <a:gdLst>
              <a:gd name="T0" fmla="*/ 842 w 842"/>
              <a:gd name="T1" fmla="*/ 690 h 690"/>
              <a:gd name="T2" fmla="*/ 155 w 842"/>
              <a:gd name="T3" fmla="*/ 690 h 690"/>
              <a:gd name="T4" fmla="*/ 155 w 842"/>
              <a:gd name="T5" fmla="*/ 406 h 690"/>
              <a:gd name="T6" fmla="*/ 70 w 842"/>
              <a:gd name="T7" fmla="*/ 434 h 690"/>
              <a:gd name="T8" fmla="*/ 3 w 842"/>
              <a:gd name="T9" fmla="*/ 345 h 690"/>
              <a:gd name="T10" fmla="*/ 68 w 842"/>
              <a:gd name="T11" fmla="*/ 263 h 690"/>
              <a:gd name="T12" fmla="*/ 155 w 842"/>
              <a:gd name="T13" fmla="*/ 294 h 690"/>
              <a:gd name="T14" fmla="*/ 154 w 842"/>
              <a:gd name="T15" fmla="*/ 2 h 690"/>
              <a:gd name="T16" fmla="*/ 444 w 842"/>
              <a:gd name="T17" fmla="*/ 2 h 690"/>
              <a:gd name="T18" fmla="*/ 418 w 842"/>
              <a:gd name="T19" fmla="*/ 82 h 690"/>
              <a:gd name="T20" fmla="*/ 497 w 842"/>
              <a:gd name="T21" fmla="*/ 152 h 690"/>
              <a:gd name="T22" fmla="*/ 582 w 842"/>
              <a:gd name="T23" fmla="*/ 86 h 690"/>
              <a:gd name="T24" fmla="*/ 554 w 842"/>
              <a:gd name="T25" fmla="*/ 2 h 690"/>
              <a:gd name="T26" fmla="*/ 842 w 842"/>
              <a:gd name="T27" fmla="*/ 2 h 690"/>
              <a:gd name="T28" fmla="*/ 842 w 842"/>
              <a:gd name="T29" fmla="*/ 690 h 6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42"/>
              <a:gd name="T46" fmla="*/ 0 h 690"/>
              <a:gd name="T47" fmla="*/ 842 w 842"/>
              <a:gd name="T48" fmla="*/ 690 h 69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</p:txBody>
      </p:sp>
      <p:sp useBgFill="1">
        <p:nvSpPr>
          <p:cNvPr id="23" name="Freeform 43"/>
          <p:cNvSpPr/>
          <p:nvPr/>
        </p:nvSpPr>
        <p:spPr bwMode="auto">
          <a:xfrm rot="10800000">
            <a:off x="7204116" y="3358580"/>
            <a:ext cx="1598354" cy="1672800"/>
          </a:xfrm>
          <a:custGeom>
            <a:avLst/>
            <a:gdLst>
              <a:gd name="T0" fmla="*/ 0 w 840"/>
              <a:gd name="T1" fmla="*/ 150 h 840"/>
              <a:gd name="T2" fmla="*/ 281 w 840"/>
              <a:gd name="T3" fmla="*/ 149 h 840"/>
              <a:gd name="T4" fmla="*/ 263 w 840"/>
              <a:gd name="T5" fmla="*/ 71 h 840"/>
              <a:gd name="T6" fmla="*/ 342 w 840"/>
              <a:gd name="T7" fmla="*/ 0 h 840"/>
              <a:gd name="T8" fmla="*/ 425 w 840"/>
              <a:gd name="T9" fmla="*/ 63 h 840"/>
              <a:gd name="T10" fmla="*/ 401 w 840"/>
              <a:gd name="T11" fmla="*/ 151 h 840"/>
              <a:gd name="T12" fmla="*/ 688 w 840"/>
              <a:gd name="T13" fmla="*/ 150 h 840"/>
              <a:gd name="T14" fmla="*/ 688 w 840"/>
              <a:gd name="T15" fmla="*/ 434 h 840"/>
              <a:gd name="T16" fmla="*/ 773 w 840"/>
              <a:gd name="T17" fmla="*/ 408 h 840"/>
              <a:gd name="T18" fmla="*/ 840 w 840"/>
              <a:gd name="T19" fmla="*/ 495 h 840"/>
              <a:gd name="T20" fmla="*/ 775 w 840"/>
              <a:gd name="T21" fmla="*/ 577 h 840"/>
              <a:gd name="T22" fmla="*/ 688 w 840"/>
              <a:gd name="T23" fmla="*/ 546 h 840"/>
              <a:gd name="T24" fmla="*/ 688 w 840"/>
              <a:gd name="T25" fmla="*/ 840 h 840"/>
              <a:gd name="T26" fmla="*/ 400 w 840"/>
              <a:gd name="T27" fmla="*/ 840 h 840"/>
              <a:gd name="T28" fmla="*/ 425 w 840"/>
              <a:gd name="T29" fmla="*/ 758 h 840"/>
              <a:gd name="T30" fmla="*/ 346 w 840"/>
              <a:gd name="T31" fmla="*/ 688 h 840"/>
              <a:gd name="T32" fmla="*/ 270 w 840"/>
              <a:gd name="T33" fmla="*/ 750 h 840"/>
              <a:gd name="T34" fmla="*/ 289 w 840"/>
              <a:gd name="T35" fmla="*/ 838 h 840"/>
              <a:gd name="T36" fmla="*/ 1 w 840"/>
              <a:gd name="T37" fmla="*/ 838 h 840"/>
              <a:gd name="T38" fmla="*/ 0 w 840"/>
              <a:gd name="T39" fmla="*/ 15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4" name="Freeform 2"/>
          <p:cNvSpPr/>
          <p:nvPr/>
        </p:nvSpPr>
        <p:spPr bwMode="auto">
          <a:xfrm>
            <a:off x="4875087" y="3055593"/>
            <a:ext cx="1591504" cy="1677573"/>
          </a:xfrm>
          <a:custGeom>
            <a:avLst/>
            <a:gdLst>
              <a:gd name="T0" fmla="*/ 0 w 837"/>
              <a:gd name="T1" fmla="*/ 151 h 842"/>
              <a:gd name="T2" fmla="*/ 278 w 837"/>
              <a:gd name="T3" fmla="*/ 151 h 842"/>
              <a:gd name="T4" fmla="*/ 260 w 837"/>
              <a:gd name="T5" fmla="*/ 73 h 842"/>
              <a:gd name="T6" fmla="*/ 337 w 837"/>
              <a:gd name="T7" fmla="*/ 0 h 842"/>
              <a:gd name="T8" fmla="*/ 424 w 837"/>
              <a:gd name="T9" fmla="*/ 61 h 842"/>
              <a:gd name="T10" fmla="*/ 400 w 837"/>
              <a:gd name="T11" fmla="*/ 151 h 842"/>
              <a:gd name="T12" fmla="*/ 687 w 837"/>
              <a:gd name="T13" fmla="*/ 151 h 842"/>
              <a:gd name="T14" fmla="*/ 685 w 837"/>
              <a:gd name="T15" fmla="*/ 436 h 842"/>
              <a:gd name="T16" fmla="*/ 770 w 837"/>
              <a:gd name="T17" fmla="*/ 410 h 842"/>
              <a:gd name="T18" fmla="*/ 837 w 837"/>
              <a:gd name="T19" fmla="*/ 497 h 842"/>
              <a:gd name="T20" fmla="*/ 772 w 837"/>
              <a:gd name="T21" fmla="*/ 579 h 842"/>
              <a:gd name="T22" fmla="*/ 685 w 837"/>
              <a:gd name="T23" fmla="*/ 548 h 842"/>
              <a:gd name="T24" fmla="*/ 685 w 837"/>
              <a:gd name="T25" fmla="*/ 842 h 842"/>
              <a:gd name="T26" fmla="*/ 397 w 837"/>
              <a:gd name="T27" fmla="*/ 842 h 842"/>
              <a:gd name="T28" fmla="*/ 422 w 837"/>
              <a:gd name="T29" fmla="*/ 760 h 842"/>
              <a:gd name="T30" fmla="*/ 343 w 837"/>
              <a:gd name="T31" fmla="*/ 690 h 842"/>
              <a:gd name="T32" fmla="*/ 267 w 837"/>
              <a:gd name="T33" fmla="*/ 752 h 842"/>
              <a:gd name="T34" fmla="*/ 286 w 837"/>
              <a:gd name="T35" fmla="*/ 840 h 842"/>
              <a:gd name="T36" fmla="*/ 0 w 837"/>
              <a:gd name="T37" fmla="*/ 840 h 842"/>
              <a:gd name="T38" fmla="*/ 0 w 837"/>
              <a:gd name="T39" fmla="*/ 151 h 8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7"/>
              <a:gd name="T61" fmla="*/ 0 h 842"/>
              <a:gd name="T62" fmla="*/ 837 w 837"/>
              <a:gd name="T63" fmla="*/ 842 h 8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7" h="842">
                <a:moveTo>
                  <a:pt x="0" y="151"/>
                </a:moveTo>
                <a:cubicBezTo>
                  <a:pt x="77" y="151"/>
                  <a:pt x="164" y="151"/>
                  <a:pt x="278" y="151"/>
                </a:cubicBezTo>
                <a:cubicBezTo>
                  <a:pt x="330" y="129"/>
                  <a:pt x="264" y="129"/>
                  <a:pt x="260" y="73"/>
                </a:cubicBezTo>
                <a:cubicBezTo>
                  <a:pt x="256" y="17"/>
                  <a:pt x="285" y="0"/>
                  <a:pt x="337" y="0"/>
                </a:cubicBezTo>
                <a:cubicBezTo>
                  <a:pt x="389" y="0"/>
                  <a:pt x="426" y="2"/>
                  <a:pt x="424" y="61"/>
                </a:cubicBezTo>
                <a:cubicBezTo>
                  <a:pt x="422" y="120"/>
                  <a:pt x="370" y="115"/>
                  <a:pt x="400" y="151"/>
                </a:cubicBezTo>
                <a:cubicBezTo>
                  <a:pt x="440" y="151"/>
                  <a:pt x="597" y="153"/>
                  <a:pt x="687" y="151"/>
                </a:cubicBezTo>
                <a:cubicBezTo>
                  <a:pt x="687" y="151"/>
                  <a:pt x="685" y="387"/>
                  <a:pt x="685" y="436"/>
                </a:cubicBezTo>
                <a:cubicBezTo>
                  <a:pt x="717" y="471"/>
                  <a:pt x="726" y="413"/>
                  <a:pt x="770" y="410"/>
                </a:cubicBezTo>
                <a:cubicBezTo>
                  <a:pt x="814" y="407"/>
                  <a:pt x="837" y="446"/>
                  <a:pt x="837" y="497"/>
                </a:cubicBezTo>
                <a:cubicBezTo>
                  <a:pt x="837" y="548"/>
                  <a:pt x="815" y="579"/>
                  <a:pt x="772" y="579"/>
                </a:cubicBezTo>
                <a:cubicBezTo>
                  <a:pt x="729" y="579"/>
                  <a:pt x="727" y="526"/>
                  <a:pt x="685" y="548"/>
                </a:cubicBezTo>
                <a:cubicBezTo>
                  <a:pt x="685" y="689"/>
                  <a:pt x="685" y="783"/>
                  <a:pt x="685" y="842"/>
                </a:cubicBezTo>
                <a:cubicBezTo>
                  <a:pt x="619" y="842"/>
                  <a:pt x="439" y="842"/>
                  <a:pt x="397" y="842"/>
                </a:cubicBezTo>
                <a:cubicBezTo>
                  <a:pt x="359" y="804"/>
                  <a:pt x="422" y="795"/>
                  <a:pt x="422" y="760"/>
                </a:cubicBezTo>
                <a:cubicBezTo>
                  <a:pt x="422" y="725"/>
                  <a:pt x="405" y="689"/>
                  <a:pt x="343" y="690"/>
                </a:cubicBezTo>
                <a:cubicBezTo>
                  <a:pt x="281" y="691"/>
                  <a:pt x="269" y="718"/>
                  <a:pt x="267" y="752"/>
                </a:cubicBezTo>
                <a:cubicBezTo>
                  <a:pt x="265" y="786"/>
                  <a:pt x="341" y="816"/>
                  <a:pt x="286" y="840"/>
                </a:cubicBezTo>
                <a:cubicBezTo>
                  <a:pt x="142" y="840"/>
                  <a:pt x="14" y="839"/>
                  <a:pt x="0" y="840"/>
                </a:cubicBezTo>
                <a:cubicBezTo>
                  <a:pt x="1" y="726"/>
                  <a:pt x="1" y="287"/>
                  <a:pt x="0" y="15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5" name="Freeform 36"/>
          <p:cNvSpPr/>
          <p:nvPr/>
        </p:nvSpPr>
        <p:spPr bwMode="auto">
          <a:xfrm>
            <a:off x="6181170" y="3358580"/>
            <a:ext cx="1308367" cy="1672800"/>
          </a:xfrm>
          <a:custGeom>
            <a:avLst/>
            <a:gdLst>
              <a:gd name="T0" fmla="*/ 293 w 689"/>
              <a:gd name="T1" fmla="*/ 0 h 840"/>
              <a:gd name="T2" fmla="*/ 297 w 689"/>
              <a:gd name="T3" fmla="*/ 21 h 840"/>
              <a:gd name="T4" fmla="*/ 285 w 689"/>
              <a:gd name="T5" fmla="*/ 46 h 840"/>
              <a:gd name="T6" fmla="*/ 266 w 689"/>
              <a:gd name="T7" fmla="*/ 73 h 840"/>
              <a:gd name="T8" fmla="*/ 264 w 689"/>
              <a:gd name="T9" fmla="*/ 105 h 840"/>
              <a:gd name="T10" fmla="*/ 276 w 689"/>
              <a:gd name="T11" fmla="*/ 132 h 840"/>
              <a:gd name="T12" fmla="*/ 306 w 689"/>
              <a:gd name="T13" fmla="*/ 147 h 840"/>
              <a:gd name="T14" fmla="*/ 347 w 689"/>
              <a:gd name="T15" fmla="*/ 151 h 840"/>
              <a:gd name="T16" fmla="*/ 384 w 689"/>
              <a:gd name="T17" fmla="*/ 147 h 840"/>
              <a:gd name="T18" fmla="*/ 417 w 689"/>
              <a:gd name="T19" fmla="*/ 130 h 840"/>
              <a:gd name="T20" fmla="*/ 426 w 689"/>
              <a:gd name="T21" fmla="*/ 111 h 840"/>
              <a:gd name="T22" fmla="*/ 432 w 689"/>
              <a:gd name="T23" fmla="*/ 84 h 840"/>
              <a:gd name="T24" fmla="*/ 417 w 689"/>
              <a:gd name="T25" fmla="*/ 55 h 840"/>
              <a:gd name="T26" fmla="*/ 399 w 689"/>
              <a:gd name="T27" fmla="*/ 33 h 840"/>
              <a:gd name="T28" fmla="*/ 393 w 689"/>
              <a:gd name="T29" fmla="*/ 12 h 840"/>
              <a:gd name="T30" fmla="*/ 411 w 689"/>
              <a:gd name="T31" fmla="*/ 0 h 840"/>
              <a:gd name="T32" fmla="*/ 689 w 689"/>
              <a:gd name="T33" fmla="*/ 292 h 840"/>
              <a:gd name="T34" fmla="*/ 665 w 689"/>
              <a:gd name="T35" fmla="*/ 297 h 840"/>
              <a:gd name="T36" fmla="*/ 636 w 689"/>
              <a:gd name="T37" fmla="*/ 274 h 840"/>
              <a:gd name="T38" fmla="*/ 608 w 689"/>
              <a:gd name="T39" fmla="*/ 264 h 840"/>
              <a:gd name="T40" fmla="*/ 584 w 689"/>
              <a:gd name="T41" fmla="*/ 265 h 840"/>
              <a:gd name="T42" fmla="*/ 549 w 689"/>
              <a:gd name="T43" fmla="*/ 288 h 840"/>
              <a:gd name="T44" fmla="*/ 539 w 689"/>
              <a:gd name="T45" fmla="*/ 324 h 840"/>
              <a:gd name="T46" fmla="*/ 539 w 689"/>
              <a:gd name="T47" fmla="*/ 360 h 840"/>
              <a:gd name="T48" fmla="*/ 543 w 689"/>
              <a:gd name="T49" fmla="*/ 384 h 840"/>
              <a:gd name="T50" fmla="*/ 567 w 689"/>
              <a:gd name="T51" fmla="*/ 423 h 840"/>
              <a:gd name="T52" fmla="*/ 606 w 689"/>
              <a:gd name="T53" fmla="*/ 430 h 840"/>
              <a:gd name="T54" fmla="*/ 635 w 689"/>
              <a:gd name="T55" fmla="*/ 418 h 840"/>
              <a:gd name="T56" fmla="*/ 663 w 689"/>
              <a:gd name="T57" fmla="*/ 399 h 840"/>
              <a:gd name="T58" fmla="*/ 689 w 689"/>
              <a:gd name="T59" fmla="*/ 406 h 840"/>
              <a:gd name="T60" fmla="*/ 407 w 689"/>
              <a:gd name="T61" fmla="*/ 688 h 840"/>
              <a:gd name="T62" fmla="*/ 392 w 689"/>
              <a:gd name="T63" fmla="*/ 714 h 840"/>
              <a:gd name="T64" fmla="*/ 411 w 689"/>
              <a:gd name="T65" fmla="*/ 741 h 840"/>
              <a:gd name="T66" fmla="*/ 425 w 689"/>
              <a:gd name="T67" fmla="*/ 759 h 840"/>
              <a:gd name="T68" fmla="*/ 428 w 689"/>
              <a:gd name="T69" fmla="*/ 793 h 840"/>
              <a:gd name="T70" fmla="*/ 408 w 689"/>
              <a:gd name="T71" fmla="*/ 825 h 840"/>
              <a:gd name="T72" fmla="*/ 381 w 689"/>
              <a:gd name="T73" fmla="*/ 835 h 840"/>
              <a:gd name="T74" fmla="*/ 345 w 689"/>
              <a:gd name="T75" fmla="*/ 840 h 840"/>
              <a:gd name="T76" fmla="*/ 314 w 689"/>
              <a:gd name="T77" fmla="*/ 835 h 840"/>
              <a:gd name="T78" fmla="*/ 288 w 689"/>
              <a:gd name="T79" fmla="*/ 822 h 840"/>
              <a:gd name="T80" fmla="*/ 272 w 689"/>
              <a:gd name="T81" fmla="*/ 799 h 840"/>
              <a:gd name="T82" fmla="*/ 267 w 689"/>
              <a:gd name="T83" fmla="*/ 768 h 840"/>
              <a:gd name="T84" fmla="*/ 278 w 689"/>
              <a:gd name="T85" fmla="*/ 742 h 840"/>
              <a:gd name="T86" fmla="*/ 296 w 689"/>
              <a:gd name="T87" fmla="*/ 726 h 840"/>
              <a:gd name="T88" fmla="*/ 302 w 689"/>
              <a:gd name="T89" fmla="*/ 702 h 840"/>
              <a:gd name="T90" fmla="*/ 0 w 689"/>
              <a:gd name="T91" fmla="*/ 688 h 840"/>
              <a:gd name="T92" fmla="*/ 9 w 689"/>
              <a:gd name="T93" fmla="*/ 391 h 840"/>
              <a:gd name="T94" fmla="*/ 35 w 689"/>
              <a:gd name="T95" fmla="*/ 400 h 840"/>
              <a:gd name="T96" fmla="*/ 63 w 689"/>
              <a:gd name="T97" fmla="*/ 424 h 840"/>
              <a:gd name="T98" fmla="*/ 90 w 689"/>
              <a:gd name="T99" fmla="*/ 429 h 840"/>
              <a:gd name="T100" fmla="*/ 111 w 689"/>
              <a:gd name="T101" fmla="*/ 423 h 840"/>
              <a:gd name="T102" fmla="*/ 131 w 689"/>
              <a:gd name="T103" fmla="*/ 409 h 840"/>
              <a:gd name="T104" fmla="*/ 149 w 689"/>
              <a:gd name="T105" fmla="*/ 375 h 840"/>
              <a:gd name="T106" fmla="*/ 150 w 689"/>
              <a:gd name="T107" fmla="*/ 334 h 840"/>
              <a:gd name="T108" fmla="*/ 144 w 689"/>
              <a:gd name="T109" fmla="*/ 303 h 840"/>
              <a:gd name="T110" fmla="*/ 128 w 689"/>
              <a:gd name="T111" fmla="*/ 280 h 840"/>
              <a:gd name="T112" fmla="*/ 98 w 689"/>
              <a:gd name="T113" fmla="*/ 259 h 840"/>
              <a:gd name="T114" fmla="*/ 69 w 689"/>
              <a:gd name="T115" fmla="*/ 264 h 840"/>
              <a:gd name="T116" fmla="*/ 48 w 689"/>
              <a:gd name="T117" fmla="*/ 277 h 840"/>
              <a:gd name="T118" fmla="*/ 27 w 689"/>
              <a:gd name="T119" fmla="*/ 292 h 840"/>
              <a:gd name="T120" fmla="*/ 0 w 689"/>
              <a:gd name="T121" fmla="*/ 285 h 8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89"/>
              <a:gd name="T184" fmla="*/ 0 h 840"/>
              <a:gd name="T185" fmla="*/ 689 w 689"/>
              <a:gd name="T186" fmla="*/ 840 h 8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89" h="840">
                <a:moveTo>
                  <a:pt x="0" y="0"/>
                </a:moveTo>
                <a:lnTo>
                  <a:pt x="293" y="0"/>
                </a:lnTo>
                <a:lnTo>
                  <a:pt x="299" y="10"/>
                </a:lnTo>
                <a:lnTo>
                  <a:pt x="297" y="21"/>
                </a:lnTo>
                <a:lnTo>
                  <a:pt x="293" y="34"/>
                </a:lnTo>
                <a:lnTo>
                  <a:pt x="285" y="46"/>
                </a:lnTo>
                <a:lnTo>
                  <a:pt x="267" y="60"/>
                </a:lnTo>
                <a:lnTo>
                  <a:pt x="266" y="73"/>
                </a:lnTo>
                <a:lnTo>
                  <a:pt x="263" y="93"/>
                </a:lnTo>
                <a:lnTo>
                  <a:pt x="264" y="105"/>
                </a:lnTo>
                <a:lnTo>
                  <a:pt x="267" y="115"/>
                </a:lnTo>
                <a:lnTo>
                  <a:pt x="276" y="132"/>
                </a:lnTo>
                <a:lnTo>
                  <a:pt x="291" y="141"/>
                </a:lnTo>
                <a:lnTo>
                  <a:pt x="306" y="147"/>
                </a:lnTo>
                <a:lnTo>
                  <a:pt x="330" y="153"/>
                </a:lnTo>
                <a:lnTo>
                  <a:pt x="347" y="151"/>
                </a:lnTo>
                <a:lnTo>
                  <a:pt x="366" y="154"/>
                </a:lnTo>
                <a:lnTo>
                  <a:pt x="384" y="147"/>
                </a:lnTo>
                <a:lnTo>
                  <a:pt x="398" y="139"/>
                </a:lnTo>
                <a:lnTo>
                  <a:pt x="417" y="130"/>
                </a:lnTo>
                <a:lnTo>
                  <a:pt x="422" y="120"/>
                </a:lnTo>
                <a:lnTo>
                  <a:pt x="426" y="111"/>
                </a:lnTo>
                <a:lnTo>
                  <a:pt x="431" y="99"/>
                </a:lnTo>
                <a:lnTo>
                  <a:pt x="432" y="84"/>
                </a:lnTo>
                <a:lnTo>
                  <a:pt x="426" y="69"/>
                </a:lnTo>
                <a:lnTo>
                  <a:pt x="417" y="55"/>
                </a:lnTo>
                <a:lnTo>
                  <a:pt x="404" y="42"/>
                </a:lnTo>
                <a:lnTo>
                  <a:pt x="399" y="33"/>
                </a:lnTo>
                <a:lnTo>
                  <a:pt x="393" y="24"/>
                </a:lnTo>
                <a:lnTo>
                  <a:pt x="393" y="12"/>
                </a:lnTo>
                <a:lnTo>
                  <a:pt x="399" y="3"/>
                </a:lnTo>
                <a:lnTo>
                  <a:pt x="411" y="0"/>
                </a:lnTo>
                <a:lnTo>
                  <a:pt x="689" y="0"/>
                </a:lnTo>
                <a:lnTo>
                  <a:pt x="689" y="292"/>
                </a:lnTo>
                <a:lnTo>
                  <a:pt x="680" y="298"/>
                </a:lnTo>
                <a:lnTo>
                  <a:pt x="665" y="297"/>
                </a:lnTo>
                <a:lnTo>
                  <a:pt x="651" y="292"/>
                </a:lnTo>
                <a:lnTo>
                  <a:pt x="636" y="274"/>
                </a:lnTo>
                <a:lnTo>
                  <a:pt x="621" y="268"/>
                </a:lnTo>
                <a:lnTo>
                  <a:pt x="608" y="264"/>
                </a:lnTo>
                <a:lnTo>
                  <a:pt x="597" y="264"/>
                </a:lnTo>
                <a:lnTo>
                  <a:pt x="584" y="265"/>
                </a:lnTo>
                <a:lnTo>
                  <a:pt x="563" y="276"/>
                </a:lnTo>
                <a:lnTo>
                  <a:pt x="549" y="288"/>
                </a:lnTo>
                <a:lnTo>
                  <a:pt x="542" y="306"/>
                </a:lnTo>
                <a:lnTo>
                  <a:pt x="539" y="324"/>
                </a:lnTo>
                <a:lnTo>
                  <a:pt x="539" y="346"/>
                </a:lnTo>
                <a:lnTo>
                  <a:pt x="539" y="360"/>
                </a:lnTo>
                <a:lnTo>
                  <a:pt x="540" y="372"/>
                </a:lnTo>
                <a:lnTo>
                  <a:pt x="543" y="384"/>
                </a:lnTo>
                <a:lnTo>
                  <a:pt x="554" y="406"/>
                </a:lnTo>
                <a:lnTo>
                  <a:pt x="567" y="423"/>
                </a:lnTo>
                <a:lnTo>
                  <a:pt x="588" y="430"/>
                </a:lnTo>
                <a:lnTo>
                  <a:pt x="606" y="430"/>
                </a:lnTo>
                <a:lnTo>
                  <a:pt x="627" y="426"/>
                </a:lnTo>
                <a:lnTo>
                  <a:pt x="635" y="418"/>
                </a:lnTo>
                <a:lnTo>
                  <a:pt x="648" y="406"/>
                </a:lnTo>
                <a:lnTo>
                  <a:pt x="663" y="399"/>
                </a:lnTo>
                <a:lnTo>
                  <a:pt x="678" y="397"/>
                </a:lnTo>
                <a:lnTo>
                  <a:pt x="689" y="406"/>
                </a:lnTo>
                <a:lnTo>
                  <a:pt x="689" y="688"/>
                </a:lnTo>
                <a:lnTo>
                  <a:pt x="407" y="688"/>
                </a:lnTo>
                <a:lnTo>
                  <a:pt x="398" y="694"/>
                </a:lnTo>
                <a:lnTo>
                  <a:pt x="392" y="714"/>
                </a:lnTo>
                <a:lnTo>
                  <a:pt x="398" y="729"/>
                </a:lnTo>
                <a:lnTo>
                  <a:pt x="411" y="741"/>
                </a:lnTo>
                <a:lnTo>
                  <a:pt x="417" y="750"/>
                </a:lnTo>
                <a:lnTo>
                  <a:pt x="425" y="759"/>
                </a:lnTo>
                <a:lnTo>
                  <a:pt x="431" y="778"/>
                </a:lnTo>
                <a:lnTo>
                  <a:pt x="428" y="793"/>
                </a:lnTo>
                <a:lnTo>
                  <a:pt x="417" y="817"/>
                </a:lnTo>
                <a:lnTo>
                  <a:pt x="408" y="825"/>
                </a:lnTo>
                <a:lnTo>
                  <a:pt x="393" y="832"/>
                </a:lnTo>
                <a:lnTo>
                  <a:pt x="381" y="835"/>
                </a:lnTo>
                <a:lnTo>
                  <a:pt x="365" y="838"/>
                </a:lnTo>
                <a:lnTo>
                  <a:pt x="345" y="840"/>
                </a:lnTo>
                <a:lnTo>
                  <a:pt x="333" y="838"/>
                </a:lnTo>
                <a:lnTo>
                  <a:pt x="314" y="835"/>
                </a:lnTo>
                <a:lnTo>
                  <a:pt x="297" y="831"/>
                </a:lnTo>
                <a:lnTo>
                  <a:pt x="288" y="822"/>
                </a:lnTo>
                <a:lnTo>
                  <a:pt x="276" y="813"/>
                </a:lnTo>
                <a:lnTo>
                  <a:pt x="272" y="799"/>
                </a:lnTo>
                <a:lnTo>
                  <a:pt x="264" y="787"/>
                </a:lnTo>
                <a:lnTo>
                  <a:pt x="267" y="768"/>
                </a:lnTo>
                <a:lnTo>
                  <a:pt x="272" y="750"/>
                </a:lnTo>
                <a:lnTo>
                  <a:pt x="278" y="742"/>
                </a:lnTo>
                <a:lnTo>
                  <a:pt x="291" y="735"/>
                </a:lnTo>
                <a:lnTo>
                  <a:pt x="296" y="726"/>
                </a:lnTo>
                <a:lnTo>
                  <a:pt x="300" y="717"/>
                </a:lnTo>
                <a:lnTo>
                  <a:pt x="302" y="702"/>
                </a:lnTo>
                <a:lnTo>
                  <a:pt x="290" y="688"/>
                </a:lnTo>
                <a:lnTo>
                  <a:pt x="0" y="688"/>
                </a:lnTo>
                <a:lnTo>
                  <a:pt x="0" y="403"/>
                </a:lnTo>
                <a:lnTo>
                  <a:pt x="9" y="391"/>
                </a:lnTo>
                <a:lnTo>
                  <a:pt x="23" y="393"/>
                </a:lnTo>
                <a:lnTo>
                  <a:pt x="35" y="400"/>
                </a:lnTo>
                <a:lnTo>
                  <a:pt x="48" y="411"/>
                </a:lnTo>
                <a:lnTo>
                  <a:pt x="63" y="424"/>
                </a:lnTo>
                <a:lnTo>
                  <a:pt x="77" y="426"/>
                </a:lnTo>
                <a:lnTo>
                  <a:pt x="90" y="429"/>
                </a:lnTo>
                <a:lnTo>
                  <a:pt x="102" y="427"/>
                </a:lnTo>
                <a:lnTo>
                  <a:pt x="111" y="423"/>
                </a:lnTo>
                <a:lnTo>
                  <a:pt x="123" y="417"/>
                </a:lnTo>
                <a:lnTo>
                  <a:pt x="131" y="409"/>
                </a:lnTo>
                <a:lnTo>
                  <a:pt x="143" y="399"/>
                </a:lnTo>
                <a:lnTo>
                  <a:pt x="149" y="375"/>
                </a:lnTo>
                <a:lnTo>
                  <a:pt x="152" y="355"/>
                </a:lnTo>
                <a:lnTo>
                  <a:pt x="150" y="334"/>
                </a:lnTo>
                <a:lnTo>
                  <a:pt x="147" y="321"/>
                </a:lnTo>
                <a:lnTo>
                  <a:pt x="144" y="303"/>
                </a:lnTo>
                <a:lnTo>
                  <a:pt x="134" y="289"/>
                </a:lnTo>
                <a:lnTo>
                  <a:pt x="128" y="280"/>
                </a:lnTo>
                <a:lnTo>
                  <a:pt x="120" y="270"/>
                </a:lnTo>
                <a:lnTo>
                  <a:pt x="98" y="259"/>
                </a:lnTo>
                <a:lnTo>
                  <a:pt x="83" y="261"/>
                </a:lnTo>
                <a:lnTo>
                  <a:pt x="69" y="264"/>
                </a:lnTo>
                <a:lnTo>
                  <a:pt x="57" y="271"/>
                </a:lnTo>
                <a:lnTo>
                  <a:pt x="48" y="277"/>
                </a:lnTo>
                <a:lnTo>
                  <a:pt x="39" y="283"/>
                </a:lnTo>
                <a:lnTo>
                  <a:pt x="27" y="292"/>
                </a:lnTo>
                <a:lnTo>
                  <a:pt x="12" y="297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12000" tIns="468000" rIns="72000" bIns="36000" anchor="ctr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 useBgFill="1">
        <p:nvSpPr>
          <p:cNvPr id="26" name="Freeform 38"/>
          <p:cNvSpPr/>
          <p:nvPr/>
        </p:nvSpPr>
        <p:spPr bwMode="auto">
          <a:xfrm>
            <a:off x="4875087" y="1988840"/>
            <a:ext cx="1596071" cy="1372125"/>
          </a:xfrm>
          <a:custGeom>
            <a:avLst/>
            <a:gdLst>
              <a:gd name="T0" fmla="*/ 0 w 838"/>
              <a:gd name="T1" fmla="*/ 0 h 692"/>
              <a:gd name="T2" fmla="*/ 689 w 838"/>
              <a:gd name="T3" fmla="*/ 0 h 692"/>
              <a:gd name="T4" fmla="*/ 689 w 838"/>
              <a:gd name="T5" fmla="*/ 294 h 692"/>
              <a:gd name="T6" fmla="*/ 771 w 838"/>
              <a:gd name="T7" fmla="*/ 271 h 692"/>
              <a:gd name="T8" fmla="*/ 838 w 838"/>
              <a:gd name="T9" fmla="*/ 353 h 692"/>
              <a:gd name="T10" fmla="*/ 778 w 838"/>
              <a:gd name="T11" fmla="*/ 433 h 692"/>
              <a:gd name="T12" fmla="*/ 689 w 838"/>
              <a:gd name="T13" fmla="*/ 405 h 692"/>
              <a:gd name="T14" fmla="*/ 689 w 838"/>
              <a:gd name="T15" fmla="*/ 690 h 692"/>
              <a:gd name="T16" fmla="*/ 397 w 838"/>
              <a:gd name="T17" fmla="*/ 690 h 692"/>
              <a:gd name="T18" fmla="*/ 426 w 838"/>
              <a:gd name="T19" fmla="*/ 605 h 692"/>
              <a:gd name="T20" fmla="*/ 346 w 838"/>
              <a:gd name="T21" fmla="*/ 540 h 692"/>
              <a:gd name="T22" fmla="*/ 261 w 838"/>
              <a:gd name="T23" fmla="*/ 606 h 692"/>
              <a:gd name="T24" fmla="*/ 289 w 838"/>
              <a:gd name="T25" fmla="*/ 690 h 692"/>
              <a:gd name="T26" fmla="*/ 0 w 838"/>
              <a:gd name="T27" fmla="*/ 690 h 692"/>
              <a:gd name="T28" fmla="*/ 0 w 838"/>
              <a:gd name="T29" fmla="*/ 0 h 6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38"/>
              <a:gd name="T46" fmla="*/ 0 h 692"/>
              <a:gd name="T47" fmla="*/ 838 w 838"/>
              <a:gd name="T48" fmla="*/ 692 h 6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38" h="692">
                <a:moveTo>
                  <a:pt x="0" y="0"/>
                </a:moveTo>
                <a:lnTo>
                  <a:pt x="689" y="0"/>
                </a:lnTo>
                <a:cubicBezTo>
                  <a:pt x="689" y="0"/>
                  <a:pt x="690" y="248"/>
                  <a:pt x="689" y="294"/>
                </a:cubicBezTo>
                <a:cubicBezTo>
                  <a:pt x="718" y="340"/>
                  <a:pt x="724" y="277"/>
                  <a:pt x="771" y="271"/>
                </a:cubicBezTo>
                <a:cubicBezTo>
                  <a:pt x="818" y="265"/>
                  <a:pt x="838" y="302"/>
                  <a:pt x="838" y="353"/>
                </a:cubicBezTo>
                <a:cubicBezTo>
                  <a:pt x="838" y="404"/>
                  <a:pt x="823" y="431"/>
                  <a:pt x="778" y="433"/>
                </a:cubicBezTo>
                <a:cubicBezTo>
                  <a:pt x="733" y="435"/>
                  <a:pt x="715" y="370"/>
                  <a:pt x="689" y="405"/>
                </a:cubicBezTo>
                <a:cubicBezTo>
                  <a:pt x="689" y="547"/>
                  <a:pt x="689" y="690"/>
                  <a:pt x="689" y="690"/>
                </a:cubicBezTo>
                <a:cubicBezTo>
                  <a:pt x="689" y="690"/>
                  <a:pt x="438" y="692"/>
                  <a:pt x="397" y="690"/>
                </a:cubicBezTo>
                <a:cubicBezTo>
                  <a:pt x="367" y="651"/>
                  <a:pt x="426" y="640"/>
                  <a:pt x="426" y="605"/>
                </a:cubicBezTo>
                <a:cubicBezTo>
                  <a:pt x="426" y="570"/>
                  <a:pt x="408" y="539"/>
                  <a:pt x="346" y="540"/>
                </a:cubicBezTo>
                <a:cubicBezTo>
                  <a:pt x="284" y="541"/>
                  <a:pt x="261" y="567"/>
                  <a:pt x="261" y="606"/>
                </a:cubicBezTo>
                <a:cubicBezTo>
                  <a:pt x="261" y="645"/>
                  <a:pt x="322" y="648"/>
                  <a:pt x="289" y="690"/>
                </a:cubicBezTo>
                <a:cubicBezTo>
                  <a:pt x="145" y="690"/>
                  <a:pt x="0" y="690"/>
                  <a:pt x="0" y="690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7" name="Freeform 37"/>
          <p:cNvSpPr/>
          <p:nvPr/>
        </p:nvSpPr>
        <p:spPr bwMode="auto">
          <a:xfrm>
            <a:off x="6181170" y="1988840"/>
            <a:ext cx="1598354" cy="1672800"/>
          </a:xfrm>
          <a:custGeom>
            <a:avLst/>
            <a:gdLst>
              <a:gd name="T0" fmla="*/ 690 w 840"/>
              <a:gd name="T1" fmla="*/ 0 h 840"/>
              <a:gd name="T2" fmla="*/ 690 w 840"/>
              <a:gd name="T3" fmla="*/ 286 h 840"/>
              <a:gd name="T4" fmla="*/ 768 w 840"/>
              <a:gd name="T5" fmla="*/ 272 h 840"/>
              <a:gd name="T6" fmla="*/ 840 w 840"/>
              <a:gd name="T7" fmla="*/ 342 h 840"/>
              <a:gd name="T8" fmla="*/ 774 w 840"/>
              <a:gd name="T9" fmla="*/ 424 h 840"/>
              <a:gd name="T10" fmla="*/ 690 w 840"/>
              <a:gd name="T11" fmla="*/ 394 h 840"/>
              <a:gd name="T12" fmla="*/ 690 w 840"/>
              <a:gd name="T13" fmla="*/ 688 h 840"/>
              <a:gd name="T14" fmla="*/ 406 w 840"/>
              <a:gd name="T15" fmla="*/ 688 h 840"/>
              <a:gd name="T16" fmla="*/ 432 w 840"/>
              <a:gd name="T17" fmla="*/ 773 h 840"/>
              <a:gd name="T18" fmla="*/ 345 w 840"/>
              <a:gd name="T19" fmla="*/ 840 h 840"/>
              <a:gd name="T20" fmla="*/ 263 w 840"/>
              <a:gd name="T21" fmla="*/ 775 h 840"/>
              <a:gd name="T22" fmla="*/ 294 w 840"/>
              <a:gd name="T23" fmla="*/ 688 h 840"/>
              <a:gd name="T24" fmla="*/ 0 w 840"/>
              <a:gd name="T25" fmla="*/ 688 h 840"/>
              <a:gd name="T26" fmla="*/ 0 w 840"/>
              <a:gd name="T27" fmla="*/ 400 h 840"/>
              <a:gd name="T28" fmla="*/ 82 w 840"/>
              <a:gd name="T29" fmla="*/ 425 h 840"/>
              <a:gd name="T30" fmla="*/ 152 w 840"/>
              <a:gd name="T31" fmla="*/ 346 h 840"/>
              <a:gd name="T32" fmla="*/ 90 w 840"/>
              <a:gd name="T33" fmla="*/ 270 h 840"/>
              <a:gd name="T34" fmla="*/ 2 w 840"/>
              <a:gd name="T35" fmla="*/ 289 h 840"/>
              <a:gd name="T36" fmla="*/ 2 w 840"/>
              <a:gd name="T37" fmla="*/ 1 h 840"/>
              <a:gd name="T38" fmla="*/ 690 w 840"/>
              <a:gd name="T39" fmla="*/ 0 h 8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0"/>
              <a:gd name="T61" fmla="*/ 0 h 840"/>
              <a:gd name="T62" fmla="*/ 840 w 840"/>
              <a:gd name="T63" fmla="*/ 840 h 8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0" h="840">
                <a:moveTo>
                  <a:pt x="690" y="0"/>
                </a:moveTo>
                <a:cubicBezTo>
                  <a:pt x="690" y="77"/>
                  <a:pt x="690" y="172"/>
                  <a:pt x="690" y="286"/>
                </a:cubicBezTo>
                <a:cubicBezTo>
                  <a:pt x="712" y="338"/>
                  <a:pt x="712" y="276"/>
                  <a:pt x="768" y="272"/>
                </a:cubicBezTo>
                <a:cubicBezTo>
                  <a:pt x="824" y="268"/>
                  <a:pt x="840" y="290"/>
                  <a:pt x="840" y="342"/>
                </a:cubicBezTo>
                <a:cubicBezTo>
                  <a:pt x="840" y="394"/>
                  <a:pt x="832" y="422"/>
                  <a:pt x="774" y="424"/>
                </a:cubicBezTo>
                <a:cubicBezTo>
                  <a:pt x="716" y="426"/>
                  <a:pt x="726" y="364"/>
                  <a:pt x="690" y="394"/>
                </a:cubicBezTo>
                <a:cubicBezTo>
                  <a:pt x="690" y="434"/>
                  <a:pt x="688" y="598"/>
                  <a:pt x="690" y="688"/>
                </a:cubicBezTo>
                <a:cubicBezTo>
                  <a:pt x="690" y="688"/>
                  <a:pt x="455" y="688"/>
                  <a:pt x="406" y="688"/>
                </a:cubicBezTo>
                <a:cubicBezTo>
                  <a:pt x="371" y="720"/>
                  <a:pt x="429" y="729"/>
                  <a:pt x="432" y="773"/>
                </a:cubicBezTo>
                <a:cubicBezTo>
                  <a:pt x="435" y="817"/>
                  <a:pt x="396" y="840"/>
                  <a:pt x="345" y="840"/>
                </a:cubicBezTo>
                <a:cubicBezTo>
                  <a:pt x="294" y="840"/>
                  <a:pt x="263" y="818"/>
                  <a:pt x="263" y="775"/>
                </a:cubicBezTo>
                <a:cubicBezTo>
                  <a:pt x="263" y="732"/>
                  <a:pt x="316" y="730"/>
                  <a:pt x="294" y="688"/>
                </a:cubicBezTo>
                <a:cubicBezTo>
                  <a:pt x="153" y="688"/>
                  <a:pt x="59" y="688"/>
                  <a:pt x="0" y="688"/>
                </a:cubicBezTo>
                <a:cubicBezTo>
                  <a:pt x="0" y="622"/>
                  <a:pt x="0" y="442"/>
                  <a:pt x="0" y="400"/>
                </a:cubicBezTo>
                <a:cubicBezTo>
                  <a:pt x="38" y="362"/>
                  <a:pt x="47" y="425"/>
                  <a:pt x="82" y="425"/>
                </a:cubicBezTo>
                <a:cubicBezTo>
                  <a:pt x="117" y="425"/>
                  <a:pt x="153" y="408"/>
                  <a:pt x="152" y="346"/>
                </a:cubicBezTo>
                <a:cubicBezTo>
                  <a:pt x="151" y="284"/>
                  <a:pt x="124" y="272"/>
                  <a:pt x="90" y="270"/>
                </a:cubicBezTo>
                <a:cubicBezTo>
                  <a:pt x="56" y="268"/>
                  <a:pt x="26" y="344"/>
                  <a:pt x="2" y="289"/>
                </a:cubicBezTo>
                <a:cubicBezTo>
                  <a:pt x="2" y="145"/>
                  <a:pt x="2" y="1"/>
                  <a:pt x="2" y="1"/>
                </a:cubicBezTo>
                <a:cubicBezTo>
                  <a:pt x="116" y="2"/>
                  <a:pt x="554" y="1"/>
                  <a:pt x="690" y="0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 useBgFill="1">
        <p:nvSpPr>
          <p:cNvPr id="28" name="Freeform 42"/>
          <p:cNvSpPr/>
          <p:nvPr/>
        </p:nvSpPr>
        <p:spPr bwMode="auto">
          <a:xfrm>
            <a:off x="7494104" y="1988840"/>
            <a:ext cx="1308366" cy="1672800"/>
          </a:xfrm>
          <a:custGeom>
            <a:avLst/>
            <a:gdLst>
              <a:gd name="T0" fmla="*/ 688 w 688"/>
              <a:gd name="T1" fmla="*/ 1 h 840"/>
              <a:gd name="T2" fmla="*/ 688 w 688"/>
              <a:gd name="T3" fmla="*/ 688 h 840"/>
              <a:gd name="T4" fmla="*/ 404 w 688"/>
              <a:gd name="T5" fmla="*/ 688 h 840"/>
              <a:gd name="T6" fmla="*/ 430 w 688"/>
              <a:gd name="T7" fmla="*/ 773 h 840"/>
              <a:gd name="T8" fmla="*/ 343 w 688"/>
              <a:gd name="T9" fmla="*/ 840 h 840"/>
              <a:gd name="T10" fmla="*/ 261 w 688"/>
              <a:gd name="T11" fmla="*/ 775 h 840"/>
              <a:gd name="T12" fmla="*/ 294 w 688"/>
              <a:gd name="T13" fmla="*/ 686 h 840"/>
              <a:gd name="T14" fmla="*/ 0 w 688"/>
              <a:gd name="T15" fmla="*/ 686 h 840"/>
              <a:gd name="T16" fmla="*/ 0 w 688"/>
              <a:gd name="T17" fmla="*/ 396 h 840"/>
              <a:gd name="T18" fmla="*/ 82 w 688"/>
              <a:gd name="T19" fmla="*/ 424 h 840"/>
              <a:gd name="T20" fmla="*/ 150 w 688"/>
              <a:gd name="T21" fmla="*/ 346 h 840"/>
              <a:gd name="T22" fmla="*/ 86 w 688"/>
              <a:gd name="T23" fmla="*/ 272 h 840"/>
              <a:gd name="T24" fmla="*/ 0 w 688"/>
              <a:gd name="T25" fmla="*/ 278 h 840"/>
              <a:gd name="T26" fmla="*/ 0 w 688"/>
              <a:gd name="T27" fmla="*/ 1 h 840"/>
              <a:gd name="T28" fmla="*/ 688 w 688"/>
              <a:gd name="T29" fmla="*/ 1 h 8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8"/>
              <a:gd name="T46" fmla="*/ 0 h 840"/>
              <a:gd name="T47" fmla="*/ 688 w 688"/>
              <a:gd name="T48" fmla="*/ 840 h 8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8" h="840">
                <a:moveTo>
                  <a:pt x="688" y="1"/>
                </a:moveTo>
                <a:cubicBezTo>
                  <a:pt x="688" y="129"/>
                  <a:pt x="687" y="558"/>
                  <a:pt x="688" y="688"/>
                </a:cubicBezTo>
                <a:cubicBezTo>
                  <a:pt x="688" y="688"/>
                  <a:pt x="453" y="688"/>
                  <a:pt x="404" y="688"/>
                </a:cubicBezTo>
                <a:cubicBezTo>
                  <a:pt x="369" y="720"/>
                  <a:pt x="427" y="729"/>
                  <a:pt x="430" y="773"/>
                </a:cubicBezTo>
                <a:cubicBezTo>
                  <a:pt x="433" y="817"/>
                  <a:pt x="394" y="840"/>
                  <a:pt x="343" y="840"/>
                </a:cubicBezTo>
                <a:cubicBezTo>
                  <a:pt x="292" y="840"/>
                  <a:pt x="261" y="818"/>
                  <a:pt x="261" y="775"/>
                </a:cubicBezTo>
                <a:cubicBezTo>
                  <a:pt x="261" y="732"/>
                  <a:pt x="316" y="728"/>
                  <a:pt x="294" y="686"/>
                </a:cubicBezTo>
                <a:cubicBezTo>
                  <a:pt x="153" y="686"/>
                  <a:pt x="59" y="686"/>
                  <a:pt x="0" y="686"/>
                </a:cubicBezTo>
                <a:cubicBezTo>
                  <a:pt x="0" y="620"/>
                  <a:pt x="0" y="438"/>
                  <a:pt x="0" y="396"/>
                </a:cubicBezTo>
                <a:cubicBezTo>
                  <a:pt x="30" y="356"/>
                  <a:pt x="47" y="424"/>
                  <a:pt x="82" y="424"/>
                </a:cubicBezTo>
                <a:cubicBezTo>
                  <a:pt x="117" y="424"/>
                  <a:pt x="150" y="396"/>
                  <a:pt x="150" y="346"/>
                </a:cubicBezTo>
                <a:cubicBezTo>
                  <a:pt x="150" y="296"/>
                  <a:pt x="126" y="272"/>
                  <a:pt x="86" y="272"/>
                </a:cubicBezTo>
                <a:cubicBezTo>
                  <a:pt x="46" y="272"/>
                  <a:pt x="14" y="348"/>
                  <a:pt x="0" y="278"/>
                </a:cubicBezTo>
                <a:cubicBezTo>
                  <a:pt x="0" y="134"/>
                  <a:pt x="0" y="1"/>
                  <a:pt x="0" y="1"/>
                </a:cubicBezTo>
                <a:cubicBezTo>
                  <a:pt x="114" y="2"/>
                  <a:pt x="550" y="0"/>
                  <a:pt x="688" y="1"/>
                </a:cubicBez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5087" y="1988840"/>
            <a:ext cx="3927383" cy="411637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Проверьте себя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1548000"/>
          </a:xfrm>
          <a:prstGeom prst="plaque">
            <a:avLst/>
          </a:prstGeom>
          <a:solidFill>
            <a:srgbClr val="CCCCFF"/>
          </a:solidFill>
          <a:ln w="31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 каком значении а произведение 7а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кратно 3?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2927139" y="3445680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94691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2927139" y="4921012"/>
            <a:ext cx="1577932" cy="986738"/>
          </a:xfrm>
          <a:prstGeom prst="roundRect">
            <a:avLst/>
          </a:prstGeom>
          <a:solidFill>
            <a:srgbClr val="CCFF99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Управляющая кнопка: настраиваемая 18">
            <a:hlinkClick r:id="" action="ppaction://hlinkshowjump?jump=nextslide" highlightClick="1"/>
          </p:cNvPr>
          <p:cNvSpPr/>
          <p:nvPr/>
        </p:nvSpPr>
        <p:spPr>
          <a:xfrm>
            <a:off x="8352420" y="6219393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 l="46000" t="29000" r="-4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75087" y="1628800"/>
            <a:ext cx="3927383" cy="4116378"/>
          </a:xfrm>
          <a:prstGeom prst="rect">
            <a:avLst/>
          </a:prstGeom>
          <a:blipFill dpi="0" rotWithShape="1">
            <a:blip r:embed="rId1"/>
            <a:srcRect/>
            <a:stretch>
              <a:fillRect l="-17000" t="-6000" r="-19000" b="-13000"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Это интересно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846161" y="1403775"/>
            <a:ext cx="3864916" cy="4815618"/>
          </a:xfrm>
          <a:prstGeom prst="plaque">
            <a:avLst>
              <a:gd name="adj" fmla="val 6780"/>
            </a:avLst>
          </a:prstGeom>
          <a:solidFill>
            <a:srgbClr val="FFCCCC"/>
          </a:solidFill>
          <a:ln w="3175"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Вальдшнеп – это птица, которая видит всё, что происходит вокруг неё, даже не поворачивая головы. Эта способность птицы объясняется тем, что её глаза расположены необычно далеко – почти к затылку.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992479"/>
            <a:ext cx="7822665" cy="53487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9" name="Управляющая кнопка: настраиваемая 28">
            <a:hlinkClick r:id="rId3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15" y="-9255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Кашичкина Лариса Николаевна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31940" y="1538789"/>
            <a:ext cx="4834880" cy="436548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высшее: Пермский государственный педагогический институт, 1994 год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Учитель математики и информатики; высшая квалификационная категория МБОУ «Кипринская ООШ»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Очёрского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района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Пермского края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Стаж работы: 22 года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Увлечения: чтение детективов и фантастики, информационные технологии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1"/>
              </a:rPr>
              <a:t>larissanic@yandex.ru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8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16956" y="1718810"/>
            <a:ext cx="2734964" cy="3784600"/>
          </a:xfrm>
          <a:ln w="285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352420" y="278650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 2" panose="05020102010507070707"/>
              </a:rPr>
              <a:t>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Информационные источники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81590" y="1268760"/>
            <a:ext cx="8010890" cy="485740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Шаблон презентации и управляющие кнопки созданы автором средствами программы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Microsoft Power Point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 слайд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1"/>
              </a:rPr>
              <a:t>Девочка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1"/>
              </a:rPr>
              <a:t>и мальчик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3 - 4 слайды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Яблоко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Мальчик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(3 - 6 слайды)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Тарелка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(3 – 6 слайды)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5 – 6 слайды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Пачка печенья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Стол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7 слайд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Технологический приём «Анимированная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сорбонка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»,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автор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Аствацатуров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Г.О.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8 – 13  слайды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Корзина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Яблоко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14 – 23 слайды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Вальдшнеп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Технологический приём «Анимированные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пазлы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Шаблон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пазлов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Виленкин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Н.Я. И др. Математика. 6 класс: учебник для общеобразовательных учреждений. – М.: Мнемозина, 2014.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Рудницкая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В.Н. Тесты по математике: 6 класс. – М.: Экзамен, 2013.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страиваемая 3">
            <a:hlinkClick r:id="rId12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352420" y="278650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 2" panose="05020102010507070707"/>
              </a:rPr>
              <a:t>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51820" y="4492797"/>
            <a:ext cx="1785938" cy="4899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38331" y="4468560"/>
            <a:ext cx="1785938" cy="4899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24842" y="4468073"/>
            <a:ext cx="1785938" cy="4899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51820" y="5583600"/>
            <a:ext cx="1785938" cy="48994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38331" y="5583600"/>
            <a:ext cx="1785938" cy="489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Что такое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делитель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00414" y="2674371"/>
            <a:ext cx="798680" cy="79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64939" y="2674371"/>
            <a:ext cx="798680" cy="79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42230" y="2664858"/>
            <a:ext cx="798680" cy="798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82290" y="2664858"/>
            <a:ext cx="798680" cy="798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66473" y="2664858"/>
            <a:ext cx="798680" cy="798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0515" y="2664858"/>
            <a:ext cx="798680" cy="798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12467" y="2208868"/>
            <a:ext cx="798680" cy="798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91835" y="2208868"/>
            <a:ext cx="798680" cy="798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7218" y="2265518"/>
            <a:ext cx="798680" cy="798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83610" y="2244130"/>
            <a:ext cx="798680" cy="7986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77720" y="2220440"/>
            <a:ext cx="798680" cy="798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3580" y="1866178"/>
            <a:ext cx="798680" cy="7986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17304" y="1809528"/>
            <a:ext cx="798680" cy="7986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03690" y="1844848"/>
            <a:ext cx="798680" cy="7986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43750" y="1866178"/>
            <a:ext cx="798680" cy="7986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83610" y="1430964"/>
            <a:ext cx="798680" cy="7986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5166" y="1411634"/>
            <a:ext cx="798680" cy="7986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73720" y="1403775"/>
            <a:ext cx="798680" cy="7986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3468" y="1009625"/>
            <a:ext cx="798680" cy="7986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22256" y="1009625"/>
            <a:ext cx="798680" cy="798680"/>
          </a:xfrm>
          <a:prstGeom prst="rect">
            <a:avLst/>
          </a:prstGeom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925200" y="1157415"/>
            <a:ext cx="4266000" cy="1576800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Можно ли разделить поровну 20 яблок, не разрезая их, между 5 мальчиками?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96" y="3406971"/>
            <a:ext cx="2205245" cy="2947354"/>
          </a:xfrm>
          <a:prstGeom prst="rect">
            <a:avLst/>
          </a:prstGeom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925200" y="1157415"/>
            <a:ext cx="4266000" cy="1576800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Да, можно!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Управляющая кнопка: настраиваемая 34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7 C -0.04184 -0.03631 -0.0059 -0.00971 -0.14027 -0.00532 C -0.14583 -0.00508 -0.1559 0.00093 -0.1559 0.00116 C -0.15763 0.00301 -0.15885 0.00602 -0.16111 0.00717 C -0.16388 0.00879 -0.16718 0.00787 -0.17013 0.00879 C -0.17378 0.01018 -0.17708 0.01226 -0.18055 0.01342 C -0.18263 0.01434 -0.18489 0.01457 -0.18715 0.01527 C -0.19218 0.02128 -0.19722 0.02406 -0.20399 0.02591 C -0.20625 0.03469 -0.21354 0.03678 -0.21961 0.04163 C -0.22343 0.04487 -0.23246 0.04788 -0.23246 0.04811 C -0.23663 0.05458 -0.24027 0.05782 -0.24687 0.06036 C -0.25885 0.07123 -0.25347 0.0673 -0.2625 0.07285 C -0.2677 0.07933 -0.27013 0.08604 -0.27413 0.0932 C -0.27638 0.1013 -0.27882 0.10592 -0.28194 0.11356 C -0.28333 0.12026 -0.28576 0.12443 -0.28836 0.13067 C -0.29062 0.14616 -0.29027 0.16258 -0.29357 0.17762 C -0.29548 0.18641 -0.29982 0.19311 -0.29982 0.20259 " pathEditMode="relative" rAng="0" ptsTypes="ffffffffffffffff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67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04903E-6 C -0.03056 -0.01086 -0.05278 0.00718 -0.07934 0.01712 C -0.09514 0.03423 -0.11789 0.04719 -0.13768 0.05366 C -0.14028 0.05597 -0.14271 0.05852 -0.14549 0.06037 C -0.14705 0.06152 -0.14914 0.06106 -0.1507 0.06222 C -0.16268 0.07031 -0.17362 0.08003 -0.18577 0.08812 C -0.18664 0.09113 -0.18664 0.09483 -0.18837 0.09691 C -0.19132 0.10038 -0.19879 0.10361 -0.19879 0.10361 C -0.20226 0.1131 -0.20643 0.11217 -0.21181 0.11934 C -0.22101 0.13183 -0.23056 0.14177 -0.24167 0.15218 C -0.26007 0.19173 -0.2382 0.14941 -0.25452 0.17114 C -0.26875 0.19011 -0.25226 0.17901 -0.27153 0.18849 C -0.28021 0.20722 -0.27796 0.19936 -0.28837 0.21092 C -0.29219 0.21509 -0.3 0.22318 -0.3 0.22318 C -0.30348 0.2359 -0.31181 0.24608 -0.31684 0.25764 C -0.32188 0.26897 -0.3257 0.28285 -0.33247 0.29233 C -0.33559 0.31962 -0.33091 0.29372 -0.33768 0.30967 C -0.33959 0.3143 -0.34132 0.32355 -0.34289 0.32864 C -0.34636 0.33997 -0.3474 0.352 -0.3507 0.36333 C -0.35191 0.37397 -0.35261 0.38368 -0.35712 0.3927 C -0.35868 0.40218 -0.36042 0.41004 -0.36372 0.4186 C -0.36493 0.42508 -0.36667 0.4334 -0.36893 0.43942 C -0.37309 0.45028 -0.37118 0.44982 -0.37535 0.44982 " pathEditMode="relative" ptsTypes="ffffffffffffffffffffff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5717E-6 C -0.0099 0.00046 -0.01997 -0.00023 -0.02986 0.00162 C -0.03403 0.00231 -0.03733 0.00717 -0.04149 0.00856 C -0.05139 0.02174 -0.06632 0.03261 -0.07917 0.03978 C -0.08125 0.0488 -0.07882 0.04186 -0.08559 0.05018 C -0.09965 0.0673 -0.09045 0.06152 -0.10382 0.06753 C -0.10799 0.07562 -0.11754 0.08164 -0.12465 0.08487 C -0.13264 0.10037 -0.12188 0.08164 -0.13108 0.09158 C -0.14115 0.10245 -0.14149 0.10708 -0.15451 0.11239 C -0.16198 0.12026 -0.1691 0.12905 -0.17656 0.13668 C -0.17951 0.13968 -0.18559 0.14523 -0.18559 0.14523 C -0.19115 0.1568 -0.19757 0.16906 -0.20382 0.17992 C -0.21302 0.19588 -0.2059 0.17831 -0.21163 0.1938 C -0.21198 0.19727 -0.21181 0.20097 -0.21285 0.20421 C -0.21406 0.20814 -0.21806 0.21462 -0.21806 0.21462 C -0.21945 0.22132 -0.22014 0.22849 -0.22205 0.2352 C -0.22326 0.23959 -0.2257 0.24329 -0.22726 0.24746 C -0.22951 0.26295 -0.23229 0.28076 -0.23889 0.29417 C -0.24149 0.30527 -0.23785 0.29255 -0.24531 0.3062 C -0.24861 0.31198 -0.24983 0.31869 -0.25451 0.32354 C -0.25695 0.32609 -0.26233 0.33048 -0.26233 0.33048 C -0.2632 0.33279 -0.26354 0.33557 -0.26493 0.33742 C -0.26701 0.34042 -0.27257 0.34436 -0.27257 0.34436 C -0.27587 0.3506 -0.27899 0.35222 -0.28438 0.35453 C -0.28594 0.36355 -0.29115 0.36887 -0.2934 0.3772 C -0.29462 0.38182 -0.29566 0.38668 -0.2974 0.39107 " pathEditMode="relative" ptsTypes="fffffffffffffffffffffffff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42461E-6 C -0.01458 -0.00717 -0.02187 -0.00278 -0.04149 -0.00185 C -0.05277 0.00809 -0.06614 0.0178 -0.07916 0.02243 C -0.09079 0.03307 -0.10381 0.04116 -0.11545 0.0518 C -0.11979 0.0636 -0.12795 0.06591 -0.13506 0.07423 C -0.13958 0.07955 -0.14045 0.08557 -0.14548 0.08996 C -0.14739 0.09759 -0.15086 0.10615 -0.15572 0.11054 C -0.15954 0.11817 -0.1611 0.12026 -0.16354 0.12789 C -0.16666 0.1376 -0.16683 0.14431 -0.17274 0.15217 C -0.17517 0.16212 -0.18003 0.17044 -0.18298 0.17992 C -0.1868 0.19241 -0.18923 0.2049 -0.19479 0.21623 C -0.19704 0.22548 -0.19808 0.23242 -0.2026 0.24028 C -0.20485 0.25 -0.20503 0.25046 -0.21163 0.25763 C -0.21458 0.26873 -0.21979 0.28076 -0.22465 0.29047 C -0.22621 0.29741 -0.22708 0.30018 -0.23246 0.30273 C -0.23402 0.30897 -0.23298 0.3062 -0.23506 0.31128 " pathEditMode="relative" ptsTypes="ffffff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69 C -0.02101 -0.0141 -0.03837 0.00463 -0.0573 0.01226 C -0.06198 0.01619 -0.06719 0.01989 -0.0724 0.02197 C -0.07414 0.02382 -0.0757 0.02591 -0.07761 0.02706 C -0.07882 0.02799 -0.08039 0.02752 -0.08143 0.02868 C -0.09063 0.03816 -0.07535 0.02984 -0.08907 0.03863 C -0.09862 0.04464 -0.10782 0.04672 -0.1158 0.05666 C -0.1198 0.06707 -0.12726 0.07493 -0.13473 0.08141 C -0.13629 0.0902 -0.13994 0.09806 -0.14497 0.10431 C -0.14671 0.11194 -0.14966 0.1161 -0.15261 0.12258 C -0.15382 0.12535 -0.15417 0.12813 -0.15521 0.13067 C -0.15747 0.13738 -0.15973 0.14431 -0.16285 0.15056 C -0.16494 0.15495 -0.1691 0.16374 -0.1691 0.16397 C -0.17084 0.17854 -0.17518 0.18964 -0.18056 0.20306 C -0.18629 0.21832 -0.19028 0.23474 -0.19705 0.24931 C -0.19844 0.25833 -0.19983 0.26087 -0.20469 0.26735 C -0.20625 0.27359 -0.21077 0.28169 -0.21476 0.28539 C -0.21719 0.29441 -0.21858 0.30389 -0.2224 0.31175 C -0.22431 0.321 -0.22605 0.33002 -0.23004 0.33835 C -0.2316 0.34482 -0.2323 0.35061 -0.23525 0.35639 C -0.23629 0.36471 -0.23681 0.37304 -0.23889 0.3809 C -0.23976 0.39408 -0.24028 0.40727 -0.2415 0.42045 C -0.24202 0.42623 -0.24393 0.43271 -0.24393 0.43872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1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9186E-6 C -0.00885 0.00486 -0.01771 0.00786 -0.02604 0.01388 C -0.02934 0.01642 -0.03628 0.02081 -0.03628 0.02081 C -0.03802 0.02359 -0.03941 0.02706 -0.04149 0.02937 C -0.04253 0.03053 -0.04444 0.02983 -0.04549 0.03122 C -0.04635 0.03238 -0.04583 0.03515 -0.0467 0.03631 C -0.04896 0.03932 -0.05451 0.04325 -0.05451 0.04325 C -0.05816 0.05042 -0.06094 0.05944 -0.06632 0.06406 C -0.06823 0.07192 -0.0717 0.0747 -0.07656 0.07956 C -0.07812 0.09112 -0.08177 0.09944 -0.08698 0.10893 C -0.08785 0.1124 -0.08924 0.11841 -0.09097 0.12118 C -0.09375 0.12558 -0.1 0.13321 -0.1 0.13321 C -0.1026 0.14339 -0.10469 0.14824 -0.11042 0.15564 C -0.11337 0.16374 -0.11684 0.1716 -0.11944 0.17993 C -0.12083 0.18455 -0.12135 0.18964 -0.12344 0.1938 C -0.12517 0.19727 -0.12865 0.20421 -0.12865 0.20421 C -0.13073 0.22155 -0.13628 0.23982 -0.14149 0.25601 C -0.14444 0.26526 -0.14479 0.27636 -0.14809 0.28538 C -0.15122 0.29348 -0.15729 0.2988 -0.16111 0.3062 C -0.16267 0.3129 -0.16389 0.31892 -0.16632 0.32516 C -0.16788 0.33441 -0.17135 0.34505 -0.17535 0.35291 C -0.17934 0.36933 -0.17917 0.3772 -0.17917 0.39616 " pathEditMode="relative" ptsTypes="fffffffffffffffffffff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9593E-6 C -0.00018 3.9593E-6 -0.0224 0.00277 -0.02466 0.00347 C -0.03334 0.00601 -0.04011 0.01064 -0.04931 0.01226 C -0.05521 0.01596 -0.0606 0.02035 -0.06632 0.02428 C -0.07223 0.04486 -0.06893 0.03631 -0.07535 0.05018 C -0.07813 0.06221 -0.08421 0.07354 -0.08837 0.08487 C -0.09237 0.09528 -0.09514 0.10569 -0.10261 0.11239 C -0.10712 0.12835 -0.11146 0.14639 -0.11823 0.16096 C -0.12501 0.19912 -0.13091 0.25786 -0.11303 0.29417 C -0.11112 0.30342 -0.1106 0.3129 -0.10782 0.32192 C -0.10556 0.32932 -0.10712 0.32886 -0.10382 0.32886 " pathEditMode="relative" ptsTypes="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8585E-6 C -0.02379 0.00254 -0.01476 0.00116 -0.03108 0.01573 C -0.03195 0.01734 -0.03264 0.01919 -0.03368 0.02081 C -0.0349 0.02266 -0.03663 0.02405 -0.03767 0.02613 C -0.04479 0.03978 -0.05017 0.06614 -0.05313 0.08326 C -0.05712 0.10661 -0.05781 0.13113 -0.06354 0.15402 C -0.06198 0.24167 -0.06806 0.19773 -0.06094 0.22502 C -0.05868 0.23358 -0.0566 0.24237 -0.05451 0.25092 C -0.05104 0.26457 -0.05504 0.24815 -0.05191 0.26133 C -0.05156 0.26295 -0.05052 0.26642 -0.05052 0.26642 " pathEditMode="relative" ptsTypes="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046 C 0.01267 -0.0037 0.01979 -0.00463 0.03368 -0.0037 C 0.03438 -0.00301 0.03976 0.00139 0.04045 0.00277 C 0.04115 0.00416 0.04063 0.00647 0.04149 0.00786 C 0.04323 0.01064 0.0474 0.01434 0.0474 0.01457 C 0.04965 0.02174 0.05017 0.0296 0.05538 0.03214 C 0.05677 0.03839 0.05972 0.04093 0.06215 0.04671 C 0.06372 0.05365 0.06597 0.06082 0.06806 0.06776 C 0.06927 0.07678 0.07083 0.08487 0.07205 0.09366 C 0.07257 0.09967 0.07205 0.10569 0.07309 0.1117 C 0.07361 0.11332 0.07587 0.11286 0.07604 0.11494 C 0.0783 0.1309 0.07795 0.15148 0.07917 0.16813 C 0.07969 0.22294 0.07691 0.28238 0.08316 0.33672 C 0.08264 0.34644 0.08281 0.35638 0.08194 0.36609 C 0.07969 0.39431 0.08003 0.36679 0.08003 0.37905 " pathEditMode="relative" rAng="0" ptsTypes="ffffffffffffff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195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3543E-7 C 0.00643 0.0067 0.00486 0.0074 0.00903 0.01572 C 0.01042 0.02405 0.01215 0.02937 0.01563 0.03631 C 0.01945 0.06337 0.02136 0.09042 0.02465 0.11771 C 0.02674 0.15472 0.02761 0.19149 0.02847 0.22849 C 0.02691 0.25023 0.0257 0.27613 0.02083 0.29764 C 0.0191 0.32007 0.01945 0.3092 0.01945 0.33048 " pathEditMode="relative" ptsTypes="ffffff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2.24792E-6 C 0.00122 0.0118 0.00191 0.0229 0.00521 0.03446 C 0.00434 0.06961 0.00625 0.07956 0.00018 0.10523 C -0.00225 0.11564 -0.00468 0.12327 -0.00972 0.13182 C -0.01163 0.13483 -0.01475 0.14131 -0.01475 0.14154 C -0.01666 0.14824 -0.02152 0.15426 -0.02482 0.16027 C -0.02569 0.16166 -0.02725 0.1649 -0.02725 0.16513 C -0.03055 0.179 -0.03524 0.19219 -0.03975 0.20583 C -0.04201 0.21277 -0.04201 0.21693 -0.04583 0.22318 C -0.04843 0.23983 -0.04947 0.25116 -0.04947 0.27035 " pathEditMode="relative" rAng="0" ptsTypes="fffffffff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1350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93247E-6 C -0.00834 0.00231 -0.01286 0.00971 -0.02067 0.01387 C -0.03091 0.01943 -0.02379 0.01156 -0.03369 0.01919 C -0.0481 0.03029 -0.03751 0.02613 -0.04793 0.02937 C -0.05452 0.03816 -0.06025 0.03978 -0.06876 0.04325 C -0.07605 0.04972 -0.08369 0.05805 -0.0922 0.06059 C -0.09411 0.06845 -0.09619 0.06637 -0.10122 0.071 C -0.10313 0.0777 -0.10452 0.08094 -0.10904 0.08487 C -0.1106 0.09066 -0.11164 0.09528 -0.11424 0.10037 C -0.1165 0.11031 -0.11806 0.11078 -0.11945 0.1228 C -0.12015 0.15772 -0.11633 0.17368 -0.12727 0.19889 " pathEditMode="relative" ptsTypes="ffff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9676E-6 C -0.00886 -0.02729 -0.01215 -0.02659 -0.02952 -0.03006 C -0.08698 -0.02659 -0.11823 -0.03191 -0.16563 -0.0067 C -0.17153 0.00116 -0.17813 0.00394 -0.18386 0.01319 C -0.19202 0.02637 -0.19462 0.0377 -0.20504 0.04256 C -0.22778 0.08812 -0.19045 0.01573 -0.22309 0.06892 C -0.23212 0.08372 -0.23837 0.10592 -0.25087 0.11147 C -0.25486 0.13437 -0.24913 0.11009 -0.2592 0.12466 C -0.26129 0.12789 -0.2625 0.13344 -0.26406 0.13784 C -0.26476 0.14316 -0.26424 0.14986 -0.2658 0.15403 C -0.26719 0.15796 -0.27031 0.1575 -0.27222 0.16073 C -0.27431 0.16328 -0.2757 0.16721 -0.27726 0.17091 C -0.28004 0.17808 -0.28524 0.19381 -0.28524 0.19404 C -0.28698 0.20583 -0.28993 0.21439 -0.29184 0.22641 C -0.29549 0.25301 -0.29861 0.28053 -0.30504 0.30528 C -0.30695 0.32308 -0.30677 0.33511 -0.3132 0.34829 C -0.31476 0.36124 -0.31615 0.3698 -0.31979 0.3809 C -0.32431 0.41004 -0.32292 0.39339 -0.32292 0.43062 " pathEditMode="relative" rAng="0" ptsTypes="fffffffffffffffff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1993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8002E-6 C -0.00607 0.00093 -0.01354 -3.58002E-6 -0.01823 0.0037 C -0.04062 0.02174 -0.03281 0.03793 -0.0592 0.04579 C -0.08142 0.07609 -0.05139 0.03724 -0.08628 0.071 C -0.09844 0.0828 -0.10069 0.10084 -0.11285 0.11309 C -0.12309 0.12327 -0.14479 0.14223 -0.14479 0.14293 C -0.15139 0.16189 -0.16041 0.15842 -0.17187 0.17993 C -0.17795 0.20398 -0.18993 0.22919 -0.21232 0.2433 C -0.21823 0.26018 -0.22066 0.26735 -0.23437 0.28099 C -0.23871 0.2914 -0.24114 0.30944 -0.24826 0.31846 C -0.2533 0.32447 -0.26111 0.3291 -0.26649 0.33534 C -0.29357 0.36726 -0.2743 0.35662 -0.31146 0.37304 " pathEditMode="relative" rAng="0" ptsTypes="fffffffffff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864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-0.03053 C 0.00156 -0.0259 -0.01285 -0.02636 -0.02622 -0.02012 C -0.04323 -0.01226 -0.05799 0.00208 -0.07431 0.01087 C -0.07865 0.01688 -0.08351 0.01989 -0.08855 0.02475 C -0.09202 0.03168 -0.09514 0.03747 -0.10035 0.04209 C -0.10382 0.0488 -0.10643 0.05227 -0.11198 0.05597 C -0.12118 0.07216 -0.11546 0.06869 -0.12622 0.07146 C -0.12709 0.07378 -0.12726 0.07678 -0.12882 0.0784 C -0.13264 0.08233 -0.14184 0.08696 -0.14184 0.08719 C -0.14879 0.09829 -0.1566 0.10754 -0.16389 0.11818 C -0.16771 0.12373 -0.17153 0.12905 -0.17431 0.13552 C -0.17552 0.1383 -0.17639 0.14154 -0.17813 0.14408 C -0.18004 0.14686 -0.18264 0.14847 -0.18473 0.15102 C -0.18698 0.15379 -0.18907 0.1568 -0.19115 0.15981 C -0.1948 0.16536 -0.19618 0.16906 -0.20035 0.17345 C -0.2066 0.1797 -0.21372 0.18432 -0.2198 0.1908 C -0.22657 0.1982 -0.23316 0.2086 -0.23924 0.2167 C -0.254 0.23636 -0.25608 0.26711 -0.27292 0.28423 C -0.27882 0.29741 -0.28316 0.31337 -0.29115 0.32401 C -0.29393 0.33326 -0.29636 0.34806 -0.30157 0.35523 C -0.30417 0.36841 -0.31077 0.3765 -0.3158 0.38807 C -0.32084 0.39986 -0.31823 0.40611 -0.32761 0.41235 C -0.33021 0.42322 -0.32674 0.41143 -0.33282 0.42276 C -0.3375 0.43155 -0.33924 0.43871 -0.34566 0.44519 C -0.34861 0.45513 -0.3507 0.46415 -0.35747 0.47109 C -0.3599 0.47364 -0.36528 0.47803 -0.36528 0.47826 C -0.3665 0.48289 -0.37032 0.49514 -0.37292 0.49884 C -0.37483 0.50162 -0.37761 0.50324 -0.37952 0.50578 " pathEditMode="relative" rAng="0" ptsTypes="fffffffffffffffffffffffffff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268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95E-6 C -0.02378 0.00277 -0.03403 0.00693 -0.05573 0.01549 C -0.08542 0.04278 -0.05121 0.01341 -0.08038 0.03307 C -0.09219 0.04116 -0.10156 0.05481 -0.11233 0.06475 C -0.11667 0.07562 -0.11389 0.06915 -0.12101 0.08372 C -0.12222 0.08626 -0.12205 0.0895 -0.12344 0.09158 C -0.12587 0.09551 -0.12951 0.09782 -0.13212 0.10129 C -0.1375 0.10823 -0.14028 0.11771 -0.14705 0.12349 C -0.15121 0.13436 -0.16146 0.14384 -0.16788 0.15217 C -0.1691 0.15356 -0.17066 0.15471 -0.17153 0.1568 C -0.17239 0.15888 -0.17257 0.16188 -0.17396 0.16304 C -0.17656 0.16512 -0.17986 0.16512 -0.18281 0.16628 C -0.18715 0.17807 -0.19219 0.18385 -0.19983 0.19172 C -0.20729 0.19935 -0.21371 0.21068 -0.21962 0.22016 C -0.22535 0.22895 -0.22101 0.22155 -0.2283 0.22826 C -0.23142 0.2308 -0.23489 0.23751 -0.23698 0.24098 C -0.23993 0.25693 -0.23542 0.2389 -0.24201 0.25046 C -0.24323 0.25277 -0.24323 0.25601 -0.24444 0.25832 C -0.24739 0.2641 -0.25312 0.26711 -0.2566 0.27243 C -0.27465 0.29972 -0.26024 0.287 -0.27396 0.29787 C -0.27465 0.30041 -0.27517 0.30342 -0.27639 0.30573 C -0.27882 0.31082 -0.28489 0.32007 -0.28489 0.3203 C -0.28993 0.33742 -0.28646 0.35684 -0.29114 0.37396 C -0.29271 0.38829 -0.29097 0.38598 -0.29861 0.39454 C -0.30451 0.40101 -0.29948 0.39847 -0.30608 0.40101 C -0.30694 0.40448 -0.31111 0.4179 -0.31337 0.41998 C -0.31423 0.42113 -0.3158 0.42113 -0.31701 0.42137 C -0.31667 0.42576 -0.31667 0.43015 -0.3158 0.43409 C -0.31545 0.43617 -0.31337 0.43917 -0.31337 0.43917 " pathEditMode="relative" rAng="0" ptsTypes="ffffffffffffffffffffffffffff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219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23 C -0.00521 0.00023 -0.01059 -0.00023 -0.01545 0.00139 C -0.02656 0.00486 -0.03194 0.01966 -0.03924 0.02775 C -0.04705 0.05111 -0.03785 0.03099 -0.05469 0.04787 C -0.05677 0.04996 -0.05729 0.05343 -0.05903 0.05597 C -0.06337 0.06244 -0.06962 0.06661 -0.07431 0.07285 C -0.07795 0.08326 -0.08264 0.08488 -0.08837 0.0932 C -0.0901 0.09968 -0.09444 0.10176 -0.09826 0.10731 C -0.10139 0.12072 -0.0967 0.10731 -0.10538 0.11679 C -0.11076 0.12257 -0.10764 0.12928 -0.1151 0.13529 C -0.12118 0.14639 -0.12691 0.15218 -0.13472 0.16166 C -0.13802 0.16536 -0.14132 0.16906 -0.14444 0.17276 C -0.1467 0.1753 -0.15139 0.18039 -0.15139 0.18062 C -0.15365 0.18964 -0.15938 0.1975 -0.16424 0.20537 C -0.16719 0.21924 -0.17396 0.22965 -0.18108 0.24121 C -0.1842 0.25255 -0.17951 0.23913 -0.18646 0.24885 C -0.1875 0.25023 -0.1875 0.25231 -0.18802 0.2537 C -0.18976 0.25787 -0.19063 0.26295 -0.19358 0.26619 C -0.19549 0.26827 -0.19757 0.27012 -0.19931 0.27244 C -0.20226 0.27637 -0.20781 0.28469 -0.20781 0.28492 C -0.21094 0.29649 -0.20625 0.28284 -0.21337 0.29256 C -0.21424 0.29394 -0.21389 0.29602 -0.21458 0.29718 C -0.2158 0.29903 -0.21753 0.30042 -0.21892 0.30204 C -0.22153 0.31083 -0.22431 0.31892 -0.23003 0.3254 C -0.23368 0.3402 -0.22882 0.32193 -0.23576 0.33927 C -0.23906 0.3476 -0.23854 0.34898 -0.24566 0.355 C -0.24809 0.36355 -0.25139 0.37188 -0.25538 0.37997 C -0.25868 0.38645 -0.25747 0.38992 -0.26389 0.39246 C -0.26823 0.40842 -0.2651 0.42415 -0.2651 0.4408 " pathEditMode="relative" rAng="0" ptsTypes="ffffffffffffffffffffffffffff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220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2405E-6 C -0.00452 0.00092 -0.00955 0.00231 -0.01355 0.00462 C -0.01997 0.00809 -0.02483 0.01341 -0.03143 0.01595 C -0.03351 0.02312 -0.03559 0.02127 -0.04098 0.02544 C -0.04289 0.03214 -0.05608 0.04324 -0.06129 0.04764 C -0.06355 0.05735 -0.06962 0.06244 -0.07223 0.07308 C -0.07275 0.07539 -0.07309 0.07747 -0.07379 0.07955 C -0.07466 0.08279 -0.07639 0.08903 -0.07639 0.08927 C -0.07796 0.11077 -0.08143 0.13159 -0.08438 0.15286 C -0.08803 0.17761 -0.08507 0.16628 -0.08872 0.1783 C -0.08994 0.19773 -0.08889 0.23589 -0.10087 0.25 C -0.10348 0.26942 -0.10296 0.29093 -0.11059 0.30897 C -0.11181 0.32238 -0.11407 0.33441 -0.12396 0.34227 C -0.12726 0.35337 -0.13212 0.36193 -0.13212 0.37442 " pathEditMode="relative" rAng="0" ptsTypes="fffffffffffff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87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2405E-6 C -0.00781 0.00393 -0.01475 0.0074 -0.0217 0.01295 C -0.0276 0.0178 -0.0335 0.02497 -0.04045 0.02775 C -0.04635 0.03307 -0.05121 0.04301 -0.05798 0.04556 C -0.06128 0.04902 -0.06545 0.05157 -0.06875 0.0555 C -0.07413 0.06198 -0.07708 0.06776 -0.08333 0.07331 C -0.08663 0.07955 -0.08715 0.08441 -0.09149 0.08973 C -0.09271 0.0969 -0.09531 0.10245 -0.09687 0.10939 C -0.09948 0.11979 -0.1 0.12974 -0.10503 0.13899 C -0.1059 0.15263 -0.10659 0.16998 -0.11041 0.18316 C -0.11076 0.19125 -0.11093 0.19958 -0.11163 0.20767 C -0.11371 0.23265 -0.11458 0.23034 -0.12777 0.25 C -0.1342 0.25971 -0.13489 0.27359 -0.14253 0.28284 C -0.14965 0.31544 -0.13819 0.27035 -0.14791 0.29093 C -0.1493 0.29371 -0.14861 0.29741 -0.1493 0.30064 C -0.15017 0.30434 -0.15573 0.31359 -0.1559 0.31706 C -0.15677 0.34042 -0.1559 0.36401 -0.1559 0.3876 " pathEditMode="relative" rAng="0" ptsTypes="ffffffffffffffff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1938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4 C -0.00329 0.01156 0.00139 -0.00232 -0.00486 0.00809 C -0.01423 0.02335 0.0007 0.00601 -0.01232 0.01965 C -0.01267 0.02127 -0.01267 0.02359 -0.01354 0.02451 C -0.01441 0.0259 -0.01614 0.02544 -0.01718 0.02636 C -0.02256 0.03029 -0.02621 0.03538 -0.03194 0.03816 C -0.03732 0.04509 -0.04114 0.04926 -0.04548 0.05781 C -0.04704 0.06151 -0.05156 0.06036 -0.05399 0.06267 C -0.05538 0.06429 -0.05607 0.06637 -0.05763 0.06776 C -0.05989 0.07053 -0.06493 0.07446 -0.06493 0.0747 C -0.07048 0.0858 -0.06718 0.08302 -0.07343 0.08626 C -0.07517 0.08765 -0.07691 0.08927 -0.07847 0.09112 C -0.08281 0.09713 -0.07986 0.09921 -0.08576 0.10453 C -0.09305 0.11933 -0.10191 0.13251 -0.10902 0.14778 C -0.11076 0.15541 -0.11423 0.16258 -0.11753 0.16951 C -0.12031 0.18663 -0.11822 0.17992 -0.12239 0.19102 C -0.125 0.21762 -0.121 0.19403 -0.12725 0.21091 C -0.12986 0.21808 -0.13038 0.22826 -0.13229 0.23589 C -0.13385 0.25624 -0.13663 0.28099 -0.14566 0.29741 C -0.14722 0.31036 -0.14791 0.32354 -0.15069 0.3358 C -0.15173 0.34135 -0.15677 0.35083 -0.15677 0.35106 C -0.15711 0.35222 -0.15868 0.35915 -0.15937 0.36077 C -0.16076 0.36424 -0.16423 0.37072 -0.16423 0.37095 C -0.16545 0.37719 -0.16545 0.37372 -0.16545 0.38089 " pathEditMode="relative" rAng="0" ptsTypes="fffffffffffffffffffffff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8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33942" y="5581748"/>
            <a:ext cx="1785938" cy="4899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51820" y="4492797"/>
            <a:ext cx="1785938" cy="4899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38331" y="4468560"/>
            <a:ext cx="1785938" cy="4899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24842" y="4468073"/>
            <a:ext cx="1785938" cy="4899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951820" y="5581749"/>
            <a:ext cx="1785938" cy="48994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38331" y="5581748"/>
            <a:ext cx="1785938" cy="489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Что такое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делитель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00414" y="2674371"/>
            <a:ext cx="798680" cy="79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64939" y="2674371"/>
            <a:ext cx="798680" cy="79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42230" y="2664858"/>
            <a:ext cx="798680" cy="798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82290" y="2664858"/>
            <a:ext cx="798680" cy="798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66473" y="2664858"/>
            <a:ext cx="798680" cy="798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0515" y="2664858"/>
            <a:ext cx="798680" cy="798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12467" y="2208868"/>
            <a:ext cx="798680" cy="798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91835" y="2208868"/>
            <a:ext cx="798680" cy="798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7218" y="2265518"/>
            <a:ext cx="798680" cy="798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83610" y="2244130"/>
            <a:ext cx="798680" cy="7986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77720" y="2220440"/>
            <a:ext cx="798680" cy="798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3580" y="1866178"/>
            <a:ext cx="798680" cy="7986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17304" y="1809528"/>
            <a:ext cx="798680" cy="7986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03690" y="1844848"/>
            <a:ext cx="798680" cy="7986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43750" y="1866178"/>
            <a:ext cx="798680" cy="7986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83610" y="1430964"/>
            <a:ext cx="798680" cy="7986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5166" y="1411634"/>
            <a:ext cx="798680" cy="7986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73720" y="1403775"/>
            <a:ext cx="798680" cy="7986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13468" y="1009625"/>
            <a:ext cx="798680" cy="7986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22256" y="1009625"/>
            <a:ext cx="798680" cy="798680"/>
          </a:xfrm>
          <a:prstGeom prst="rect">
            <a:avLst/>
          </a:prstGeom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925200" y="1157415"/>
            <a:ext cx="4267270" cy="1576800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Можно ли разделить поровну 20 яблок,  не разрезая их, между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 мальчиками?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96" y="3406971"/>
            <a:ext cx="2205245" cy="2947354"/>
          </a:xfrm>
          <a:prstGeom prst="rect">
            <a:avLst/>
          </a:prstGeom>
        </p:spPr>
      </p:pic>
      <p:sp>
        <p:nvSpPr>
          <p:cNvPr id="34" name="Скругленная прямоугольная выноска 33"/>
          <p:cNvSpPr/>
          <p:nvPr/>
        </p:nvSpPr>
        <p:spPr>
          <a:xfrm>
            <a:off x="925200" y="1157415"/>
            <a:ext cx="4267270" cy="1576800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Нет, нельзя!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Останется ещё 2 яблока.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925200" y="1157415"/>
            <a:ext cx="4267270" cy="1576800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Говорят, что число 5 – делитель 20, а число 6 не является делителем числа 20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Управляющая кнопка: настраиваемая 37">
            <a:hlinkClick r:id="rId4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2591780" y="3019120"/>
            <a:ext cx="6328100" cy="2562629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Делителем натурального числа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называют натуральное число, на которое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делится без остатка.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7 C -0.04184 -0.03631 -0.0059 -0.00971 -0.14027 -0.00532 C -0.14583 -0.00508 -0.1559 0.00093 -0.1559 0.00116 C -0.15763 0.00301 -0.15885 0.00602 -0.16111 0.00717 C -0.16388 0.00879 -0.16718 0.00787 -0.17013 0.00879 C -0.17378 0.01018 -0.17708 0.01226 -0.18055 0.01342 C -0.18263 0.01434 -0.18489 0.01457 -0.18715 0.01527 C -0.19218 0.02128 -0.19722 0.02406 -0.20399 0.02591 C -0.20625 0.03469 -0.21354 0.03678 -0.21961 0.04163 C -0.22343 0.04487 -0.23246 0.04788 -0.23246 0.04811 C -0.23663 0.05458 -0.24027 0.05782 -0.24687 0.06036 C -0.25885 0.07123 -0.25347 0.0673 -0.2625 0.07285 C -0.2677 0.07933 -0.27013 0.08604 -0.27413 0.0932 C -0.27638 0.1013 -0.27882 0.10592 -0.28194 0.11356 C -0.28333 0.12026 -0.28576 0.12443 -0.28836 0.13067 C -0.29062 0.14616 -0.29027 0.16258 -0.29357 0.17762 C -0.29548 0.18641 -0.29982 0.19311 -0.29982 0.20259 " pathEditMode="relative" rAng="0" ptsTypes="ffffffffffffffff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67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04903E-6 C -0.03056 -0.01086 -0.05278 0.00718 -0.07934 0.01712 C -0.09514 0.03423 -0.11789 0.04719 -0.13768 0.05366 C -0.14028 0.05597 -0.14271 0.05852 -0.14549 0.06037 C -0.14705 0.06152 -0.14914 0.06106 -0.1507 0.06222 C -0.16268 0.07031 -0.17362 0.08003 -0.18577 0.08812 C -0.18664 0.09113 -0.18664 0.09483 -0.18837 0.09691 C -0.19132 0.10038 -0.19879 0.10361 -0.19879 0.10361 C -0.20226 0.1131 -0.20643 0.11217 -0.21181 0.11934 C -0.22101 0.13183 -0.23056 0.14177 -0.24167 0.15218 C -0.26007 0.19173 -0.2382 0.14941 -0.25452 0.17114 C -0.26875 0.19011 -0.25226 0.17901 -0.27153 0.18849 C -0.28021 0.20722 -0.27796 0.19936 -0.28837 0.21092 C -0.29219 0.21509 -0.3 0.22318 -0.3 0.22318 C -0.30348 0.2359 -0.31181 0.24608 -0.31684 0.25764 C -0.32188 0.26897 -0.3257 0.28285 -0.33247 0.29233 C -0.33559 0.31962 -0.33091 0.29372 -0.33768 0.30967 C -0.33959 0.3143 -0.34132 0.32355 -0.34289 0.32864 C -0.34636 0.33997 -0.3474 0.352 -0.3507 0.36333 C -0.35191 0.37397 -0.35261 0.38368 -0.35712 0.3927 C -0.35868 0.40218 -0.36042 0.41004 -0.36372 0.4186 C -0.36493 0.42508 -0.36667 0.4334 -0.36893 0.43942 C -0.37309 0.45028 -0.37118 0.44982 -0.37535 0.44982 " pathEditMode="relative" ptsTypes="ffffffffffffffffffffff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42461E-6 C -0.01458 -0.00717 -0.02187 -0.00278 -0.04149 -0.00185 C -0.05277 0.00809 -0.06614 0.0178 -0.07916 0.02243 C -0.09079 0.03307 -0.10381 0.04116 -0.11545 0.0518 C -0.11979 0.0636 -0.12795 0.06591 -0.13506 0.07423 C -0.13958 0.07955 -0.14045 0.08557 -0.14548 0.08996 C -0.14739 0.09759 -0.15086 0.10615 -0.15572 0.11054 C -0.15954 0.11817 -0.1611 0.12026 -0.16354 0.12789 C -0.16666 0.1376 -0.16683 0.14431 -0.17274 0.15217 C -0.17517 0.16212 -0.18003 0.17044 -0.18298 0.17992 C -0.1868 0.19241 -0.18923 0.2049 -0.19479 0.21623 C -0.19704 0.22548 -0.19808 0.23242 -0.2026 0.24028 C -0.20485 0.25 -0.20503 0.25046 -0.21163 0.25763 C -0.21458 0.26873 -0.21979 0.28076 -0.22465 0.29047 C -0.22621 0.29741 -0.22708 0.30018 -0.23246 0.30273 C -0.23402 0.30897 -0.23298 0.3062 -0.23506 0.31128 " pathEditMode="relative" ptsTypes="ffffff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9186E-6 C -0.00885 0.00486 -0.01771 0.00786 -0.02604 0.01388 C -0.02934 0.01642 -0.03628 0.02081 -0.03628 0.02081 C -0.03802 0.02359 -0.03941 0.02706 -0.04149 0.02937 C -0.04253 0.03053 -0.04444 0.02983 -0.04549 0.03122 C -0.04635 0.03238 -0.04583 0.03515 -0.0467 0.03631 C -0.04896 0.03932 -0.05451 0.04325 -0.05451 0.04325 C -0.05816 0.05042 -0.06094 0.05944 -0.06632 0.06406 C -0.06823 0.07192 -0.0717 0.0747 -0.07656 0.07956 C -0.07812 0.09112 -0.08177 0.09944 -0.08698 0.10893 C -0.08785 0.1124 -0.08924 0.11841 -0.09097 0.12118 C -0.09375 0.12558 -0.1 0.13321 -0.1 0.13321 C -0.1026 0.14339 -0.10469 0.14824 -0.11042 0.15564 C -0.11337 0.16374 -0.11684 0.1716 -0.11944 0.17993 C -0.12083 0.18455 -0.12135 0.18964 -0.12344 0.1938 C -0.12517 0.19727 -0.12865 0.20421 -0.12865 0.20421 C -0.13073 0.22155 -0.13628 0.23982 -0.14149 0.25601 C -0.14444 0.26526 -0.14479 0.27636 -0.14809 0.28538 C -0.15122 0.29348 -0.15729 0.2988 -0.16111 0.3062 C -0.16267 0.3129 -0.16389 0.31892 -0.16632 0.32516 C -0.16788 0.33441 -0.17135 0.34505 -0.17535 0.35291 C -0.17934 0.36933 -0.17917 0.3772 -0.17917 0.39616 " pathEditMode="relative" ptsTypes="fffffffffffffffffffff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9593E-6 C -0.00018 3.9593E-6 -0.0224 0.00277 -0.02466 0.00347 C -0.03334 0.00601 -0.04011 0.01064 -0.04931 0.01226 C -0.05521 0.01596 -0.0606 0.02035 -0.06632 0.02428 C -0.07223 0.04486 -0.06893 0.03631 -0.07535 0.05018 C -0.07813 0.06221 -0.08421 0.07354 -0.08837 0.08487 C -0.09237 0.09528 -0.09514 0.10569 -0.10261 0.11239 C -0.10712 0.12835 -0.11146 0.14639 -0.11823 0.16096 C -0.12501 0.19912 -0.13091 0.25786 -0.11303 0.29417 C -0.11112 0.30342 -0.1106 0.3129 -0.10782 0.32192 C -0.10556 0.32932 -0.10712 0.32886 -0.10382 0.32886 " pathEditMode="relative" ptsTypes="ffffffffff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8585E-6 C -0.02379 0.00254 -0.01476 0.00116 -0.03108 0.01573 C -0.03195 0.01734 -0.03264 0.01919 -0.03368 0.02081 C -0.0349 0.02266 -0.03663 0.02405 -0.03767 0.02613 C -0.04479 0.03978 -0.05017 0.06614 -0.05313 0.08326 C -0.05712 0.10661 -0.05781 0.13113 -0.06354 0.15402 C -0.06198 0.24167 -0.06806 0.19773 -0.06094 0.22502 C -0.05868 0.23358 -0.0566 0.24237 -0.05451 0.25092 C -0.05104 0.26457 -0.05504 0.24815 -0.05191 0.26133 C -0.05156 0.26295 -0.05052 0.26642 -0.05052 0.26642 " pathEditMode="relative" ptsTypes="fffffffff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337E-6 C 0.01163 -0.00486 0.0184 -0.00578 0.03142 -0.00486 C 0.03194 -0.0037 0.03698 0.00277 0.03785 0.00486 C 0.03837 0.00694 0.03785 0.01017 0.03872 0.01226 C 0.04045 0.01642 0.04427 0.02197 0.04427 0.0222 C 0.04653 0.03307 0.04688 0.04463 0.05174 0.0481 C 0.05313 0.05735 0.05608 0.06128 0.05816 0.06961 C 0.05955 0.08025 0.06181 0.09089 0.06389 0.10106 C 0.06493 0.11424 0.06632 0.12627 0.06736 0.13922 C 0.06806 0.14847 0.06736 0.15726 0.06858 0.16605 C 0.06875 0.16859 0.07101 0.1679 0.07135 0.17067 C 0.07326 0.19449 0.07309 0.22502 0.07413 0.24954 C 0.07465 0.33071 0.07188 0.41859 0.07813 0.4993 C 0.07743 0.51341 0.07743 0.52821 0.07656 0.54255 C 0.07465 0.58464 0.075 0.54348 0.075 0.56175 " pathEditMode="relative" rAng="0" ptsTypes="ffffffffffffff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89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3543E-7 C 0.00643 0.0067 0.00486 0.0074 0.00903 0.01572 C 0.01042 0.02405 0.01215 0.02937 0.01563 0.03631 C 0.01945 0.06337 0.02136 0.09042 0.02465 0.11771 C 0.02674 0.15472 0.02761 0.19149 0.02847 0.22849 C 0.02691 0.25023 0.0257 0.27613 0.02083 0.29764 C 0.0191 0.32007 0.01945 0.3092 0.01945 0.33048 " pathEditMode="relative" ptsTypes="ffffff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2.24792E-6 C 0.00122 0.0118 0.00191 0.0229 0.00521 0.03446 C 0.00434 0.06961 0.00625 0.07956 0.00018 0.10523 C -0.00225 0.11564 -0.00468 0.12327 -0.00972 0.13182 C -0.01163 0.13483 -0.01475 0.14131 -0.01475 0.14154 C -0.01666 0.14824 -0.02152 0.15426 -0.02482 0.16027 C -0.02569 0.16166 -0.02725 0.1649 -0.02725 0.16513 C -0.03055 0.179 -0.03524 0.19219 -0.03975 0.20583 C -0.04201 0.21277 -0.04201 0.21693 -0.04583 0.22318 C -0.04843 0.23983 -0.04947 0.25116 -0.04947 0.27035 " pathEditMode="relative" rAng="0" ptsTypes="fffffffff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1350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93247E-6 C -0.00834 0.00231 -0.01286 0.00971 -0.02067 0.01387 C -0.03091 0.01943 -0.02379 0.01156 -0.03369 0.01919 C -0.0481 0.03029 -0.03751 0.02613 -0.04793 0.02937 C -0.05452 0.03816 -0.06025 0.03978 -0.06876 0.04325 C -0.07605 0.04972 -0.08369 0.05805 -0.0922 0.06059 C -0.09411 0.06845 -0.09619 0.06637 -0.10122 0.071 C -0.10313 0.0777 -0.10452 0.08094 -0.10904 0.08487 C -0.1106 0.09066 -0.11164 0.09528 -0.11424 0.10037 C -0.1165 0.11031 -0.11806 0.11078 -0.11945 0.1228 C -0.12015 0.15772 -0.11633 0.17368 -0.12727 0.19889 " pathEditMode="relative" ptsTypes="ffffffffff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6 C -0.00886 -0.02729 -0.01215 -0.02659 -0.02952 -0.03006 C -0.08698 -0.02659 -0.11823 -0.03191 -0.16563 -0.00624 C -0.17153 0.00162 -0.17813 0.0044 -0.18386 0.01388 C -0.19202 0.02729 -0.19462 0.03885 -0.20504 0.04371 C -0.22778 0.0902 -0.19045 0.01642 -0.22309 0.07077 C -0.23212 0.0858 -0.23837 0.10847 -0.25087 0.11402 C -0.25486 0.13737 -0.24913 0.11263 -0.2592 0.12743 C -0.26129 0.13067 -0.2625 0.13645 -0.26406 0.14084 C -0.26476 0.14639 -0.26424 0.1531 -0.2658 0.15726 C -0.26719 0.16143 -0.27031 0.16096 -0.27222 0.1642 C -0.27431 0.16674 -0.2757 0.17068 -0.27726 0.17461 C -0.28004 0.18178 -0.28524 0.19797 -0.28524 0.1982 C -0.28698 0.21022 -0.28993 0.21878 -0.29184 0.23104 C -0.29549 0.2581 -0.29861 0.28608 -0.30504 0.31129 C -0.30695 0.32956 -0.30677 0.34181 -0.3132 0.35523 C -0.31476 0.36841 -0.31615 0.3772 -0.31979 0.38853 C -0.32431 0.41813 -0.32292 0.40125 -0.32292 0.43918 " pathEditMode="relative" rAng="0" ptsTypes="fffffffffffffffff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5" y="2030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8002E-6 C -0.00625 0.00093 -0.01371 -3.58002E-6 -0.01857 0.00394 C -0.04114 0.02197 -0.03333 0.03863 -0.06007 0.04649 C -0.08264 0.07748 -0.05225 0.03793 -0.08767 0.07216 C -0.1 0.08418 -0.10225 0.10246 -0.11458 0.11494 C -0.125 0.12535 -0.14705 0.14478 -0.14705 0.14547 C -0.15364 0.16467 -0.16302 0.1612 -0.17465 0.18294 C -0.18073 0.20745 -0.19288 0.23335 -0.21562 0.24746 C -0.2217 0.26457 -0.22413 0.27197 -0.23819 0.28585 C -0.24236 0.29649 -0.24496 0.31476 -0.25225 0.32401 C -0.25712 0.33025 -0.2651 0.33488 -0.27066 0.34112 C -0.29809 0.37373 -0.27864 0.36263 -0.31632 0.37951 " pathEditMode="relative" rAng="0" ptsTypes="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1896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58557E-7 C -0.01302 0.00416 -0.02674 0.0037 -0.03941 0.00948 C -0.05556 0.01688 -0.06962 0.0303 -0.08507 0.03862 C -0.08924 0.04417 -0.09375 0.04695 -0.09861 0.05157 C -0.10191 0.05805 -0.10486 0.06337 -0.1099 0.06776 C -0.1132 0.07401 -0.11563 0.07724 -0.12084 0.08071 C -0.12952 0.09575 -0.12414 0.09251 -0.13438 0.09505 C -0.13525 0.09713 -0.13542 0.09991 -0.13681 0.10153 C -0.14046 0.10523 -0.14914 0.10962 -0.14914 0.10962 C -0.15573 0.12003 -0.1632 0.12882 -0.17014 0.13876 C -0.17379 0.14385 -0.17743 0.14871 -0.18004 0.15495 C -0.18108 0.15749 -0.18195 0.1605 -0.18368 0.16281 C -0.18542 0.16536 -0.18785 0.16698 -0.18993 0.16929 C -0.19202 0.17183 -0.19393 0.17461 -0.19601 0.17738 C -0.19948 0.1827 -0.2007 0.18617 -0.20469 0.19033 C -0.21059 0.19612 -0.21736 0.20028 -0.22309 0.20652 C -0.22952 0.21323 -0.23594 0.22294 -0.24167 0.23057 C -0.25556 0.24884 -0.25764 0.27752 -0.27361 0.29371 C -0.27917 0.30597 -0.28334 0.32077 -0.2908 0.33071 C -0.29358 0.33927 -0.29584 0.35315 -0.3007 0.35985 C -0.3033 0.37211 -0.30955 0.37974 -0.31424 0.39061 C -0.3191 0.40148 -0.31667 0.40726 -0.32552 0.41328 C -0.32796 0.42322 -0.32466 0.41235 -0.33039 0.42276 C -0.3349 0.43108 -0.33646 0.43779 -0.34254 0.4438 C -0.34549 0.45305 -0.3474 0.46161 -0.35382 0.46809 C -0.35608 0.4704 -0.36129 0.47456 -0.36129 0.47456 C -0.36233 0.47896 -0.36598 0.49052 -0.36841 0.49399 C -0.37032 0.49653 -0.37292 0.49792 -0.37466 0.50046 " pathEditMode="relative" rAng="0" ptsTypes="fffffffffffffffffffffffffff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2502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95E-6 C 0.0059 0.00277 0.00868 0.0067 0.01406 0.01526 C 0.0217 0.04301 0.01285 0.01341 0.02049 0.03353 C 0.02344 0.04162 0.02604 0.0555 0.02865 0.06568 C 0.02986 0.07655 0.02917 0.07007 0.03108 0.08487 C 0.03125 0.08718 0.03125 0.09065 0.03142 0.09273 C 0.03212 0.0969 0.03299 0.09898 0.03386 0.10245 C 0.03507 0.10962 0.03577 0.11933 0.03767 0.12488 C 0.03872 0.13644 0.04115 0.1457 0.04288 0.15402 C 0.0434 0.15564 0.04375 0.15703 0.04392 0.15888 C 0.04427 0.16096 0.04427 0.16397 0.04445 0.16535 C 0.04531 0.16767 0.04618 0.16767 0.0467 0.16859 C 0.04792 0.18062 0.04931 0.1864 0.05139 0.19449 C 0.05313 0.20212 0.05486 0.21392 0.05642 0.22317 C 0.05781 0.23219 0.05677 0.22479 0.05833 0.23126 C 0.05938 0.23427 0.06024 0.24075 0.06077 0.24445 C 0.06163 0.26087 0.06042 0.24213 0.06215 0.25393 C 0.06233 0.25624 0.06233 0.25971 0.06285 0.26179 C 0.06354 0.26804 0.06493 0.27104 0.0658 0.27659 C 0.07066 0.30411 0.06667 0.29139 0.07049 0.30203 C 0.07066 0.30481 0.07066 0.30781 0.07101 0.31013 C 0.07153 0.31545 0.07292 0.3247 0.07292 0.32493 C 0.07448 0.3425 0.07361 0.36216 0.07465 0.37928 C 0.07517 0.39408 0.07465 0.39176 0.07674 0.40032 C 0.07813 0.40703 0.07708 0.40425 0.07847 0.4068 C 0.07899 0.4105 0.08004 0.42414 0.08038 0.42599 C 0.08056 0.42715 0.08108 0.42715 0.08177 0.42761 C 0.08125 0.432 0.08125 0.4364 0.08108 0.44056 C 0.08108 0.44241 0.08038 0.44588 0.08038 0.44611 " pathEditMode="relative" rAng="0" ptsTypes="ffffffffffffffffffffffffffff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2229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23 C -0.00451 0.00023 -0.00938 -0.00023 -0.01372 0.00139 C -0.02361 0.00486 -0.02847 0.01943 -0.0349 0.02729 C -0.04184 0.05042 -0.03368 0.03053 -0.04861 0.04718 C -0.05052 0.04926 -0.05104 0.0525 -0.05243 0.05504 C -0.05642 0.06152 -0.06198 0.06545 -0.06615 0.07193 C -0.06944 0.08187 -0.07361 0.08349 -0.07865 0.09182 C -0.08021 0.09806 -0.08403 0.10014 -0.08733 0.10569 C -0.09028 0.11887 -0.08611 0.10569 -0.09375 0.11494 C -0.09861 0.12072 -0.09566 0.12743 -0.10243 0.13321 C -0.10799 0.14431 -0.11285 0.14986 -0.11997 0.15935 C -0.12274 0.16305 -0.12587 0.16651 -0.12865 0.17022 C -0.13056 0.17253 -0.13472 0.17785 -0.13472 0.17785 C -0.13681 0.18687 -0.14184 0.1945 -0.14618 0.20236 C -0.14878 0.21601 -0.15486 0.22641 -0.16111 0.23775 C -0.16406 0.24885 -0.1599 0.23566 -0.16597 0.24515 C -0.16684 0.24653 -0.16684 0.24861 -0.16736 0.25 C -0.16892 0.25417 -0.16962 0.25902 -0.1724 0.26226 C -0.17396 0.26434 -0.17587 0.26619 -0.17743 0.2685 C -0.18003 0.27244 -0.1849 0.28053 -0.1849 0.28076 C -0.18767 0.29209 -0.18351 0.27868 -0.18993 0.28839 C -0.1908 0.28955 -0.19045 0.29163 -0.19097 0.29279 C -0.19201 0.29464 -0.19358 0.29602 -0.19497 0.29764 C -0.19722 0.3062 -0.19965 0.31429 -0.20469 0.32054 C -0.20799 0.33511 -0.20365 0.3173 -0.20972 0.33418 C -0.21267 0.34251 -0.21233 0.3439 -0.21858 0.34968 C -0.22083 0.35824 -0.22378 0.36656 -0.22726 0.37419 C -0.23021 0.38067 -0.22917 0.38414 -0.23472 0.38668 C -0.23872 0.40241 -0.23594 0.4179 -0.23594 0.43432 " pathEditMode="relative" rAng="0" ptsTypes="ffffffffffffffffffffffffffff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171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2405E-6 C -0.004 0.00092 -0.00851 0.00231 -0.01198 0.00462 C -0.01771 0.00809 -0.02205 0.01341 -0.02796 0.01595 C -0.02969 0.02312 -0.0316 0.02127 -0.03629 0.02544 C -0.0382 0.03214 -0.04983 0.04324 -0.05452 0.04764 C -0.05643 0.05735 -0.06198 0.06244 -0.06424 0.07308 C -0.06476 0.07539 -0.06494 0.07747 -0.06546 0.07955 C -0.06632 0.08279 -0.06789 0.08903 -0.06789 0.08927 C -0.06928 0.11077 -0.07223 0.13159 -0.075 0.15286 C -0.0783 0.17761 -0.07553 0.16628 -0.07882 0.1783 C -0.07987 0.19773 -0.079 0.23589 -0.08959 0.25 C -0.09184 0.26942 -0.09132 0.29093 -0.09827 0.30897 C -0.09931 0.32238 -0.10122 0.33441 -0.11025 0.34227 C -0.11303 0.35337 -0.11737 0.36193 -0.11737 0.37442 " pathEditMode="relative" rAng="0" ptsTypes="fffffffffffff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871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2405E-6 C -0.00729 0.00393 -0.01389 0.0074 -0.02031 0.01295 C -0.02586 0.0178 -0.03142 0.02497 -0.03802 0.02775 C -0.04357 0.03307 -0.04809 0.04301 -0.05434 0.04556 C -0.05746 0.04902 -0.06128 0.05157 -0.06441 0.0555 C -0.06944 0.06198 -0.07222 0.06776 -0.07812 0.07331 C -0.08125 0.07955 -0.08159 0.08441 -0.08576 0.08973 C -0.08698 0.0969 -0.08923 0.10245 -0.0908 0.10939 C -0.09305 0.11979 -0.09357 0.12974 -0.09826 0.13899 C -0.09913 0.15263 -0.09982 0.16998 -0.10347 0.18316 C -0.10364 0.19125 -0.10382 0.19958 -0.10451 0.20767 C -0.10659 0.23265 -0.10746 0.23034 -0.11979 0.25 C -0.12569 0.25971 -0.12639 0.27359 -0.1335 0.28284 C -0.14027 0.31544 -0.12951 0.27035 -0.13854 0.29093 C -0.13993 0.29371 -0.13923 0.29741 -0.13993 0.30064 C -0.1408 0.30434 -0.146 0.31359 -0.14618 0.31706 C -0.14687 0.34042 -0.14618 0.36401 -0.14618 0.3876 " pathEditMode="relative" rAng="0" ptsTypes="ffffffffffffffff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1938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C -0.00052 0.0111 0.00139 -0.00232 -0.00086 0.00763 C -0.00434 0.02289 0.00105 0.00601 -0.00347 0.01942 C -0.00364 0.02058 -0.00364 0.02312 -0.00399 0.02405 C -0.00434 0.0252 -0.00503 0.02474 -0.0052 0.02567 C -0.00711 0.0296 -0.0085 0.03445 -0.01041 0.03746 C -0.01232 0.04417 -0.01354 0.04833 -0.01527 0.05666 C -0.01562 0.06013 -0.01736 0.05943 -0.01805 0.06151 C -0.01857 0.06313 -0.01892 0.06498 -0.01944 0.0666 C -0.02013 0.06891 -0.02187 0.07285 -0.02187 0.07308 C -0.02395 0.08418 -0.02274 0.08163 -0.025 0.08464 C -0.02569 0.08626 -0.02621 0.08742 -0.02673 0.0895 C -0.02829 0.09505 -0.02725 0.09736 -0.02934 0.10268 C -0.03194 0.11725 -0.03489 0.13043 -0.0375 0.145 C -0.03819 0.15263 -0.03923 0.1598 -0.04045 0.16628 C -0.04131 0.18362 -0.04062 0.17668 -0.04218 0.18779 C -0.04305 0.21392 -0.04166 0.19056 -0.04392 0.20721 C -0.04479 0.21438 -0.04496 0.22409 -0.04566 0.23196 C -0.04618 0.25161 -0.04704 0.27613 -0.05034 0.29232 C -0.05086 0.30481 -0.05104 0.31776 -0.05208 0.33001 C -0.05243 0.33533 -0.05416 0.34458 -0.05416 0.34482 C -0.05434 0.3462 -0.05486 0.35268 -0.05503 0.35453 C -0.05555 0.35777 -0.05694 0.36447 -0.05694 0.3647 C -0.05711 0.37049 -0.05711 0.36725 -0.05711 0.37442 " pathEditMode="relative" rAng="0" ptsTypes="fffffffffffffffffffffff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8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5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34" grpId="0" animBg="1"/>
      <p:bldP spid="34" grpId="1" animBg="1"/>
      <p:bldP spid="37" grpId="0" animBg="1"/>
      <p:bldP spid="3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596" y="3406971"/>
            <a:ext cx="2205245" cy="294735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7456" y="4927302"/>
            <a:ext cx="1278540" cy="3507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114" y="2258870"/>
            <a:ext cx="3248479" cy="2781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Что такое 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ратное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926595" y="1156980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одной пачке находится 8 печений. Можно ли, не вскрывая пачки, взять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16 печений?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2150" y="2371836"/>
            <a:ext cx="702440" cy="57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524" y="2381464"/>
            <a:ext cx="702440" cy="57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324" y="2559466"/>
            <a:ext cx="702440" cy="57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3025" y="1809552"/>
            <a:ext cx="702440" cy="576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4446" y="2126707"/>
            <a:ext cx="702440" cy="576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4696" y="2534124"/>
            <a:ext cx="702440" cy="576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2232" y="2009522"/>
            <a:ext cx="702440" cy="57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201" y="2117380"/>
            <a:ext cx="702440" cy="57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9569" y="2409998"/>
            <a:ext cx="702440" cy="57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7285" y="2000044"/>
            <a:ext cx="702440" cy="576000"/>
          </a:xfrm>
          <a:prstGeom prst="rect">
            <a:avLst/>
          </a:prstGeom>
        </p:spPr>
      </p:pic>
      <p:sp>
        <p:nvSpPr>
          <p:cNvPr id="36" name="Скругленная прямоугольная выноска 35"/>
          <p:cNvSpPr/>
          <p:nvPr/>
        </p:nvSpPr>
        <p:spPr>
          <a:xfrm>
            <a:off x="926595" y="1162984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Да, конечно, можно. Для этого потребуется 2 пачки.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926595" y="1162984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 можно ли, не вскрывая пачки, взять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40 печений?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926595" y="1162984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Конечно, можно! Для этого потребуется 5 пачек.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Управляющая кнопка: настраиваемая 38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-0.0243 0.00047 -0.04878 0.00024 -0.07309 0.00209 C -0.07777 0.00255 -0.08194 0.00579 -0.08663 0.00649 C -0.09444 0.00811 -0.11024 0.01112 -0.11024 0.01135 C -0.12639 0.01806 -0.09774 0.00579 -0.12743 0.01551 C -0.16145 0.02663 -0.12604 0.01899 -0.15451 0.02431 C -0.16302 0.02825 -0.17135 0.03033 -0.18003 0.03334 C -0.18889 0.04306 -0.19114 0.04399 -0.20208 0.047 C -0.21406 0.05718 -0.23211 0.06019 -0.246 0.06482 C -0.24826 0.06713 -0.25104 0.06852 -0.25295 0.07153 C -0.25989 0.08264 -0.24774 0.07547 -0.25972 0.08056 C -0.26632 0.08936 -0.26996 0.09075 -0.27847 0.09607 C -0.28073 0.09908 -0.28246 0.10301 -0.28507 0.1051 C -0.28802 0.10764 -0.29531 0.1095 -0.29531 0.10973 C -0.3059 0.11991 -0.3184 0.125 -0.33073 0.12987 C -0.3434 0.14306 -0.35017 0.14144 -0.36649 0.14769 C -0.37465 0.15093 -0.38229 0.15533 -0.39027 0.1588 C -0.39635 0.1713 -0.40659 0.17153 -0.41579 0.17894 C -0.4368 0.19584 -0.40937 0.17663 -0.42916 0.19005 C -0.44392 0.21598 -0.42482 0.18658 -0.44114 0.20139 C -0.44514 0.2051 -0.44757 0.21088 -0.45121 0.21482 C -0.46059 0.22454 -0.47014 0.23681 -0.48194 0.2419 C -0.48402 0.24422 -0.48628 0.2463 -0.48854 0.24862 C -0.49079 0.25024 -0.4934 0.25093 -0.49548 0.25301 C -0.50139 0.25834 -0.50347 0.2676 -0.50902 0.27315 C -0.51215 0.27663 -0.51579 0.27917 -0.51927 0.28195 C -0.521 0.2838 -0.52448 0.28658 -0.52448 0.28681 C -0.525 0.28889 -0.52482 0.29167 -0.52604 0.29329 C -0.52882 0.29723 -0.53611 0.30232 -0.53611 0.30255 C -0.54201 0.31389 -0.54704 0.32385 -0.55121 0.33588 C -0.55538 0.347 -0.55677 0.35556 -0.5651 0.36274 C -0.56562 0.36505 -0.56597 0.3676 -0.56684 0.36968 C -0.5677 0.372 -0.56996 0.37639 -0.56996 0.37663 " pathEditMode="relative" rAng="0" ptsTypes="ffffffffffffffffffffffffffffffff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7" y="188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C -0.02188 0.00162 -0.04375 0.00254 -0.06562 0.00463 C -0.07447 0.00555 -0.08072 0.0118 -0.08975 0.01389 C -0.09653 0.02014 -0.10104 0.02731 -0.10868 0.03217 C -0.11268 0.0375 -0.11667 0.04305 -0.12066 0.04838 C -0.12188 0.05023 -0.12413 0.04977 -0.12587 0.05069 C -0.13177 0.0544 -0.13837 0.05625 -0.14306 0.06227 C -0.14827 0.06898 -0.15018 0.07523 -0.15695 0.07824 C -0.16233 0.08912 -0.17361 0.09421 -0.18281 0.09884 C -0.18993 0.10833 -0.19566 0.1118 -0.20347 0.11967 C -0.21684 0.1331 -0.19983 0.12106 -0.21563 0.13102 C -0.23004 0.15069 -0.20938 0.125 -0.22934 0.14028 C -0.23108 0.14167 -0.23108 0.1456 -0.23281 0.14722 C -0.23472 0.14907 -0.2375 0.14884 -0.23976 0.14954 C -0.24427 0.15417 -0.24792 0.16134 -0.25347 0.16319 C -0.26649 0.16759 -0.28021 0.17639 -0.29149 0.18634 C -0.29913 0.20254 -0.31077 0.21018 -0.32413 0.2162 C -0.33281 0.22477 -0.33958 0.2368 -0.35 0.24143 C -0.35521 0.24838 -0.35695 0.25463 -0.36389 0.25764 C -0.37101 0.26412 -0.3724 0.26829 -0.38108 0.27129 C -0.38507 0.2794 -0.38802 0.28217 -0.39479 0.28518 C -0.39827 0.28889 -0.40139 0.29352 -0.40521 0.29653 C -0.40833 0.29907 -0.41563 0.30116 -0.41563 0.30116 C -0.42379 0.3125 -0.41806 0.31366 -0.42934 0.31736 C -0.43229 0.32268 -0.43646 0.32708 -0.43802 0.33333 C -0.43889 0.33657 -0.4434 0.35231 -0.44479 0.35417 C -0.44601 0.35579 -0.44844 0.35532 -0.45 0.35648 C -0.45191 0.35764 -0.45347 0.35949 -0.45521 0.36111 C -0.4592 0.37685 -0.45365 0.35717 -0.46215 0.37708 C -0.46302 0.37917 -0.46302 0.38194 -0.46389 0.38403 C -0.4658 0.38889 -0.47066 0.39768 -0.47066 0.39768 C -0.47274 0.40903 -0.47066 0.40463 -0.47587 0.41157 " pathEditMode="relative" ptsTypes="fffffffffffffffffffffffffffffff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96296E-6 C -0.00798 -0.00857 -0.01632 -0.00857 -0.02673 -0.01135 C -0.05677 -0.00857 -0.08645 -0.00556 -0.11649 -0.00209 C -0.13698 0.00671 -0.11684 -0.0007 -0.14913 0.00463 C -0.15972 0.00648 -0.16927 0.01227 -0.17847 0.01852 C -0.1842 0.02245 -0.19427 0.02245 -0.19913 0.02315 C -0.21701 0.03518 -0.24201 0.0331 -0.26128 0.03449 C -0.27673 0.03865 -0.29253 0.03912 -0.30781 0.04375 C -0.31823 0.04676 -0.32604 0.05671 -0.33541 0.06227 C -0.346 0.06875 -0.35729 0.07106 -0.36823 0.07592 C -0.37222 0.07986 -0.37621 0.08356 -0.3802 0.0875 C -0.38177 0.08889 -0.38073 0.09259 -0.38194 0.09444 C -0.38489 0.09907 -0.39184 0.10301 -0.39583 0.10578 C -0.40746 0.12176 -0.39253 0.10393 -0.41128 0.11504 C -0.41354 0.11643 -0.41441 0.12014 -0.41649 0.12199 C -0.41909 0.12407 -0.42673 0.12731 -0.4302 0.12893 C -0.43611 0.13449 -0.44149 0.13727 -0.44739 0.14259 C -0.44635 0.1449 -0.44444 0.14676 -0.44409 0.14953 C -0.44305 0.15833 -0.45243 0.15926 -0.45607 0.16342 C -0.47083 0.18009 -0.45625 0.16643 -0.46823 0.17708 C -0.48003 0.19884 -0.4651 0.17407 -0.48194 0.19328 C -0.49357 0.20648 -0.48107 0.19953 -0.49236 0.20463 C -0.49583 0.20926 -0.50104 0.21227 -0.5026 0.21852 C -0.50451 0.22615 -0.50538 0.23402 -0.50781 0.24143 C -0.51493 0.26319 -0.50764 0.22893 -0.51475 0.25995 C -0.51875 0.27777 -0.51354 0.26527 -0.51996 0.27824 C -0.52048 0.28125 -0.52083 0.28449 -0.52152 0.2875 C -0.52257 0.29143 -0.52413 0.29514 -0.525 0.29907 C -0.52882 0.31713 -0.52343 0.30833 -0.5302 0.31736 " pathEditMode="relative" rAng="0" ptsTypes="ffffffffffffffffffffffffffff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153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7 C -0.03767 -0.01273 -0.00903 -0.00463 -0.08802 -0.00185 C -0.08976 -0.00115 -0.09132 -4.44444E-6 -0.09306 0.0007 C -0.09705 0.00186 -0.10122 0.00139 -0.10486 0.00301 C -0.10677 0.00371 -0.10799 0.00672 -0.1099 0.00787 C -0.11563 0.01135 -0.13056 0.01227 -0.13368 0.01274 C -0.13646 0.01459 -0.13924 0.01644 -0.14219 0.0176 C -0.14497 0.01922 -0.14809 0.01783 -0.15035 0.02037 C -0.15278 0.02269 -0.15313 0.02801 -0.15556 0.02987 C -0.15868 0.03241 -0.1625 0.03149 -0.1658 0.03241 C -0.17083 0.0338 -0.17604 0.03542 -0.1809 0.03727 C -0.19184 0.04121 -0.20226 0.04792 -0.21302 0.05209 C -0.22847 0.06366 -0.24531 0.07176 -0.26042 0.0838 C -0.26302 0.08588 -0.28038 0.10232 -0.2842 0.10556 C -0.28576 0.10741 -0.28924 0.11065 -0.28924 0.11088 C -0.29514 0.12454 -0.28872 0.11343 -0.30087 0.12061 C -0.30399 0.12223 -0.3066 0.1257 -0.30955 0.12778 C -0.31094 0.12917 -0.31285 0.12963 -0.31458 0.13033 C -0.31545 0.13287 -0.31632 0.13542 -0.31771 0.1375 C -0.31979 0.14028 -0.32274 0.14167 -0.32465 0.14491 C -0.3316 0.15695 -0.31979 0.14908 -0.33142 0.15487 C -0.33681 0.1625 -0.3533 0.18079 -0.36007 0.18403 C -0.36059 0.18658 -0.36059 0.18936 -0.36181 0.19144 C -0.36771 0.19977 -0.38108 0.21227 -0.38889 0.21575 C -0.39149 0.23149 -0.38819 0.22107 -0.39549 0.23056 C -0.39913 0.23519 -0.40573 0.24514 -0.40573 0.24537 C -0.40799 0.25463 -0.41094 0.25973 -0.4158 0.26713 C -0.41858 0.28264 -0.42014 0.29514 -0.42778 0.30649 C -0.42934 0.3169 -0.42969 0.32755 -0.43125 0.3382 C -0.43507 0.36598 -0.43472 0.34121 -0.43472 0.3625 " pathEditMode="relative" rAng="0" ptsTypes="fffffffffffffffffffffffffffff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175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93 C -0.02257 -0.01504 -0.0066 -0.00601 -0.0599 0.00093 C -0.08438 0.00417 -0.10799 0.01389 -0.13195 0.02084 C -0.1342 0.02223 -0.13629 0.02454 -0.13872 0.02547 C -0.14479 0.02778 -0.15157 0.02755 -0.15764 0.03056 C -0.16042 0.03172 -0.16163 0.03635 -0.16424 0.03797 C -0.17049 0.0419 -0.18004 0.04236 -0.18646 0.04537 C -0.19532 0.04931 -0.20348 0.05602 -0.21216 0.06019 C -0.21441 0.0632 -0.21632 0.06783 -0.2191 0.06991 C -0.2217 0.07199 -0.22535 0.07014 -0.22778 0.07246 C -0.23021 0.07477 -0.23073 0.07963 -0.23282 0.08241 C -0.23698 0.0875 -0.24514 0.08889 -0.25 0.09236 C -0.25295 0.09445 -0.25521 0.09815 -0.25834 0.09954 C -0.26163 0.10139 -0.26528 0.10116 -0.26875 0.10209 C -0.27882 0.10533 -0.28768 0.10949 -0.29792 0.11204 C -0.30104 0.12639 -0.29705 0.11574 -0.31146 0.12199 C -0.31354 0.12269 -0.31476 0.1257 -0.31667 0.12686 C -0.32518 0.13218 -0.33473 0.13635 -0.3441 0.13912 C -0.35729 0.14861 -0.37188 0.15371 -0.38507 0.16389 C -0.38993 0.1676 -0.39358 0.17361 -0.39879 0.17593 C -0.40903 0.18102 -0.41719 0.18727 -0.42622 0.19584 C -0.43195 0.20787 -0.44479 0.21574 -0.45365 0.22292 C -0.45712 0.23102 -0.45729 0.23982 -0.46042 0.24746 C -0.46146 0.25047 -0.46389 0.25232 -0.46545 0.2551 C -0.46684 0.25718 -0.46806 0.25973 -0.46893 0.2625 C -0.46979 0.26459 -0.46945 0.26806 -0.47066 0.26991 C -0.47188 0.27153 -0.47431 0.27107 -0.47587 0.27246 C -0.47778 0.27361 -0.47934 0.2757 -0.48108 0.27709 C -0.48316 0.28658 -0.48941 0.30301 -0.49462 0.30926 C -0.49775 0.31343 -0.50504 0.31899 -0.50504 0.31922 C -0.50729 0.32408 -0.50938 0.32894 -0.51163 0.33403 C -0.51545 0.34213 -0.51459 0.35602 -0.52032 0.36598 C -0.52535 0.37454 -0.5257 0.37153 -0.529 0.38079 C -0.52986 0.38311 -0.53056 0.3882 -0.53056 0.38843 " pathEditMode="relative" rAng="0" ptsTypes="fffffffffffffffffffffffffffffffff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8" y="185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2 C -0.05138 -0.04352 -0.00833 -0.01018 -0.14757 -0.00486 C -0.15833 -0.00162 -0.16944 0.00394 -0.17986 0.00695 C -0.1901 0.00996 -0.20069 0.01065 -0.21076 0.01436 C -0.22343 0.01875 -0.22777 0.025 -0.24166 0.03148 C -0.25312 0.03681 -0.26441 0.03912 -0.27604 0.04098 C -0.30173 0.05047 -0.32847 0.05417 -0.35468 0.06065 C -0.36597 0.08056 -0.3677 0.07523 -0.38732 0.07755 C -0.39826 0.09306 -0.40989 0.09329 -0.4217 0.1044 C -0.42795 0.11644 -0.42899 0.11366 -0.43715 0.1213 C -0.44409 0.13658 -0.44861 0.14144 -0.45937 0.15047 C -0.46267 0.15741 -0.46319 0.15973 -0.46805 0.16528 C -0.47187 0.16968 -0.47986 0.17732 -0.47986 0.17755 C -0.48107 0.17986 -0.48177 0.18287 -0.48333 0.18449 C -0.48472 0.18588 -0.48732 0.18519 -0.48854 0.18704 C -0.48975 0.18866 -0.48923 0.19213 -0.49027 0.19422 C -0.49166 0.19723 -0.49375 0.19931 -0.49548 0.20162 C -0.49843 0.21667 -0.50034 0.23727 -0.50382 0.25255 C -0.50694 0.26551 -0.51684 0.27454 -0.52465 0.28195 C -0.53072 0.29491 -0.53125 0.30371 -0.53125 0.31852 " pathEditMode="relative" rAng="0" ptsTypes="fffffffffffffffffff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135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394 C 0.00312 -0.01458 0.00347 -0.0206 -0.00695 -0.03217 C -0.05972 -0.03148 -0.1125 -0.03125 -0.16528 -0.02963 C -0.1849 -0.02916 -0.20538 -0.02014 -0.225 -0.0169 C -0.24063 -0.00787 -0.25729 -0.00486 -0.27274 0.00394 C -0.27517 0.00533 -0.27726 0.00787 -0.27969 0.00926 C -0.2875 0.01389 -0.29566 0.01783 -0.30347 0.02199 C -0.31163 0.02639 -0.32066 0.02662 -0.32899 0.02986 C -0.34306 0.03496 -0.3559 0.04792 -0.36997 0.05324 C -0.37778 0.05648 -0.38611 0.05648 -0.39375 0.06088 C -0.41181 0.07107 -0.38976 0.06204 -0.40747 0.06875 C -0.41736 0.08449 -0.40642 0.06945 -0.42274 0.08172 C -0.43316 0.08959 -0.44375 0.10023 -0.45347 0.11019 C -0.45469 0.11273 -0.45556 0.11574 -0.45695 0.11806 C -0.45833 0.12014 -0.46077 0.1206 -0.46181 0.12338 C -0.46302 0.12616 -0.46215 0.13056 -0.46354 0.13334 C -0.46545 0.13727 -0.47292 0.14306 -0.47552 0.14653 C -0.48056 0.15278 -0.48073 0.15463 -0.4842 0.16227 C -0.48767 0.17824 -0.48854 0.18125 -0.49774 0.19051 C -0.49983 0.20278 -0.50365 0.21204 -0.50625 0.22431 C -0.51007 0.24121 -0.51111 0.26551 -0.51979 0.27894 " pathEditMode="relative" rAng="0" ptsTypes="ffffffffffffffffffff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16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596" y="3406971"/>
            <a:ext cx="2205245" cy="294735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7456" y="4927302"/>
            <a:ext cx="1278540" cy="3507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114" y="2258870"/>
            <a:ext cx="3248479" cy="2781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Что такое 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ратное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2150" y="2371836"/>
            <a:ext cx="702440" cy="57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0524" y="2381464"/>
            <a:ext cx="702440" cy="57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324" y="2559466"/>
            <a:ext cx="702440" cy="57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3025" y="1809552"/>
            <a:ext cx="702440" cy="576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4446" y="2126707"/>
            <a:ext cx="702440" cy="576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4696" y="2534124"/>
            <a:ext cx="702440" cy="57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201" y="2117380"/>
            <a:ext cx="702440" cy="57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9569" y="2409998"/>
            <a:ext cx="702440" cy="576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7285" y="2000044"/>
            <a:ext cx="702440" cy="576000"/>
          </a:xfrm>
          <a:prstGeom prst="rect">
            <a:avLst/>
          </a:prstGeom>
        </p:spPr>
      </p:pic>
      <p:sp>
        <p:nvSpPr>
          <p:cNvPr id="38" name="Скругленная прямоугольная выноска 37"/>
          <p:cNvSpPr/>
          <p:nvPr/>
        </p:nvSpPr>
        <p:spPr>
          <a:xfrm>
            <a:off x="926595" y="1162984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Можно ли взять 15 печений, пачками по 8 штук, не вскрывая при этом пачки?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2232" y="2009522"/>
            <a:ext cx="702440" cy="576000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926595" y="1162984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Нет, не получится! Мы возьмём 1 пачку - 8 печений и ещё понадобится 7.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Т.е. меньше чем в 1 пачке.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926595" y="1162984"/>
            <a:ext cx="4267270" cy="1575175"/>
          </a:xfrm>
          <a:prstGeom prst="wedgeRoundRectCallout">
            <a:avLst>
              <a:gd name="adj1" fmla="val -35026"/>
              <a:gd name="adj2" fmla="val 99100"/>
              <a:gd name="adj3" fmla="val 16667"/>
            </a:avLst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Говорят, что числа 16 и 40 кратны числу 8, а число 15 не кратно 8.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Табличка 22"/>
          <p:cNvSpPr/>
          <p:nvPr/>
        </p:nvSpPr>
        <p:spPr>
          <a:xfrm>
            <a:off x="2591780" y="3019120"/>
            <a:ext cx="6328100" cy="2562629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Кратным натурального числа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называют натуральное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число, которое делится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без остатка на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Управляющая кнопка: настраиваемая 32">
            <a:hlinkClick r:id="rId5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4 C -0.01511 -0.00185 -0.02934 -0.00648 -0.04427 -0.00926 C -0.0816 -0.00856 -0.11893 -0.00902 -0.15625 -0.00694 C -0.16025 -0.00671 -0.16407 -0.00347 -0.16823 -0.00208 C -0.17379 -0.00023 -0.18507 0.00278 -0.18507 0.00301 C -0.19115 0.00834 -0.19705 0.00903 -0.20365 0.0125 C -0.21927 0.02848 -0.20052 0.01111 -0.22084 0.02176 C -0.24601 0.03496 -0.21129 0.025 -0.23941 0.03149 C -0.24115 0.03334 -0.24271 0.03519 -0.24462 0.03635 C -0.2467 0.0375 -0.24931 0.03681 -0.25122 0.03889 C -0.26615 0.05394 -0.24549 0.04537 -0.26493 0.05093 C -0.27292 0.05811 -0.2816 0.0669 -0.29045 0.07246 C -0.29358 0.07454 -0.29705 0.07547 -0.30052 0.07732 C -0.30226 0.07801 -0.30556 0.07963 -0.30556 0.07986 C -0.31372 0.09098 -0.32379 0.0926 -0.33282 0.10116 C -0.34184 0.12061 -0.32986 0.09723 -0.34132 0.11343 C -0.34271 0.11528 -0.34306 0.11899 -0.34479 0.12061 C -0.34723 0.12292 -0.35035 0.12338 -0.35313 0.12524 C -0.35556 0.12662 -0.35799 0.12778 -0.3599 0.1301 C -0.36198 0.13195 -0.36302 0.13565 -0.36511 0.13727 C -0.37136 0.14283 -0.38177 0.14908 -0.38889 0.15186 C -0.40035 0.1676 -0.40382 0.17801 -0.41945 0.18542 C -0.42223 0.19098 -0.42518 0.19653 -0.42778 0.20209 C -0.42882 0.2044 -0.42882 0.20695 -0.42952 0.20949 C -0.43056 0.21274 -0.43143 0.21621 -0.43299 0.21899 C -0.43594 0.22477 -0.44462 0.23403 -0.44827 0.2382 C -0.45226 0.25255 -0.45052 0.24977 -0.45851 0.26227 C -0.46163 0.26736 -0.46528 0.27176 -0.46875 0.27662 C -0.47049 0.27917 -0.47361 0.28403 -0.47361 0.28426 C -0.47639 0.29584 -0.47952 0.30649 -0.48559 0.31528 C -0.49098 0.3375 -0.49497 0.36042 -0.50434 0.3801 C -0.50486 0.38496 -0.50591 0.39468 -0.50591 0.39491 " pathEditMode="relative" rAng="0" ptsTypes="fffffffffffffffffffffffffffffff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1" grpId="0" animBg="1"/>
      <p:bldP spid="21" grpId="1" animBg="1"/>
      <p:bldP spid="22" grpId="0" animBg="1"/>
      <p:bldP spid="23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чка 6"/>
          <p:cNvSpPr/>
          <p:nvPr/>
        </p:nvSpPr>
        <p:spPr>
          <a:xfrm>
            <a:off x="971600" y="1268759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Истина или ложь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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971600" y="1268760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– делитель 16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268760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абличка 8"/>
          <p:cNvSpPr/>
          <p:nvPr/>
        </p:nvSpPr>
        <p:spPr>
          <a:xfrm>
            <a:off x="5141906" y="1268759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Ложь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5141906" y="1268760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25 – делитель 5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1906" y="1268760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971600" y="2528900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971600" y="2528900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81 – кратное 9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2528900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5141906" y="2528899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5141906" y="2528900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12 делится нацело на 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1906" y="2528900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абличка 17"/>
          <p:cNvSpPr/>
          <p:nvPr/>
        </p:nvSpPr>
        <p:spPr>
          <a:xfrm>
            <a:off x="971600" y="3834044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Ложь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971600" y="3834045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– кратное 72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834045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абличка 20"/>
          <p:cNvSpPr/>
          <p:nvPr/>
        </p:nvSpPr>
        <p:spPr>
          <a:xfrm>
            <a:off x="5141906" y="3834045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5141906" y="3834045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72 – кратное 6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1906" y="3834045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абличка 23"/>
          <p:cNvSpPr/>
          <p:nvPr/>
        </p:nvSpPr>
        <p:spPr>
          <a:xfrm>
            <a:off x="971600" y="5094185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Табличка 24"/>
          <p:cNvSpPr/>
          <p:nvPr/>
        </p:nvSpPr>
        <p:spPr>
          <a:xfrm>
            <a:off x="971600" y="5094185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– делитель любого натурального числа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0650" y="5094185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абличка 29"/>
          <p:cNvSpPr/>
          <p:nvPr/>
        </p:nvSpPr>
        <p:spPr>
          <a:xfrm>
            <a:off x="5141906" y="5094184"/>
            <a:ext cx="3690410" cy="855095"/>
          </a:xfrm>
          <a:prstGeom prst="plaque">
            <a:avLst/>
          </a:prstGeom>
          <a:solidFill>
            <a:srgbClr val="FFCCC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Истина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Табличка 30"/>
          <p:cNvSpPr/>
          <p:nvPr/>
        </p:nvSpPr>
        <p:spPr>
          <a:xfrm>
            <a:off x="5141906" y="5094185"/>
            <a:ext cx="3690410" cy="855095"/>
          </a:xfrm>
          <a:prstGeom prst="plaque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Любое натуральное число кратно себе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1906" y="5094185"/>
            <a:ext cx="3690410" cy="8550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55116"/>
            <a:ext cx="3915435" cy="4378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 урожай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60475" y="1447205"/>
            <a:ext cx="1422580" cy="1358334"/>
            <a:chOff x="3860710" y="896782"/>
            <a:chExt cx="1422580" cy="135833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0207" y="1075748"/>
            <a:ext cx="1422580" cy="1358334"/>
            <a:chOff x="3860710" y="896782"/>
            <a:chExt cx="1422580" cy="13583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2656" y="2805539"/>
            <a:ext cx="1422580" cy="1358334"/>
            <a:chOff x="3860710" y="896782"/>
            <a:chExt cx="1422580" cy="13583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1149" y="1128240"/>
            <a:ext cx="1422580" cy="1358334"/>
            <a:chOff x="3860710" y="896782"/>
            <a:chExt cx="1422580" cy="13583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13573" y="1807407"/>
            <a:ext cx="1422580" cy="1358334"/>
            <a:chOff x="3860710" y="896782"/>
            <a:chExt cx="1422580" cy="13583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47758" y="2463080"/>
            <a:ext cx="1422580" cy="1358334"/>
            <a:chOff x="3860710" y="896782"/>
            <a:chExt cx="1422580" cy="135833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4262692" y="1549230"/>
              <a:ext cx="6511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861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73265" y="2898026"/>
            <a:ext cx="1422580" cy="1358334"/>
            <a:chOff x="3860710" y="896782"/>
            <a:chExt cx="1422580" cy="13583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360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572000" y="4554125"/>
            <a:ext cx="4267270" cy="1395155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Укажите числа, которые кратны 2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1620" y="2248235"/>
            <a:ext cx="1409700" cy="2575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26" y="4757455"/>
            <a:ext cx="3914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6512E-6 C 0.00035 -0.00185 0.00156 -0.00324 0.00156 -0.00509 C 0.00156 -0.03515 0.00087 -0.02636 -0.01354 -0.03654 C -0.02865 -0.04741 -0.01597 -0.04093 -0.0257 -0.04556 C -0.03056 -0.0518 -0.0342 -0.05388 -0.04063 -0.05597 C -0.04635 -0.06105 -0.05052 -0.06568 -0.05695 -0.06845 C -0.06493 -0.07516 -0.0717 -0.07886 -0.08142 -0.08048 C -0.08837 -0.08372 -0.09566 -0.08626 -0.10313 -0.08742 C -0.12743 -0.09921 -0.15469 -0.09852 -0.18021 -0.10176 C -0.19306 -0.10823 -0.19826 -0.10754 -0.21424 -0.10869 C -0.25035 -0.10777 -0.29566 -0.11448 -0.33368 -0.10176 C -0.33941 -0.09667 -0.34479 -0.09713 -0.35122 -0.09459 C -0.35868 -0.09204 -0.36441 -0.08788 -0.3717 -0.08603 C -0.38663 -0.07632 -0.3684 -0.08904 -0.38108 -0.07701 C -0.3849 -0.07354 -0.38906 -0.07262 -0.39323 -0.0703 C -0.39896 -0.0666 -0.4026 -0.06198 -0.40833 -0.05967 C -0.41406 -0.05365 -0.41545 -0.04949 -0.42049 -0.04371 C -0.42379 -0.04001 -0.42986 -0.03145 -0.42986 -0.03099 C -0.43195 -0.02428 -0.43316 -0.02035 -0.43802 -0.01572 C -0.44271 0.00185 -0.45695 0.00833 -0.46372 0.02475 C -0.46545 0.02868 -0.4658 0.03354 -0.46806 0.037 C -0.47066 0.0414 -0.47743 0.04926 -0.47743 0.04972 C -0.47917 0.05712 -0.48021 0.06036 -0.48559 0.06499 C -0.4882 0.07516 -0.48507 0.06568 -0.49115 0.07563 C -0.49618 0.08418 -0.49879 0.09089 -0.50469 0.09829 C -0.50504 0.10153 -0.50469 0.10477 -0.5059 0.10731 C -0.50677 0.10893 -0.50868 0.108 -0.51007 0.10916 C -0.51181 0.11032 -0.51267 0.11263 -0.51406 0.11402 C -0.51528 0.11564 -0.51684 0.11656 -0.51823 0.11772 C -0.52135 0.13067 -0.51667 0.11471 -0.52379 0.1265 C -0.52604 0.13044 -0.52656 0.13853 -0.52917 0.14246 C -0.53056 0.14454 -0.53264 0.14547 -0.5342 0.14778 " pathEditMode="relative" rAng="0" ptsTypes="fffffffffffffffffffffffffffffff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3654E-6 C -0.00053 -0.00231 -0.00018 -0.00508 -0.00139 -0.00693 C -0.00469 -0.01202 -0.02084 -0.01641 -0.02483 -0.01711 C -0.0356 -0.02219 -0.04462 -0.02289 -0.05591 -0.02404 C -0.07171 -0.0296 -0.08907 -0.0296 -0.10521 -0.03098 C -0.13941 -0.0296 -0.17396 -0.0326 -0.20782 -0.0259 C -0.22084 -0.02335 -0.2316 -0.01688 -0.24428 -0.01364 C -0.25591 -0.01063 -0.26789 -0.00878 -0.27935 -0.00508 C -0.29584 5.3654E-6 -0.31077 0.00856 -0.32744 0.01226 C -0.33282 0.01712 -0.33629 0.01758 -0.34289 0.0192 C -0.35834 0.02961 -0.37327 0.04279 -0.38976 0.05019 C -0.39376 0.0569 -0.39393 0.05898 -0.39879 0.06245 C -0.40313 0.06546 -0.41181 0.07101 -0.41181 0.07101 C -0.41441 0.08234 -0.41077 0.07147 -0.41702 0.07794 C -0.42153 0.08257 -0.42414 0.09228 -0.42865 0.09691 C -0.43264 0.10107 -0.43751 0.10361 -0.44167 0.10731 C -0.4448 0.11356 -0.44671 0.11703 -0.45209 0.11957 C -0.45851 0.13229 -0.44983 0.11633 -0.4599 0.12975 C -0.46407 0.1353 -0.46407 0.14108 -0.47014 0.14362 C -0.47917 0.16744 -0.46598 0.13437 -0.47674 0.15588 C -0.4823 0.16675 -0.47205 0.15449 -0.48056 0.16791 C -0.48282 0.17138 -0.48594 0.17323 -0.48837 0.17646 C -0.49219 0.19103 -0.48612 0.17161 -0.49497 0.18525 C -0.50018 0.19335 -0.49497 0.19705 -0.504 0.20075 C -0.50816 0.21185 -0.51459 0.22087 -0.51823 0.23197 C -0.52327 0.24723 -0.52587 0.26458 -0.53507 0.27683 C -0.53751 0.28932 -0.54202 0.29973 -0.54549 0.31152 C -0.54844 0.34089 -0.55209 0.37003 -0.55209 0.39964 " pathEditMode="relative" ptsTypes="fffffffffffffffffffffffffff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55116"/>
            <a:ext cx="3915435" cy="4378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Собери урожай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860475" y="1447205"/>
            <a:ext cx="1422580" cy="1358334"/>
            <a:chOff x="3860710" y="896782"/>
            <a:chExt cx="1422580" cy="135833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0207" y="1075748"/>
            <a:ext cx="1422580" cy="1358334"/>
            <a:chOff x="3860710" y="896782"/>
            <a:chExt cx="1422580" cy="13583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2656" y="2805539"/>
            <a:ext cx="1422580" cy="1358334"/>
            <a:chOff x="3860710" y="896782"/>
            <a:chExt cx="1422580" cy="135833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243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41149" y="1128240"/>
            <a:ext cx="1422580" cy="1358334"/>
            <a:chOff x="3860710" y="896782"/>
            <a:chExt cx="1422580" cy="135833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4340436" y="1549230"/>
              <a:ext cx="4956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42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713573" y="1807407"/>
            <a:ext cx="1422580" cy="1358334"/>
            <a:chOff x="3860710" y="896782"/>
            <a:chExt cx="1422580" cy="135833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345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847758" y="2463080"/>
            <a:ext cx="1422580" cy="1358334"/>
            <a:chOff x="3860710" y="896782"/>
            <a:chExt cx="1422580" cy="135833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4262692" y="1549230"/>
              <a:ext cx="6511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861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173265" y="2898026"/>
            <a:ext cx="1422580" cy="1358334"/>
            <a:chOff x="3860710" y="896782"/>
            <a:chExt cx="1422580" cy="13583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710" y="896782"/>
              <a:ext cx="1422580" cy="1358334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62691" y="1549230"/>
              <a:ext cx="6511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360</a:t>
              </a:r>
              <a:endPara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4572000" y="4554125"/>
            <a:ext cx="4267270" cy="1395155"/>
          </a:xfrm>
          <a:prstGeom prst="round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Укажите числа, которые делятся нацело на 5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Управляющая кнопка: настраиваемая 35">
            <a:hlinkClick r:id="" action="ppaction://hlinkshowjump?jump=nextslide" highlightClick="1"/>
          </p:cNvPr>
          <p:cNvSpPr/>
          <p:nvPr/>
        </p:nvSpPr>
        <p:spPr>
          <a:xfrm>
            <a:off x="8352420" y="6137505"/>
            <a:ext cx="486850" cy="486850"/>
          </a:xfrm>
          <a:prstGeom prst="actionButtonBlank">
            <a:avLst/>
          </a:prstGeom>
          <a:solidFill>
            <a:srgbClr val="DAE7F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noFill/>
                <a:sym typeface="Wingdings" panose="05000000000000000000"/>
              </a:rPr>
              <a:t>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noFill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1620" y="2248235"/>
            <a:ext cx="1409700" cy="2575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26" y="4757455"/>
            <a:ext cx="39147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16281E-7 C -0.0151 0.00023 -0.02968 0.00139 -0.04409 0.00254 C -0.04704 0.00254 -0.0493 0.00555 -0.05191 0.0074 C -0.05468 0.00902 -0.05764 0.00833 -0.06041 0.00879 C -0.07326 0.02035 -0.0875 0.02359 -0.10156 0.02613 C -0.10989 0.03307 -0.11545 0.034 -0.12465 0.03585 C -0.13229 0.0407 -0.13993 0.04093 -0.14774 0.04533 C -0.15434 0.05666 -0.14861 0.04949 -0.16215 0.05342 C -0.171 0.05527 -0.18003 0.05851 -0.18854 0.06105 C -0.19809 0.06938 -0.19062 0.06406 -0.2059 0.06753 C -0.20972 0.06822 -0.21718 0.07031 -0.21718 0.07054 C -0.22048 0.07308 -0.22395 0.07377 -0.22725 0.07678 C -0.23559 0.08441 -0.22708 0.07956 -0.23836 0.08626 C -0.24461 0.09019 -0.25086 0.09274 -0.25625 0.09875 C -0.2592 0.10176 -0.26145 0.105 -0.26406 0.10846 C -0.2651 0.11008 -0.26632 0.11147 -0.26736 0.11309 C -0.27274 0.11933 -0.2717 0.11355 -0.27864 0.12558 C -0.28402 0.13552 -0.28125 0.13159 -0.28611 0.1383 C -0.29045 0.15009 -0.28541 0.13807 -0.29045 0.14477 C -0.29201 0.14639 -0.29288 0.14871 -0.29392 0.15102 C -0.29461 0.15241 -0.29496 0.15449 -0.29566 0.15587 C -0.29757 0.15865 -0.29948 0.15981 -0.30173 0.16212 C -0.30416 0.17461 -0.30052 0.16004 -0.30486 0.16836 C -0.30659 0.17114 -0.30711 0.17484 -0.3085 0.17785 C -0.31007 0.18108 -0.3118 0.18363 -0.31354 0.18756 C -0.31632 0.19334 -0.31805 0.20005 -0.32066 0.20629 C -0.32291 0.22109 -0.31909 0.2012 -0.32378 0.21415 C -0.3243 0.216 -0.32413 0.21878 -0.32448 0.2204 C -0.32534 0.22225 -0.32639 0.22364 -0.32743 0.22525 C -0.32864 0.2352 -0.32951 0.24861 -0.33264 0.25694 C -0.33454 0.26804 -0.33524 0.28099 -0.33767 0.2914 C -0.33836 0.29556 -0.3401 0.29857 -0.34097 0.30273 C -0.34305 0.32424 -0.34045 0.30365 -0.34357 0.31707 C -0.34427 0.31984 -0.34548 0.32655 -0.34548 0.32678 C -0.3467 0.34297 -0.34704 0.36263 -0.35225 0.37697 C -0.35295 0.3846 -0.35416 0.39246 -0.35416 0.40125 " pathEditMode="relative" rAng="0" ptsTypes="fffffffffffffffffffffffffffffffffff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20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45791E-7 C -0.00364 -0.00856 -0.01128 -0.01018 -0.01892 -0.01226 C -0.03784 -0.01758 -0.05572 -0.01896 -0.075 -0.01966 C -0.10816 -0.01966 -0.14149 -0.01943 -0.17482 -0.0185 C -0.1868 -0.01827 -0.19878 -0.01781 -0.21093 -0.01688 C -0.2243 -0.01596 -0.25086 -0.01365 -0.25086 -0.01341 C -0.2592 -0.01064 -0.26701 -0.00902 -0.27569 -0.00763 C -0.28975 0.00092 -0.27691 -0.00555 -0.29826 -0.00162 C -0.3059 -0.00023 -0.31302 0.00532 -0.32048 0.00601 C -0.32777 0.00694 -0.33472 0.00717 -0.34184 0.00763 C -0.34843 0.00948 -0.35399 0.01341 -0.36059 0.01526 C -0.3677 0.01758 -0.37447 0.01943 -0.38177 0.02151 C -0.3835 0.02243 -0.38507 0.02382 -0.3868 0.02451 C -0.38802 0.02498 -0.38958 0.02475 -0.39027 0.0259 C -0.39132 0.02706 -0.39045 0.0296 -0.39166 0.03076 C -0.39427 0.03307 -0.40347 0.03538 -0.40677 0.03654 C -0.40954 0.03885 -0.41267 0.04024 -0.41545 0.04278 C -0.42013 0.04672 -0.41996 0.05111 -0.42552 0.05365 C -0.42986 0.06175 -0.42552 0.05527 -0.43402 0.06105 C -0.44809 0.07054 -0.43645 0.06499 -0.44531 0.06892 C -0.45 0.07308 -0.45572 0.07493 -0.46024 0.07956 C -0.46493 0.08464 -0.46788 0.08927 -0.47395 0.09181 C -0.47604 0.09898 -0.47986 0.09852 -0.48402 0.10407 C -0.48993 0.11263 -0.49635 0.12604 -0.5052 0.1302 C -0.50798 0.13552 -0.51197 0.13691 -0.51649 0.14061 C -0.52083 0.14894 -0.52777 0.15703 -0.53507 0.1605 C -0.5368 0.16258 -0.53836 0.16489 -0.5401 0.16674 C -0.54132 0.16813 -0.54305 0.16836 -0.54392 0.16975 C -0.54878 0.179 -0.54097 0.17414 -0.54878 0.17761 C -0.55329 0.18293 -0.55816 0.18733 -0.56267 0.19265 C -0.56406 0.19981 -0.56493 0.20375 -0.56996 0.20814 C -0.57326 0.21438 -0.57378 0.22248 -0.58003 0.22502 C -0.58159 0.23011 -0.58437 0.23474 -0.5875 0.23867 C -0.58975 0.24214 -0.59496 0.24792 -0.59496 0.24815 C -0.59704 0.25694 -0.59843 0.26503 -0.6 0.27382 C -0.60069 0.27821 -0.60173 0.28215 -0.6026 0.28631 C -0.60295 0.2877 -0.60347 0.29093 -0.60347 0.29093 " pathEditMode="relative" rAng="0" ptsTypes="ffffffffffffffffffffffffffffffffffff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74" y="13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77336E-6 C 0.00035 -0.00161 0.00139 -0.00323 0.00139 -0.00485 C 0.00139 -0.03237 0.00087 -0.02451 -0.01302 -0.03399 C -0.02743 -0.04394 -0.01545 -0.03792 -0.02465 -0.04209 C -0.02916 -0.04787 -0.03281 -0.04995 -0.03889 -0.0518 C -0.04427 -0.05642 -0.04826 -0.06082 -0.05434 -0.06336 C -0.06198 -0.06961 -0.06857 -0.07308 -0.07777 -0.07446 C -0.08437 -0.07747 -0.09132 -0.07978 -0.09843 -0.08094 C -0.1217 -0.09181 -0.14774 -0.09111 -0.17205 -0.09412 C -0.18437 -0.10013 -0.18923 -0.09944 -0.20451 -0.1006 C -0.23906 -0.09967 -0.28212 -0.10592 -0.3184 -0.09412 C -0.32378 -0.0895 -0.32916 -0.08973 -0.33524 -0.08741 C -0.34218 -0.08533 -0.34774 -0.08117 -0.35468 -0.07955 C -0.36892 -0.07076 -0.35156 -0.08233 -0.36371 -0.07123 C -0.36718 -0.06822 -0.37135 -0.06729 -0.37534 -0.06498 C -0.38073 -0.06151 -0.3842 -0.05735 -0.38958 -0.05527 C -0.39514 -0.04949 -0.39635 -0.04579 -0.40139 -0.04047 C -0.40434 -0.037 -0.41024 -0.02913 -0.41024 -0.02867 C -0.41215 -0.02243 -0.41337 -0.01873 -0.41805 -0.01457 C -0.42239 0.00162 -0.43611 0.00764 -0.44253 0.0229 C -0.44409 0.0266 -0.44444 0.03099 -0.4467 0.03423 C -0.44913 0.03816 -0.45573 0.04556 -0.45573 0.04603 C -0.45712 0.05273 -0.45816 0.05597 -0.46337 0.06013 C -0.4658 0.06962 -0.46284 0.06083 -0.46857 0.06985 C -0.47361 0.07794 -0.47587 0.08419 -0.48159 0.09089 C -0.48194 0.0939 -0.48159 0.09691 -0.48281 0.09922 C -0.4835 0.10061 -0.48541 0.09968 -0.48663 0.10084 C -0.48837 0.10199 -0.48923 0.10408 -0.49062 0.10546 C -0.49184 0.10685 -0.49305 0.10778 -0.49444 0.10893 C -0.49757 0.12096 -0.49288 0.10616 -0.49982 0.11679 C -0.50191 0.1205 -0.50243 0.12813 -0.50486 0.13183 C -0.50625 0.13368 -0.50833 0.1346 -0.50972 0.13668 " pathEditMode="relative" rAng="0" ptsTypes="fffffffffffffffffffffffffffffff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3443</Words>
  <Application>WPS Presentation</Application>
  <PresentationFormat>Экран (4:3)</PresentationFormat>
  <Paragraphs>379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Wingdings 2</vt:lpstr>
      <vt:lpstr>Wingdings</vt:lpstr>
      <vt:lpstr>Calibri</vt:lpstr>
      <vt:lpstr>Microsoft YaHei</vt:lpstr>
      <vt:lpstr>Arial Unicode MS</vt:lpstr>
      <vt:lpstr>Тема Office</vt:lpstr>
      <vt:lpstr>PowerPoint 演示文稿</vt:lpstr>
      <vt:lpstr>Содержание</vt:lpstr>
      <vt:lpstr>Что такое делитель</vt:lpstr>
      <vt:lpstr>Что такое делитель</vt:lpstr>
      <vt:lpstr>Что такое кратное</vt:lpstr>
      <vt:lpstr>Что такое кратное</vt:lpstr>
      <vt:lpstr>Истина или ложь</vt:lpstr>
      <vt:lpstr>Собери урожай</vt:lpstr>
      <vt:lpstr>Собери урожай</vt:lpstr>
      <vt:lpstr>Собери урожай</vt:lpstr>
      <vt:lpstr>Собери урожай</vt:lpstr>
      <vt:lpstr>Собери урожай</vt:lpstr>
      <vt:lpstr>Собери урожай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Проверьте себя</vt:lpstr>
      <vt:lpstr>Это интересно</vt:lpstr>
      <vt:lpstr>Кашичкина Лариса Николаевна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Larissa</dc:creator>
  <cp:lastModifiedBy>Людмила Мороз</cp:lastModifiedBy>
  <cp:revision>106</cp:revision>
  <dcterms:created xsi:type="dcterms:W3CDTF">2016-04-25T17:16:00Z</dcterms:created>
  <dcterms:modified xsi:type="dcterms:W3CDTF">2024-11-16T13:08:55Z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0BA277D0181545D2B344580DF1FF8129_12</vt:lpwstr>
  </property>
  <property fmtid="{D5CDD505-2E9C-101B-9397-08002B2CF9AE}" pid="3" name="KSOProductBuildVer">
    <vt:lpwstr>1049-12.2.0.18911</vt:lpwstr>
  </property>
</Properties>
</file>