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8" r:id="rId4"/>
    <p:sldId id="259" r:id="rId5"/>
    <p:sldId id="263" r:id="rId6"/>
    <p:sldId id="273" r:id="rId7"/>
    <p:sldId id="274" r:id="rId8"/>
    <p:sldId id="275" r:id="rId9"/>
    <p:sldId id="276" r:id="rId10"/>
    <p:sldId id="278" r:id="rId11"/>
    <p:sldId id="269" r:id="rId12"/>
    <p:sldId id="271" r:id="rId13"/>
    <p:sldId id="277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0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433" y="4720768"/>
            <a:ext cx="857247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36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НАТУРАЛЬНЫМ ПОКАЗАТЕЛЕМ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1052736"/>
            <a:ext cx="4081275" cy="4227984"/>
            <a:chOff x="0" y="1052736"/>
            <a:chExt cx="4081275" cy="4227984"/>
          </a:xfrm>
        </p:grpSpPr>
        <p:sp>
          <p:nvSpPr>
            <p:cNvPr id="18" name="Овал 17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82149" y="585554"/>
            <a:ext cx="820891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flipH="1">
            <a:off x="5052875" y="1783060"/>
            <a:ext cx="4091125" cy="4227984"/>
            <a:chOff x="0" y="1052736"/>
            <a:chExt cx="4081275" cy="4227984"/>
          </a:xfrm>
        </p:grpSpPr>
        <p:sp>
          <p:nvSpPr>
            <p:cNvPr id="12" name="Овал 11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3563888" y="3425552"/>
            <a:ext cx="1989094" cy="2019672"/>
            <a:chOff x="0" y="1052736"/>
            <a:chExt cx="4081275" cy="4227984"/>
          </a:xfrm>
        </p:grpSpPr>
        <p:sp>
          <p:nvSpPr>
            <p:cNvPr id="24" name="Овал 23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21069" y="476672"/>
            <a:ext cx="1989094" cy="2019672"/>
            <a:chOff x="0" y="1052736"/>
            <a:chExt cx="4081275" cy="4227984"/>
          </a:xfrm>
        </p:grpSpPr>
        <p:sp>
          <p:nvSpPr>
            <p:cNvPr id="24" name="Овал 23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flipH="1">
            <a:off x="5052875" y="1783060"/>
            <a:ext cx="4091125" cy="4227984"/>
            <a:chOff x="0" y="1052736"/>
            <a:chExt cx="4081275" cy="4227984"/>
          </a:xfrm>
        </p:grpSpPr>
        <p:sp>
          <p:nvSpPr>
            <p:cNvPr id="12" name="Овал 11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3563888" y="3425552"/>
            <a:ext cx="1989094" cy="2019672"/>
            <a:chOff x="0" y="1052736"/>
            <a:chExt cx="4081275" cy="4227984"/>
          </a:xfrm>
        </p:grpSpPr>
        <p:sp>
          <p:nvSpPr>
            <p:cNvPr id="17" name="Овал 16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3563888" y="3425552"/>
            <a:ext cx="1989094" cy="2019672"/>
            <a:chOff x="0" y="1052736"/>
            <a:chExt cx="4081275" cy="4227984"/>
          </a:xfrm>
        </p:grpSpPr>
        <p:sp>
          <p:nvSpPr>
            <p:cNvPr id="21" name="Овал 20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563888" y="3425552"/>
            <a:ext cx="1989094" cy="2019672"/>
            <a:chOff x="0" y="1052736"/>
            <a:chExt cx="4081275" cy="4227984"/>
          </a:xfrm>
        </p:grpSpPr>
        <p:sp>
          <p:nvSpPr>
            <p:cNvPr id="19" name="Овал 18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3563888" y="3425552"/>
            <a:ext cx="1989094" cy="2019672"/>
            <a:chOff x="0" y="1052736"/>
            <a:chExt cx="4081275" cy="4227984"/>
          </a:xfrm>
        </p:grpSpPr>
        <p:sp>
          <p:nvSpPr>
            <p:cNvPr id="25" name="Овал 24"/>
            <p:cNvSpPr/>
            <p:nvPr/>
          </p:nvSpPr>
          <p:spPr>
            <a:xfrm>
              <a:off x="1403648" y="1556792"/>
              <a:ext cx="1296144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image.freepik.com/free-vector/_11460-519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052736"/>
              <a:ext cx="4081275" cy="42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8.wmf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7.jpeg"/><Relationship Id="rId10" Type="http://schemas.openxmlformats.org/officeDocument/2006/relationships/image" Target="../media/image6.png"/><Relationship Id="rId1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45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2.w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7.jpeg"/><Relationship Id="rId10" Type="http://schemas.openxmlformats.org/officeDocument/2006/relationships/image" Target="../media/image6.png"/><Relationship Id="rId1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1.jpeg"/><Relationship Id="rId7" Type="http://schemas.openxmlformats.org/officeDocument/2006/relationships/image" Target="../media/image50.jpeg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hyperlink" Target="https://avatars.mds.yandex.net/get-zen_doc/48747/pub_5ced349b77884b00afa9a894_5d05b49486d0490da196c944/scale_1200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25" Type="http://schemas.openxmlformats.org/officeDocument/2006/relationships/vmlDrawing" Target="../drawings/vmlDrawing1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7.wmf"/><Relationship Id="rId22" Type="http://schemas.openxmlformats.org/officeDocument/2006/relationships/oleObject" Target="../embeddings/oleObject10.bin"/><Relationship Id="rId21" Type="http://schemas.openxmlformats.org/officeDocument/2006/relationships/image" Target="../media/image16.wmf"/><Relationship Id="rId20" Type="http://schemas.openxmlformats.org/officeDocument/2006/relationships/oleObject" Target="../embeddings/oleObject9.bin"/><Relationship Id="rId2" Type="http://schemas.openxmlformats.org/officeDocument/2006/relationships/image" Target="../media/image6.png"/><Relationship Id="rId19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17" Type="http://schemas.openxmlformats.org/officeDocument/2006/relationships/image" Target="../media/image14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13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7.jpeg"/><Relationship Id="rId21" Type="http://schemas.openxmlformats.org/officeDocument/2006/relationships/vmlDrawing" Target="../drawings/vmlDrawing4.v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9" Type="http://schemas.openxmlformats.org/officeDocument/2006/relationships/image" Target="../media/image29.wmf"/><Relationship Id="rId18" Type="http://schemas.openxmlformats.org/officeDocument/2006/relationships/oleObject" Target="../embeddings/oleObject22.bin"/><Relationship Id="rId17" Type="http://schemas.openxmlformats.org/officeDocument/2006/relationships/image" Target="../media/image28.wmf"/><Relationship Id="rId16" Type="http://schemas.openxmlformats.org/officeDocument/2006/relationships/oleObject" Target="../embeddings/oleObject21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20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9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8.bin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25.bin"/><Relationship Id="rId7" Type="http://schemas.openxmlformats.org/officeDocument/2006/relationships/image" Target="../media/image31.w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7.jpeg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9" Type="http://schemas.openxmlformats.org/officeDocument/2006/relationships/image" Target="../media/image37.wmf"/><Relationship Id="rId18" Type="http://schemas.openxmlformats.org/officeDocument/2006/relationships/oleObject" Target="../embeddings/oleObject30.bin"/><Relationship Id="rId17" Type="http://schemas.openxmlformats.org/officeDocument/2006/relationships/image" Target="../media/image36.wmf"/><Relationship Id="rId16" Type="http://schemas.openxmlformats.org/officeDocument/2006/relationships/oleObject" Target="../embeddings/oleObject29.bin"/><Relationship Id="rId15" Type="http://schemas.openxmlformats.org/officeDocument/2006/relationships/image" Target="../media/image35.wmf"/><Relationship Id="rId14" Type="http://schemas.openxmlformats.org/officeDocument/2006/relationships/oleObject" Target="../embeddings/oleObject28.bin"/><Relationship Id="rId13" Type="http://schemas.openxmlformats.org/officeDocument/2006/relationships/image" Target="../media/image34.wmf"/><Relationship Id="rId12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10" Type="http://schemas.openxmlformats.org/officeDocument/2006/relationships/oleObject" Target="../embeddings/oleObject26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5880735"/>
            <a:ext cx="6276975" cy="826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914" y="549758"/>
            <a:ext cx="7176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выражения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5649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649" y="3715704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70321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0098" y="4737961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7303" y="3715704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737961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733255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738063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626" y="1753656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5)²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87545" y="1757760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 3)⁵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636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295400" y="5091113"/>
          <a:ext cx="2016125" cy="56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Формула" r:id="rId1" imgW="15849600" imgH="3962400" progId="Equation.3">
                  <p:embed/>
                </p:oleObj>
              </mc:Choice>
              <mc:Fallback>
                <p:oleObj name="Формула" r:id="rId1" imgW="15849600" imgH="3962400" progId="Equation.3">
                  <p:embed/>
                  <p:pic>
                    <p:nvPicPr>
                      <p:cNvPr id="0" name="Изображение 9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91113"/>
                        <a:ext cx="2016125" cy="560796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75724" y="3356991"/>
            <a:ext cx="1944216" cy="57606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875724" y="3356991"/>
          <a:ext cx="1944216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Формула" r:id="rId3" imgW="15240000" imgH="4267200" progId="Equation.3">
                  <p:embed/>
                </p:oleObj>
              </mc:Choice>
              <mc:Fallback>
                <p:oleObj name="Формула" r:id="rId3" imgW="15240000" imgH="4267200" progId="Equation.3">
                  <p:embed/>
                  <p:pic>
                    <p:nvPicPr>
                      <p:cNvPr id="0" name="Изображение 9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724" y="3356991"/>
                        <a:ext cx="1944216" cy="57606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371091" y="3284984"/>
          <a:ext cx="1865312" cy="56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Формула" r:id="rId5" imgW="15544800" imgH="3962400" progId="Equation.3">
                  <p:embed/>
                </p:oleObj>
              </mc:Choice>
              <mc:Fallback>
                <p:oleObj name="Формула" r:id="rId5" imgW="15544800" imgH="3962400" progId="Equation.3">
                  <p:embed/>
                  <p:pic>
                    <p:nvPicPr>
                      <p:cNvPr id="0" name="Изображение 9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091" y="3284984"/>
                        <a:ext cx="1865312" cy="567307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267235" y="254003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833393" y="5092699"/>
          <a:ext cx="2016223" cy="55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Формула" r:id="rId7" imgW="15240000" imgH="4267200" progId="Equation.3">
                  <p:embed/>
                </p:oleObj>
              </mc:Choice>
              <mc:Fallback>
                <p:oleObj name="Формула" r:id="rId7" imgW="15240000" imgH="4267200" progId="Equation.3">
                  <p:embed/>
                  <p:pic>
                    <p:nvPicPr>
                      <p:cNvPr id="0" name="Изображение 9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393" y="5092699"/>
                        <a:ext cx="2016223" cy="559209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1066" y="332656"/>
            <a:ext cx="8308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при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45" y="1700808"/>
            <a:ext cx="470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– 3</a:t>
            </a:r>
            <a:r>
              <a:rPr lang="ru-RU" sz="36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1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50266" y="764704"/>
            <a:ext cx="1758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78745" y="3336003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259632" y="3342056"/>
          <a:ext cx="20542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Формула" r:id="rId1" imgW="16154400" imgH="3962400" progId="Equation.3">
                  <p:embed/>
                </p:oleObj>
              </mc:Choice>
              <mc:Fallback>
                <p:oleObj name="Формула" r:id="rId1" imgW="16154400" imgH="3962400" progId="Equation.3">
                  <p:embed/>
                  <p:pic>
                    <p:nvPicPr>
                      <p:cNvPr id="0" name="Изображение 14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42056"/>
                        <a:ext cx="2054225" cy="560388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75724" y="3356991"/>
            <a:ext cx="1944216" cy="57606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833393" y="3355975"/>
          <a:ext cx="2016223" cy="5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Формула" r:id="rId3" imgW="14935200" imgH="3962400" progId="Equation.3">
                  <p:embed/>
                </p:oleObj>
              </mc:Choice>
              <mc:Fallback>
                <p:oleObj name="Формула" r:id="rId3" imgW="14935200" imgH="3962400" progId="Equation.3">
                  <p:embed/>
                  <p:pic>
                    <p:nvPicPr>
                      <p:cNvPr id="0" name="Изображение 14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393" y="3355975"/>
                        <a:ext cx="2016223" cy="577081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274763" y="5084763"/>
          <a:ext cx="19383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Формула" r:id="rId5" imgW="16154400" imgH="3962400" progId="Equation.3">
                  <p:embed/>
                </p:oleObj>
              </mc:Choice>
              <mc:Fallback>
                <p:oleObj name="Формула" r:id="rId5" imgW="16154400" imgH="3962400" progId="Equation.3">
                  <p:embed/>
                  <p:pic>
                    <p:nvPicPr>
                      <p:cNvPr id="0" name="Изображение 14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5084763"/>
                        <a:ext cx="1938337" cy="56832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77466" y="254003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833393" y="5085184"/>
          <a:ext cx="2016223" cy="5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Формула" r:id="rId7" imgW="14630400" imgH="3962400" progId="Equation.3">
                  <p:embed/>
                </p:oleObj>
              </mc:Choice>
              <mc:Fallback>
                <p:oleObj name="Формула" r:id="rId7" imgW="14630400" imgH="3962400" progId="Equation.3">
                  <p:embed/>
                  <p:pic>
                    <p:nvPicPr>
                      <p:cNvPr id="0" name="Изображение 14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393" y="5085184"/>
                        <a:ext cx="2016223" cy="56672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1066" y="332656"/>
            <a:ext cx="8308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при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445" y="1700808"/>
            <a:ext cx="493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150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1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50266" y="764704"/>
            <a:ext cx="1758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Девочка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02752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00594"/>
            <a:ext cx="3837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3)·(–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3735264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4753693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4³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2713274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3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4293" y="575837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20688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произведение 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5758375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735263"/>
            <a:ext cx="22299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3)¹⁰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49232" y="2733850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10³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35576" y="4753692"/>
            <a:ext cx="2218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20797" y="575837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5060" y="1795997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10)·(–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10)·(–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6" grpId="0"/>
      <p:bldP spid="6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1600" y="549758"/>
            <a:ext cx="7305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979712" y="1484784"/>
          <a:ext cx="817562" cy="111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Формула" r:id="rId4" imgW="7924800" imgH="11277600" progId="Equation.3">
                  <p:embed/>
                </p:oleObj>
              </mc:Choice>
              <mc:Fallback>
                <p:oleObj name="Формула" r:id="rId4" imgW="7924800" imgH="11277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484784"/>
                        <a:ext cx="817562" cy="1118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240060" y="1517952"/>
          <a:ext cx="1131887" cy="106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Формула" r:id="rId6" imgW="10972800" imgH="11277600" progId="Equation.3">
                  <p:embed/>
                </p:oleObj>
              </mc:Choice>
              <mc:Fallback>
                <p:oleObj name="Формула" r:id="rId6" imgW="10972800" imgH="11277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60" y="1517952"/>
                        <a:ext cx="1131887" cy="1065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11622" y="372006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187624" y="3720066"/>
          <a:ext cx="2153950" cy="77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Формула" r:id="rId8" imgW="15849600" imgH="9448800" progId="Equation.3">
                  <p:embed/>
                </p:oleObj>
              </mc:Choice>
              <mc:Fallback>
                <p:oleObj name="Формула" r:id="rId8" imgW="15849600" imgH="9448800" progId="Equation.3">
                  <p:embed/>
                  <p:pic>
                    <p:nvPicPr>
                      <p:cNvPr id="0" name="Изображение 3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20066"/>
                        <a:ext cx="2153950" cy="77069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91194" y="2737176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87624" y="2712158"/>
          <a:ext cx="2174578" cy="78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Формула" r:id="rId10" imgW="24688800" imgH="9448800" progId="Equation.3">
                  <p:embed/>
                </p:oleObj>
              </mc:Choice>
              <mc:Fallback>
                <p:oleObj name="Формула" r:id="rId10" imgW="24688800" imgH="9448800" progId="Equation.3">
                  <p:embed/>
                  <p:pic>
                    <p:nvPicPr>
                      <p:cNvPr id="0" name="Изображение 3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12158"/>
                        <a:ext cx="2174578" cy="7888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91193" y="5712843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208088" y="5700713"/>
          <a:ext cx="21669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Формула" r:id="rId12" imgW="15849600" imgH="9448800" progId="Equation.3">
                  <p:embed/>
                </p:oleObj>
              </mc:Choice>
              <mc:Fallback>
                <p:oleObj name="Формула" r:id="rId12" imgW="15849600" imgH="9448800" progId="Equation.3">
                  <p:embed/>
                  <p:pic>
                    <p:nvPicPr>
                      <p:cNvPr id="0" name="Изображение 3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700713"/>
                        <a:ext cx="2166937" cy="77787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301408" y="4725144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187624" y="4700588"/>
          <a:ext cx="2169939" cy="7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name="Формула" r:id="rId14" imgW="24384000" imgH="9448800" progId="Equation.3">
                  <p:embed/>
                </p:oleObj>
              </mc:Choice>
              <mc:Fallback>
                <p:oleObj name="Формула" r:id="rId14" imgW="24384000" imgH="9448800" progId="Equation.3">
                  <p:embed/>
                  <p:pic>
                    <p:nvPicPr>
                      <p:cNvPr id="0" name="Изображение 3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00588"/>
                        <a:ext cx="2169939" cy="7831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816564" y="372006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716588" y="3733800"/>
          <a:ext cx="22113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Формула" r:id="rId16" imgW="34442400" imgH="9448800" progId="Equation.3">
                  <p:embed/>
                </p:oleObj>
              </mc:Choice>
              <mc:Fallback>
                <p:oleObj name="Формула" r:id="rId16" imgW="34442400" imgH="9448800" progId="Equation.3">
                  <p:embed/>
                  <p:pic>
                    <p:nvPicPr>
                      <p:cNvPr id="0" name="Изображение 3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3733800"/>
                        <a:ext cx="2211387" cy="70326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826977" y="4727884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753100" y="4702175"/>
          <a:ext cx="2203276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Формула" r:id="rId18" imgW="24993600" imgH="9448800" progId="Equation.3">
                  <p:embed/>
                </p:oleObj>
              </mc:Choice>
              <mc:Fallback>
                <p:oleObj name="Формула" r:id="rId18" imgW="24993600" imgH="9448800" progId="Equation.3">
                  <p:embed/>
                  <p:pic>
                    <p:nvPicPr>
                      <p:cNvPr id="0" name="Изображение 3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4702175"/>
                        <a:ext cx="2203276" cy="72231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796135" y="5712843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796136" y="5712843"/>
          <a:ext cx="2019738" cy="73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Формула" r:id="rId20" imgW="28346400" imgH="9448800" progId="Equation.3">
                  <p:embed/>
                </p:oleObj>
              </mc:Choice>
              <mc:Fallback>
                <p:oleObj name="Формула" r:id="rId20" imgW="28346400" imgH="9448800" progId="Equation.3">
                  <p:embed/>
                  <p:pic>
                    <p:nvPicPr>
                      <p:cNvPr id="0" name="Изображение 3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712843"/>
                        <a:ext cx="2019738" cy="73082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807709" y="2736715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737225" y="2711450"/>
          <a:ext cx="21796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Формула" r:id="rId22" imgW="25603200" imgH="9448800" progId="Equation.3">
                  <p:embed/>
                </p:oleObj>
              </mc:Choice>
              <mc:Fallback>
                <p:oleObj name="Формула" r:id="rId22" imgW="25603200" imgH="9448800" progId="Equation.3">
                  <p:embed/>
                  <p:pic>
                    <p:nvPicPr>
                      <p:cNvPr id="0" name="Изображение 3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2711450"/>
                        <a:ext cx="2179638" cy="72231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1600" y="549758"/>
            <a:ext cx="7305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53312" y="1700808"/>
          <a:ext cx="2470080" cy="71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Формула" r:id="rId4" imgW="19202400" imgH="5791200" progId="Equation.3">
                  <p:embed/>
                </p:oleObj>
              </mc:Choice>
              <mc:Fallback>
                <p:oleObj name="Формула" r:id="rId4" imgW="19202400" imgH="5791200" progId="Equation.3">
                  <p:embed/>
                  <p:pic>
                    <p:nvPicPr>
                      <p:cNvPr id="0" name="Изображение 10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12" y="1700808"/>
                        <a:ext cx="2470080" cy="717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552716" y="1700808"/>
          <a:ext cx="2516021" cy="71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Формула" r:id="rId6" imgW="18592800" imgH="5791200" progId="Equation.3">
                  <p:embed/>
                </p:oleObj>
              </mc:Choice>
              <mc:Fallback>
                <p:oleObj name="Формула" r:id="rId6" imgW="18592800" imgH="5791200" progId="Equation.3">
                  <p:embed/>
                  <p:pic>
                    <p:nvPicPr>
                      <p:cNvPr id="0" name="Изображение 10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716" y="1700808"/>
                        <a:ext cx="2516021" cy="71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72072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20720" y="3751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130000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720" y="57435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20720" y="471512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13000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9656" y="369641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96744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88200" y="560020"/>
            <a:ext cx="664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2072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2⁶⁴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20720" y="4711876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720" y="370916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2³²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2440" y="573325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4¹⁶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71187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4⁴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7624" y="3711461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4²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604" y="1491181"/>
            <a:ext cx="3063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4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16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337" y="1491181"/>
            <a:ext cx="3063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2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64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1600" y="549758"/>
            <a:ext cx="7305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974725" y="1700213"/>
          <a:ext cx="2625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Формула" r:id="rId4" imgW="20421600" imgH="5791200" progId="Equation.3">
                  <p:embed/>
                </p:oleObj>
              </mc:Choice>
              <mc:Fallback>
                <p:oleObj name="Формула" r:id="rId4" imgW="20421600" imgH="5791200" progId="Equation.3">
                  <p:embed/>
                  <p:pic>
                    <p:nvPicPr>
                      <p:cNvPr id="0" name="Изображение 12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700213"/>
                        <a:ext cx="26257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573713" y="1700213"/>
          <a:ext cx="24749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Формула" r:id="rId6" imgW="18288000" imgH="5791200" progId="Equation.3">
                  <p:embed/>
                </p:oleObj>
              </mc:Choice>
              <mc:Fallback>
                <p:oleObj name="Формула" r:id="rId6" imgW="18288000" imgH="5791200" progId="Equation.3">
                  <p:embed/>
                  <p:pic>
                    <p:nvPicPr>
                      <p:cNvPr id="0" name="Изображение 12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700213"/>
                        <a:ext cx="24749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72072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20720" y="3751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4000000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720" y="57435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20720" y="471512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400000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4216" y="47151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710000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96744" y="375127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71000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0193" y="23191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алгебраического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выражения: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1622" y="372006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187624" y="3720066"/>
          <a:ext cx="2153950" cy="71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Формула" r:id="rId4" imgW="17678400" imgH="5791200" progId="Equation.3">
                  <p:embed/>
                </p:oleObj>
              </mc:Choice>
              <mc:Fallback>
                <p:oleObj name="Формула" r:id="rId4" imgW="17678400" imgH="5791200" progId="Equation.3">
                  <p:embed/>
                  <p:pic>
                    <p:nvPicPr>
                      <p:cNvPr id="0" name="Изображение 13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20066"/>
                        <a:ext cx="2153950" cy="71684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91194" y="2737176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87624" y="2736850"/>
          <a:ext cx="21539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Формула" r:id="rId6" imgW="14630400" imgH="4876800" progId="Equation.3">
                  <p:embed/>
                </p:oleObj>
              </mc:Choice>
              <mc:Fallback>
                <p:oleObj name="Формула" r:id="rId6" imgW="14630400" imgH="4876800" progId="Equation.3">
                  <p:embed/>
                  <p:pic>
                    <p:nvPicPr>
                      <p:cNvPr id="0" name="Изображение 13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36850"/>
                        <a:ext cx="2153950" cy="700088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91193" y="5712843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187624" y="5712844"/>
          <a:ext cx="2123901" cy="71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Формула" r:id="rId8" imgW="14935200" imgH="4876800" progId="Equation.3">
                  <p:embed/>
                </p:oleObj>
              </mc:Choice>
              <mc:Fallback>
                <p:oleObj name="Формула" r:id="rId8" imgW="14935200" imgH="4876800" progId="Equation.3">
                  <p:embed/>
                  <p:pic>
                    <p:nvPicPr>
                      <p:cNvPr id="0" name="Изображение 13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712844"/>
                        <a:ext cx="2123901" cy="71684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301408" y="4725144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187625" y="4727884"/>
          <a:ext cx="2153950" cy="75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Формула" r:id="rId10" imgW="15240000" imgH="5791200" progId="Equation.3">
                  <p:embed/>
                </p:oleObj>
              </mc:Choice>
              <mc:Fallback>
                <p:oleObj name="Формула" r:id="rId10" imgW="15240000" imgH="5791200" progId="Equation.3">
                  <p:embed/>
                  <p:pic>
                    <p:nvPicPr>
                      <p:cNvPr id="0" name="Изображение 13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5" y="4727884"/>
                        <a:ext cx="2153950" cy="755804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62036" y="1491181"/>
            <a:ext cx="3244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адрат суммы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5»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48126" y="372494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688013" y="3724275"/>
          <a:ext cx="22288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Формула" r:id="rId12" imgW="18288000" imgH="5791200" progId="Equation.3">
                  <p:embed/>
                </p:oleObj>
              </mc:Choice>
              <mc:Fallback>
                <p:oleObj name="Формула" r:id="rId12" imgW="18288000" imgH="5791200" progId="Equation.3">
                  <p:embed/>
                  <p:pic>
                    <p:nvPicPr>
                      <p:cNvPr id="0" name="Изображение 13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3724275"/>
                        <a:ext cx="2228850" cy="7175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827698" y="2742056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680075" y="2741613"/>
          <a:ext cx="22447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Формула" r:id="rId14" imgW="15240000" imgH="4876800" progId="Equation.3">
                  <p:embed/>
                </p:oleObj>
              </mc:Choice>
              <mc:Fallback>
                <p:oleObj name="Формула" r:id="rId14" imgW="15240000" imgH="4876800" progId="Equation.3">
                  <p:embed/>
                  <p:pic>
                    <p:nvPicPr>
                      <p:cNvPr id="0" name="Изображение 13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2741613"/>
                        <a:ext cx="2244725" cy="700087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885583" y="4716739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5724129" y="4716463"/>
          <a:ext cx="2186906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Формула" r:id="rId16" imgW="15849600" imgH="4876800" progId="Equation.3">
                  <p:embed/>
                </p:oleObj>
              </mc:Choice>
              <mc:Fallback>
                <p:oleObj name="Формула" r:id="rId16" imgW="15849600" imgH="4876800" progId="Equation.3">
                  <p:embed/>
                  <p:pic>
                    <p:nvPicPr>
                      <p:cNvPr id="0" name="Изображение 13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9" y="4716463"/>
                        <a:ext cx="2186906" cy="7175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870869" y="5728375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5724128" y="5730875"/>
          <a:ext cx="218690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Формула" r:id="rId18" imgW="16154400" imgH="5791200" progId="Equation.3">
                  <p:embed/>
                </p:oleObj>
              </mc:Choice>
              <mc:Fallback>
                <p:oleObj name="Формула" r:id="rId18" imgW="16154400" imgH="5791200" progId="Equation.3">
                  <p:embed/>
                  <p:pic>
                    <p:nvPicPr>
                      <p:cNvPr id="0" name="Изображение 13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730875"/>
                        <a:ext cx="2186908" cy="7556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345919" y="1491181"/>
            <a:ext cx="289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«куб разности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7»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0193" y="2897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алгебраического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выражения: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1622" y="372006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187624" y="3719512"/>
          <a:ext cx="2143141" cy="78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Формула" r:id="rId4" imgW="16154400" imgH="5791200" progId="Equation.3">
                  <p:embed/>
                </p:oleObj>
              </mc:Choice>
              <mc:Fallback>
                <p:oleObj name="Формула" r:id="rId4" imgW="16154400" imgH="5791200" progId="Equation.3">
                  <p:embed/>
                  <p:pic>
                    <p:nvPicPr>
                      <p:cNvPr id="0" name="Изображение 15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9512"/>
                        <a:ext cx="2143141" cy="789607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91194" y="2737176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187450" y="2671763"/>
          <a:ext cx="2155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Формула" r:id="rId6" imgW="14630400" imgH="5791200" progId="Equation.3">
                  <p:embed/>
                </p:oleObj>
              </mc:Choice>
              <mc:Fallback>
                <p:oleObj name="Формула" r:id="rId6" imgW="14630400" imgH="5791200" progId="Equation.3">
                  <p:embed/>
                  <p:pic>
                    <p:nvPicPr>
                      <p:cNvPr id="0" name="Изображение 15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71763"/>
                        <a:ext cx="2155825" cy="8318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311028" y="4716738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230313" y="4716463"/>
          <a:ext cx="21579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Формула" r:id="rId8" imgW="14630400" imgH="4876800" progId="Equation.3">
                  <p:embed/>
                </p:oleObj>
              </mc:Choice>
              <mc:Fallback>
                <p:oleObj name="Формула" r:id="rId8" imgW="14630400" imgH="4876800" progId="Equation.3">
                  <p:embed/>
                  <p:pic>
                    <p:nvPicPr>
                      <p:cNvPr id="0" name="Изображение 15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716463"/>
                        <a:ext cx="2157937" cy="7175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348084" y="5708981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214438" y="5711825"/>
          <a:ext cx="21738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Формула" r:id="rId10" imgW="15544800" imgH="5791200" progId="Equation.3">
                  <p:embed/>
                </p:oleObj>
              </mc:Choice>
              <mc:Fallback>
                <p:oleObj name="Формула" r:id="rId10" imgW="15544800" imgH="5791200" progId="Equation.3">
                  <p:embed/>
                  <p:pic>
                    <p:nvPicPr>
                      <p:cNvPr id="0" name="Изображение 15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711825"/>
                        <a:ext cx="2173812" cy="75565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45639" y="1491181"/>
            <a:ext cx="2677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кубов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01068" y="5721064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724129" y="5721350"/>
          <a:ext cx="219667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Формула" r:id="rId12" imgW="17068800" imgH="4876800" progId="Equation.3">
                  <p:embed/>
                </p:oleObj>
              </mc:Choice>
              <mc:Fallback>
                <p:oleObj name="Формула" r:id="rId12" imgW="17068800" imgH="4876800" progId="Equation.3">
                  <p:embed/>
                  <p:pic>
                    <p:nvPicPr>
                      <p:cNvPr id="0" name="Изображение 15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9" y="5721350"/>
                        <a:ext cx="2196678" cy="71596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875369" y="3754026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5749925" y="3752850"/>
          <a:ext cx="22002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Формула" r:id="rId14" imgW="14935200" imgH="4876800" progId="Equation.3">
                  <p:embed/>
                </p:oleObj>
              </mc:Choice>
              <mc:Fallback>
                <p:oleObj name="Формула" r:id="rId14" imgW="14935200" imgH="4876800" progId="Equation.3">
                  <p:embed/>
                  <p:pic>
                    <p:nvPicPr>
                      <p:cNvPr id="0" name="Изображение 154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3752850"/>
                        <a:ext cx="2200275" cy="700088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885583" y="4716739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5760609" y="4716738"/>
          <a:ext cx="2144712" cy="78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Формула" r:id="rId16" imgW="15544800" imgH="5791200" progId="Equation.3">
                  <p:embed/>
                </p:oleObj>
              </mc:Choice>
              <mc:Fallback>
                <p:oleObj name="Формула" r:id="rId16" imgW="15544800" imgH="5791200" progId="Equation.3">
                  <p:embed/>
                  <p:pic>
                    <p:nvPicPr>
                      <p:cNvPr id="0" name="Изображение 15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609" y="4716738"/>
                        <a:ext cx="2144712" cy="78466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875369" y="2744040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5724128" y="2744041"/>
          <a:ext cx="2232422" cy="6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Формула" r:id="rId18" imgW="16764000" imgH="4876800" progId="Equation.3">
                  <p:embed/>
                </p:oleObj>
              </mc:Choice>
              <mc:Fallback>
                <p:oleObj name="Формула" r:id="rId18" imgW="16764000" imgH="4876800" progId="Equation.3">
                  <p:embed/>
                  <p:pic>
                    <p:nvPicPr>
                      <p:cNvPr id="0" name="Изображение 15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744041"/>
                        <a:ext cx="2232422" cy="69766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202225" y="1491181"/>
            <a:ext cx="3181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«разность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кубов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2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Presentation</Application>
  <PresentationFormat>Экран (4:3)</PresentationFormat>
  <Paragraphs>184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13</vt:i4>
      </vt:variant>
    </vt:vector>
  </HeadingPairs>
  <TitlesOfParts>
    <vt:vector size="5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100</cp:revision>
  <dcterms:created xsi:type="dcterms:W3CDTF">2020-07-09T02:51:00Z</dcterms:created>
  <dcterms:modified xsi:type="dcterms:W3CDTF">2024-11-02T15:16:11Z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9B6A481842B9438E91EDC0B6DB6D6500_12</vt:lpwstr>
  </property>
  <property fmtid="{D5CDD505-2E9C-101B-9397-08002B2CF9AE}" pid="3" name="KSOProductBuildVer">
    <vt:lpwstr>1049-12.2.0.18607</vt:lpwstr>
  </property>
</Properties>
</file>