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6" r:id="rId15"/>
    <p:sldId id="287" r:id="rId16"/>
    <p:sldId id="272" r:id="rId17"/>
    <p:sldId id="288" r:id="rId18"/>
    <p:sldId id="289" r:id="rId19"/>
    <p:sldId id="290" r:id="rId20"/>
    <p:sldId id="291" r:id="rId21"/>
    <p:sldId id="283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40AB-1C59-4E44-9083-999605DE98E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C7EB-CF30-4E02-8022-B6E1D9260C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Эти вредный конфликты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Те, кто не могут сварить суп, заваривают кашу.</a:t>
            </a:r>
          </a:p>
          <a:p>
            <a:pPr algn="r"/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8" name="Picture 4" descr="http://um-insight.net/downloads/430/download/bitblt-620x349-ad5f75c58bb7b28dec71d72e9acc4a88d863ed85/facs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81374"/>
            <a:ext cx="617220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предотвращения конфликтов: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мягкое </a:t>
            </a:r>
            <a:r>
              <a:rPr lang="ru-RU" dirty="0" smtClean="0"/>
              <a:t>противостояние</a:t>
            </a:r>
          </a:p>
          <a:p>
            <a:r>
              <a:rPr lang="ru-RU" dirty="0"/>
              <a:t>«конструктивное предложение»</a:t>
            </a:r>
          </a:p>
        </p:txBody>
      </p:sp>
      <p:pic>
        <p:nvPicPr>
          <p:cNvPr id="13314" name="Picture 2" descr="http://www.mental-skills.ru/upload/iblock/0ce/career-management-disagreeing-b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3"/>
            <a:ext cx="3384376" cy="2256251"/>
          </a:xfrm>
          <a:prstGeom prst="rect">
            <a:avLst/>
          </a:prstGeom>
          <a:noFill/>
        </p:spPr>
      </p:pic>
      <p:pic>
        <p:nvPicPr>
          <p:cNvPr id="13316" name="Picture 4" descr="http://mirvsemye.ru/images/konflikty%20v%20sem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Мягкое противостояние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преодоления конфликтных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оставаться наедине со своими неприятностями. Надо рассказать о неприятностях человеку, которому вы доверяете. В трудную минуту особенно важно почувствовать участие, искреннюю заинтересованность в твоих делах другого человека.</a:t>
            </a:r>
          </a:p>
          <a:p>
            <a:r>
              <a:rPr lang="ru-RU" dirty="0" smtClean="0"/>
              <a:t>Уметь вовремя отвлечься от своих забот. Заняться каким-то требующим внимания делом, привычной работой.</a:t>
            </a:r>
          </a:p>
          <a:p>
            <a:r>
              <a:rPr lang="ru-RU" dirty="0" smtClean="0"/>
              <a:t>Не позволять себе раздражения, гневного состояния.</a:t>
            </a:r>
          </a:p>
          <a:p>
            <a:r>
              <a:rPr lang="ru-RU" dirty="0" smtClean="0"/>
              <a:t>Не упрямиться, не позволять себе быть капризным.</a:t>
            </a:r>
          </a:p>
          <a:p>
            <a:r>
              <a:rPr lang="ru-RU" dirty="0" smtClean="0"/>
              <a:t>Нельзя быть совершенством во всем всегда. Не ругать себя, если что-то не получается на высоком уровне.</a:t>
            </a:r>
          </a:p>
          <a:p>
            <a:r>
              <a:rPr lang="ru-RU" dirty="0" smtClean="0"/>
              <a:t>Не предъявлять чрезмерных требований окружающим, принимать людей такими, какие они есть.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Анкетирование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844824"/>
          <a:ext cx="7560840" cy="2572896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584" y="4725144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утверждение описывает привычные для вас действия в ходе конфликта – поставьте цифру 3, если вы реагируете таким образом от случая к случаю, иногда – 2, если редко или никогда –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– трезвый подход – вы стараетесь быть порядочными по отношению к ребятам, но при этом считаете, что ими необходимо жестко руководить и ребята должны знать, что можно, а что нельзя.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– проблемно-разрешающий подход – вы пытаетесь совместно разрешить конфликт и принять творческое решение.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– компромиссный подход – вы выслушиваете ребят и помогаете им выслушать друг друга, а затем убеждаете их в том, что от чего-то всегда надо отказываться, что мы не можем иметь все, что хотим, и что “немножко” лучше, чем “ничего”.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D – затушевывающий (сглаживающий) подход – вы стараетесь сохранить и поддержать мир и спокойствие, насколько это возможно, тем более что многие конфликты не так уж важны и лучше не обращать на них внимание.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 – игнорирование – вы предоставляете ребятам самим разобраться во всем и сделать соответствующие выводы для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Нужны ли нам миротворцы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6148" name="Picture 4" descr="http://dou41.edu.sarkomobr.ru/media/ckeditor_uploads/2013/02/12/leopold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104456" cy="517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Ваня </a:t>
            </a:r>
            <a:r>
              <a:rPr lang="ru-RU" dirty="0"/>
              <a:t>и Андрей — хорошие друзья. Андрей заболел и дал свой сотовый телефон на время Ване. Ваня был очень доволен. Родители ещё не купили ему телефон. Этот был хоть и дешевым ребята перестали смеяться над ним, что у него нет телефона.</a:t>
            </a:r>
          </a:p>
          <a:p>
            <a:pPr>
              <a:buNone/>
            </a:pPr>
            <a:r>
              <a:rPr lang="ru-RU" dirty="0" smtClean="0"/>
              <a:t>	Андрей </a:t>
            </a:r>
            <a:r>
              <a:rPr lang="ru-RU" dirty="0"/>
              <a:t>выздоровел. Родители заметили, что у сына нет телефона. Андрей попросил Ваню вернуть ему телефон, но Ваня расстроился, сказав, что теперь ребята будут над ним опять смеяться, а он им сказал, что это родители ему купили точно такой же телефон.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dirty="0" smtClean="0"/>
              <a:t>Сергей </a:t>
            </a:r>
            <a:r>
              <a:rPr lang="ru-RU" dirty="0"/>
              <a:t>— ученик 9 класса. Его мама работает на вещевом рынке. Мама одна воспитывает сына и ещё двух сестёр. Сергей часто помогает маме, зарабатывает себе на карманные расходы. Однако, помогая маме на рынке, Сергей часто пропускает занятия в школе. Классный руководитель вызвал Сергея с мамой в </a:t>
            </a:r>
            <a:r>
              <a:rPr lang="ru-RU" dirty="0" smtClean="0"/>
              <a:t>школу.</a:t>
            </a:r>
            <a:endParaRPr lang="ru-RU" dirty="0"/>
          </a:p>
          <a:p>
            <a:pPr>
              <a:buNone/>
            </a:pPr>
            <a:r>
              <a:rPr lang="ru-RU" dirty="0" smtClean="0"/>
              <a:t>	Мама </a:t>
            </a:r>
            <a:r>
              <a:rPr lang="ru-RU" dirty="0"/>
              <a:t>не знала, что сын прогуливает занятия. Сын ей сообщал, что занятий в школе не было.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Ученик </a:t>
            </a:r>
            <a:r>
              <a:rPr lang="ru-RU" dirty="0"/>
              <a:t>7-го класса Павел постоянно конфликтует с учительницей русского языка и литературы. Павел считает, что учительница игнорирует его на уроках, не дает высказаться, перебивает, не считается с его точкой зрения. Учительница считает, </a:t>
            </a:r>
            <a:r>
              <a:rPr lang="ru-RU" dirty="0" smtClean="0"/>
              <a:t>что </a:t>
            </a:r>
            <a:r>
              <a:rPr lang="ru-RU" dirty="0"/>
              <a:t>Павел пренебрегает правилами поведения на уроке, перебивает, мешает отвечать другим ребятам, стремится навязать свое мнение.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84368" cy="2160240"/>
          </a:xfrm>
        </p:spPr>
        <p:txBody>
          <a:bodyPr/>
          <a:lstStyle/>
          <a:p>
            <a:r>
              <a:rPr lang="ru-RU" dirty="0" smtClean="0"/>
              <a:t>Кто заварил кашу, тот пусть её и расхлёбывает.</a:t>
            </a:r>
            <a:endParaRPr lang="ru-RU" dirty="0"/>
          </a:p>
        </p:txBody>
      </p:sp>
      <p:pic>
        <p:nvPicPr>
          <p:cNvPr id="21512" name="Picture 8" descr="http://big-pig.ucoz.ru/pictures/1/0081_child_fi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49"/>
            <a:ext cx="3590925" cy="4438651"/>
          </a:xfrm>
          <a:prstGeom prst="rect">
            <a:avLst/>
          </a:prstGeom>
          <a:noFill/>
        </p:spPr>
      </p:pic>
      <p:pic>
        <p:nvPicPr>
          <p:cNvPr id="21514" name="Picture 10" descr="http://www.almightydad.com/wp-content/uploads/2010/09/2e560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486025"/>
            <a:ext cx="28575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Две </a:t>
            </a:r>
            <a:r>
              <a:rPr lang="ru-RU" dirty="0"/>
              <a:t>сестры лежат в комнате на своих кроватях. Одна встает, задергивает шторы, другая встает и раздвигает их. Заходит младший брат и спрашивает, что происходит. Первая говорит, что свет мешает ей спать. Другая сестра отвечает, что свет ей нужен, чтобы выполнить домашнее задание, прочитать параграф по биологии.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Ничто так не показывает превосходство характера, как хорошее поведение в ссоре, которой нельзя избежать.</a:t>
            </a:r>
            <a:br>
              <a:rPr lang="ru-RU" i="1" dirty="0" smtClean="0"/>
            </a:br>
            <a:r>
              <a:rPr lang="ru-RU" dirty="0" smtClean="0"/>
              <a:t> Генри </a:t>
            </a:r>
            <a:r>
              <a:rPr lang="ru-RU" dirty="0" err="1" smtClean="0"/>
              <a:t>Тэйлор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Есть слова пострашнее, чем порох,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Чем снаряд над окопными рвами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Я советую людям при ссорах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Осторожнее быть со словами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45058" name="Picture 2" descr="http://www.chilworth.surrey.sch.uk/images/friendship-circl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457" y="3041576"/>
            <a:ext cx="3483767" cy="3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99642"/>
          </a:xfrm>
        </p:spPr>
        <p:txBody>
          <a:bodyPr/>
          <a:lstStyle/>
          <a:p>
            <a:r>
              <a:rPr lang="ru-RU" dirty="0"/>
              <a:t>С тобой каши не сваришь!</a:t>
            </a:r>
          </a:p>
        </p:txBody>
      </p:sp>
      <p:pic>
        <p:nvPicPr>
          <p:cNvPr id="20482" name="Picture 2" descr="http://www.epamra.ru/img8/prof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672408" cy="3997678"/>
          </a:xfrm>
          <a:prstGeom prst="rect">
            <a:avLst/>
          </a:prstGeom>
          <a:noFill/>
        </p:spPr>
      </p:pic>
      <p:pic>
        <p:nvPicPr>
          <p:cNvPr id="20484" name="Picture 4" descr="http://farm4.static.flickr.com/3203/3045546255_f165ae46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6004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Те, кто не могут сварить суп, заваривают кашу.</a:t>
            </a:r>
            <a:br>
              <a:rPr lang="ru-RU" dirty="0" smtClean="0"/>
            </a:br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flags.phillipmartin.info/wh_arab_israeli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656" y="2132856"/>
            <a:ext cx="4455344" cy="4725144"/>
          </a:xfrm>
          <a:prstGeom prst="rect">
            <a:avLst/>
          </a:prstGeom>
          <a:noFill/>
        </p:spPr>
      </p:pic>
      <p:pic>
        <p:nvPicPr>
          <p:cNvPr id="8" name="Picture 2" descr="http://blog.appili.com/wp-content/uploads/2011/12/kidsfighting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32" y="2852936"/>
            <a:ext cx="422075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/>
              <a:t>Причиной конфликта было то, что...</a:t>
            </a:r>
          </a:p>
        </p:txBody>
      </p:sp>
      <p:pic>
        <p:nvPicPr>
          <p:cNvPr id="18434" name="Picture 2" descr="http://skazka-volhov.ucoz.ru/Nezn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487418"/>
            <a:ext cx="3347864" cy="5361057"/>
          </a:xfrm>
          <a:prstGeom prst="rect">
            <a:avLst/>
          </a:prstGeom>
          <a:noFill/>
        </p:spPr>
      </p:pic>
      <p:pic>
        <p:nvPicPr>
          <p:cNvPr id="18438" name="Picture 6" descr="http://www.elternwissen.com/fileadmin/content/magazin/erziehung/Geschwister-erziehen/Riva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dirty="0"/>
              <a:t>Конфликт - это столкновение, противоречие, которое рождает враждебность, страх, ненависть </a:t>
            </a:r>
            <a:r>
              <a:rPr lang="ru-RU" dirty="0" smtClean="0"/>
              <a:t>между </a:t>
            </a:r>
            <a:r>
              <a:rPr lang="ru-RU" dirty="0"/>
              <a:t>людьми. </a:t>
            </a:r>
          </a:p>
        </p:txBody>
      </p:sp>
      <p:pic>
        <p:nvPicPr>
          <p:cNvPr id="17410" name="Picture 2" descr="http://www.risk.ru/i/post/80/8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038" y="3573016"/>
            <a:ext cx="4183433" cy="2819271"/>
          </a:xfrm>
          <a:prstGeom prst="rect">
            <a:avLst/>
          </a:prstGeom>
          <a:noFill/>
        </p:spPr>
      </p:pic>
      <p:pic>
        <p:nvPicPr>
          <p:cNvPr id="17412" name="Picture 4" descr="http://www.meria.sumy.ua/uploads/posts/2012-11/1351841456_4f2b2921d5adfbf8552ab9cbd77502b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12976"/>
            <a:ext cx="4061958" cy="34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неуправляемый </a:t>
            </a:r>
            <a:r>
              <a:rPr lang="ru-RU" dirty="0" smtClean="0"/>
              <a:t>конфликт</a:t>
            </a:r>
          </a:p>
          <a:p>
            <a:r>
              <a:rPr lang="ru-RU" dirty="0" smtClean="0"/>
              <a:t>холодная </a:t>
            </a:r>
            <a:r>
              <a:rPr lang="ru-RU" dirty="0"/>
              <a:t>напряженность (внутренний конфликт</a:t>
            </a:r>
            <a:r>
              <a:rPr lang="ru-RU" dirty="0" smtClean="0"/>
              <a:t>)</a:t>
            </a:r>
          </a:p>
          <a:p>
            <a:r>
              <a:rPr lang="ru-RU" dirty="0"/>
              <a:t>избегание</a:t>
            </a:r>
          </a:p>
        </p:txBody>
      </p:sp>
      <p:pic>
        <p:nvPicPr>
          <p:cNvPr id="16386" name="Picture 2" descr="http://cdkonkovo.mosuzedu.ru/IMG/stat/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571750" cy="2524126"/>
          </a:xfrm>
          <a:prstGeom prst="rect">
            <a:avLst/>
          </a:prstGeom>
          <a:noFill/>
        </p:spPr>
      </p:pic>
      <p:pic>
        <p:nvPicPr>
          <p:cNvPr id="16388" name="Picture 4" descr="http://immuninfo.ru/wp-content/uploads/2012/08/asteno-nevroticheskii-sind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592288" cy="1944216"/>
          </a:xfrm>
          <a:prstGeom prst="rect">
            <a:avLst/>
          </a:prstGeom>
          <a:noFill/>
        </p:spPr>
      </p:pic>
      <p:pic>
        <p:nvPicPr>
          <p:cNvPr id="16390" name="Picture 6" descr="http://sociofobii.net/12102007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4293096"/>
            <a:ext cx="317411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от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страдает </a:t>
            </a:r>
            <a:r>
              <a:rPr lang="ru-RU" dirty="0"/>
              <a:t>достоинство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на </a:t>
            </a:r>
            <a:r>
              <a:rPr lang="ru-RU" dirty="0"/>
              <a:t>каждую минуту </a:t>
            </a:r>
            <a:r>
              <a:rPr lang="ru-RU" dirty="0" smtClean="0"/>
              <a:t>конфликта </a:t>
            </a:r>
            <a:r>
              <a:rPr lang="ru-RU" dirty="0"/>
              <a:t>приходится 20 минут последующих переживаний, когда и работа не ладится, и вообще, все валится из </a:t>
            </a:r>
            <a:r>
              <a:rPr lang="ru-RU" dirty="0" smtClean="0"/>
              <a:t>рук</a:t>
            </a:r>
          </a:p>
          <a:p>
            <a:r>
              <a:rPr lang="ru-RU" dirty="0" smtClean="0"/>
              <a:t>страдает физическое </a:t>
            </a:r>
            <a:r>
              <a:rPr lang="ru-RU" dirty="0"/>
              <a:t>здоровье - поражаются нервы, сердце, сосуды.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Запрещенные фразы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«Да брось ты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 </a:t>
            </a:r>
            <a:r>
              <a:rPr lang="ru-RU" dirty="0"/>
              <a:t>«Что ты понимаешь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«Ты же вроде умный человек, а говоришь чепуху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Правильные фразы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«мне кажется»,</a:t>
            </a:r>
          </a:p>
          <a:p>
            <a:r>
              <a:rPr lang="ru-RU" dirty="0" smtClean="0"/>
              <a:t>«может быть, я ошибаюсь»</a:t>
            </a:r>
          </a:p>
          <a:p>
            <a:r>
              <a:rPr lang="ru-RU" dirty="0" smtClean="0"/>
              <a:t>«может быть, ты со мной согласишься»</a:t>
            </a:r>
          </a:p>
          <a:p>
            <a:endParaRPr lang="ru-RU" dirty="0"/>
          </a:p>
        </p:txBody>
      </p:sp>
      <p:pic>
        <p:nvPicPr>
          <p:cNvPr id="14338" name="Picture 2" descr="http://www.finestspb.ru/upload/sotru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2304256" cy="2016224"/>
          </a:xfrm>
          <a:prstGeom prst="rect">
            <a:avLst/>
          </a:prstGeom>
          <a:noFill/>
        </p:spPr>
      </p:pic>
      <p:pic>
        <p:nvPicPr>
          <p:cNvPr id="14340" name="Picture 4" descr="http://www.protraffik.ru/wp-content/uploads/2011/11/image001-300x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44609"/>
            <a:ext cx="2232248" cy="211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600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Эти вредный конфликты</vt:lpstr>
      <vt:lpstr>Кто заварил кашу, тот пусть её и расхлёбывает.</vt:lpstr>
      <vt:lpstr>С тобой каши не сваришь!</vt:lpstr>
      <vt:lpstr>Те, кто не могут сварить суп, заваривают кашу. В. Домиль </vt:lpstr>
      <vt:lpstr>Причиной конфликта было то, что...</vt:lpstr>
      <vt:lpstr>Презентация PowerPoint</vt:lpstr>
      <vt:lpstr>Конфликты:</vt:lpstr>
      <vt:lpstr>Вред от конфликтов:</vt:lpstr>
      <vt:lpstr>Запомни!</vt:lpstr>
      <vt:lpstr>Способы предотвращения конфликтов:</vt:lpstr>
      <vt:lpstr>Мягкое противостояние</vt:lpstr>
      <vt:lpstr>Конструктивное предложение</vt:lpstr>
      <vt:lpstr>Способы преодоления конфликтных ситуаций</vt:lpstr>
      <vt:lpstr>Анкетирование</vt:lpstr>
      <vt:lpstr>Презентация PowerPoint</vt:lpstr>
      <vt:lpstr>Нужны ли нам миротворцы?</vt:lpstr>
      <vt:lpstr>1 ситуация</vt:lpstr>
      <vt:lpstr>2 ситуация</vt:lpstr>
      <vt:lpstr>3 ситуация</vt:lpstr>
      <vt:lpstr>4 ситуация</vt:lpstr>
      <vt:lpstr>Ничто так не показывает превосходство характера, как хорошее поведение в ссоре, которой нельзя избежать.  Генри Тэйлор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вредный конфликты</dc:title>
  <dc:creator>user</dc:creator>
  <cp:lastModifiedBy>Федорина</cp:lastModifiedBy>
  <cp:revision>16</cp:revision>
  <dcterms:created xsi:type="dcterms:W3CDTF">2013-10-04T16:24:48Z</dcterms:created>
  <dcterms:modified xsi:type="dcterms:W3CDTF">2016-01-13T11:00:05Z</dcterms:modified>
</cp:coreProperties>
</file>