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8" r:id="rId13"/>
    <p:sldId id="269" r:id="rId14"/>
    <p:sldId id="270" r:id="rId15"/>
    <p:sldId id="271" r:id="rId16"/>
    <p:sldId id="267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 smtClean="0"/>
              <a:t>Roada 2010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Calaraşi</c:v>
                </c:pt>
                <c:pt idx="1">
                  <c:v>Străşeni</c:v>
                </c:pt>
                <c:pt idx="2">
                  <c:v>Nisporeni</c:v>
                </c:pt>
                <c:pt idx="3">
                  <c:v>Orhei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</c:v>
                </c:pt>
                <c:pt idx="1">
                  <c:v>100</c:v>
                </c:pt>
                <c:pt idx="2">
                  <c:v>98</c:v>
                </c:pt>
                <c:pt idx="3">
                  <c:v>120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Calaraşi</c:v>
                </c:pt>
                <c:pt idx="1">
                  <c:v>Străşeni</c:v>
                </c:pt>
                <c:pt idx="2">
                  <c:v>Nisporeni</c:v>
                </c:pt>
                <c:pt idx="3">
                  <c:v>Orhei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150</c:v>
                </c:pt>
                <c:pt idx="1">
                  <c:v>135</c:v>
                </c:pt>
                <c:pt idx="2">
                  <c:v>145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struguri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Calaraşi</c:v>
                </c:pt>
                <c:pt idx="1">
                  <c:v>Străşeni</c:v>
                </c:pt>
                <c:pt idx="2">
                  <c:v>Nisporeni</c:v>
                </c:pt>
                <c:pt idx="3">
                  <c:v>Orhei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130</c:v>
                </c:pt>
                <c:pt idx="1">
                  <c:v>140</c:v>
                </c:pt>
                <c:pt idx="2">
                  <c:v>132</c:v>
                </c:pt>
                <c:pt idx="3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98176"/>
        <c:axId val="152904448"/>
      </c:barChart>
      <c:catAx>
        <c:axId val="152898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o-RO" dirty="0" smtClean="0"/>
                  <a:t>Raioane</a:t>
                </a:r>
                <a:endParaRPr lang="en-US" dirty="0"/>
              </a:p>
            </c:rich>
          </c:tx>
          <c:overlay val="0"/>
        </c:title>
        <c:majorTickMark val="none"/>
        <c:minorTickMark val="none"/>
        <c:tickLblPos val="nextTo"/>
        <c:crossAx val="152904448"/>
        <c:crosses val="autoZero"/>
        <c:auto val="1"/>
        <c:lblAlgn val="ctr"/>
        <c:lblOffset val="100"/>
        <c:noMultiLvlLbl val="0"/>
      </c:catAx>
      <c:valAx>
        <c:axId val="152904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o-RO" dirty="0" smtClean="0"/>
                  <a:t>Tone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289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populaţia municipiului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femei</c:v>
                </c:pt>
                <c:pt idx="1">
                  <c:v>bărbaţi</c:v>
                </c:pt>
                <c:pt idx="2">
                  <c:v>copii</c:v>
                </c:pt>
                <c:pt idx="3">
                  <c:v>bătrîni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12000</c:v>
                </c:pt>
                <c:pt idx="1">
                  <c:v>11000</c:v>
                </c:pt>
                <c:pt idx="2">
                  <c:v>18000</c:v>
                </c:pt>
                <c:pt idx="3">
                  <c:v>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populaţia municipiului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femei</c:v>
                </c:pt>
                <c:pt idx="1">
                  <c:v>bărbaţi</c:v>
                </c:pt>
                <c:pt idx="2">
                  <c:v>copii</c:v>
                </c:pt>
                <c:pt idx="3">
                  <c:v>bătrîni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12000</c:v>
                </c:pt>
                <c:pt idx="1">
                  <c:v>11000</c:v>
                </c:pt>
                <c:pt idx="2">
                  <c:v>18000</c:v>
                </c:pt>
                <c:pt idx="3">
                  <c:v>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EEC99F-E7E5-40F0-8475-C2C92333850D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570AA1-43FF-48D9-A45B-A58B011AA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785926"/>
            <a:ext cx="7406640" cy="2643206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/>
              <a:t>Crearea</a:t>
            </a:r>
            <a:r>
              <a:rPr lang="en-US" sz="6600" dirty="0" smtClean="0"/>
              <a:t> </a:t>
            </a:r>
            <a:r>
              <a:rPr lang="en-US" sz="6600" dirty="0" err="1" smtClean="0"/>
              <a:t>diagramelor</a:t>
            </a:r>
            <a:r>
              <a:rPr lang="en-US" sz="6600" dirty="0" smtClean="0"/>
              <a:t> </a:t>
            </a:r>
            <a:r>
              <a:rPr lang="ro-RO" sz="6600" dirty="0" smtClean="0"/>
              <a:t/>
            </a:r>
            <a:br>
              <a:rPr lang="ro-RO" sz="6600" dirty="0" smtClean="0"/>
            </a:br>
            <a:r>
              <a:rPr lang="ro-RO" sz="6600" dirty="0" smtClean="0"/>
              <a:t>în Power Point</a:t>
            </a:r>
            <a:endParaRPr lang="ru-RU" sz="6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Rezultatul final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Diagrama circulară</a:t>
            </a:r>
            <a:endParaRPr lang="ru-RU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2976" y="2285992"/>
          <a:ext cx="6786610" cy="381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Selectăm diagrama de tip Pie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2705" r="23095" b="26758"/>
          <a:stretch>
            <a:fillRect/>
          </a:stretch>
        </p:blipFill>
        <p:spPr bwMode="auto">
          <a:xfrm>
            <a:off x="2714612" y="1500174"/>
            <a:ext cx="4933983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357686" y="5286388"/>
            <a:ext cx="71438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Completăm tabelul cu date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22363" b="29687"/>
          <a:stretch>
            <a:fillRect/>
          </a:stretch>
        </p:blipFill>
        <p:spPr bwMode="auto">
          <a:xfrm>
            <a:off x="1357290" y="1500198"/>
            <a:ext cx="757239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Completarea tabelului cu date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r="20898" b="28711"/>
          <a:stretch>
            <a:fillRect/>
          </a:stretch>
        </p:blipFill>
        <p:spPr bwMode="auto">
          <a:xfrm>
            <a:off x="1285884" y="1357298"/>
            <a:ext cx="771527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Modificarea diagramei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600201"/>
            <a:ext cx="7543824" cy="828668"/>
          </a:xfrm>
        </p:spPr>
        <p:txBody>
          <a:bodyPr>
            <a:normAutofit fontScale="92500"/>
          </a:bodyPr>
          <a:lstStyle/>
          <a:p>
            <a:r>
              <a:rPr lang="ro-RO" dirty="0" smtClean="0"/>
              <a:t>Alegem varianta dorită (cu legendă, titlu, </a:t>
            </a:r>
            <a:r>
              <a:rPr lang="en-US" dirty="0" smtClean="0"/>
              <a:t>%)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r="32617" b="59961"/>
          <a:stretch>
            <a:fillRect/>
          </a:stretch>
        </p:blipFill>
        <p:spPr bwMode="auto">
          <a:xfrm>
            <a:off x="1142976" y="2786058"/>
            <a:ext cx="657226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572132" y="4429132"/>
            <a:ext cx="642942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Varianta</a:t>
            </a:r>
            <a:r>
              <a:rPr lang="en-US" dirty="0" smtClean="0"/>
              <a:t> final</a:t>
            </a:r>
            <a:r>
              <a:rPr lang="ro-RO" dirty="0" smtClean="0"/>
              <a:t>ă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Modificăm aspectul exterior </a:t>
            </a:r>
            <a:br>
              <a:rPr lang="ro-RO" dirty="0" smtClean="0"/>
            </a:br>
            <a:r>
              <a:rPr lang="ro-RO" dirty="0" smtClean="0"/>
              <a:t>al diagramei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5572140"/>
            <a:ext cx="7329510" cy="1125527"/>
          </a:xfrm>
        </p:spPr>
        <p:txBody>
          <a:bodyPr/>
          <a:lstStyle/>
          <a:p>
            <a:r>
              <a:rPr lang="ro-RO" dirty="0" smtClean="0"/>
              <a:t>Alegem unul din tipurile prezentate în listă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b="38476"/>
          <a:stretch>
            <a:fillRect/>
          </a:stretch>
        </p:blipFill>
        <p:spPr bwMode="auto">
          <a:xfrm>
            <a:off x="1785918" y="1928802"/>
            <a:ext cx="7181864" cy="331390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643438" y="2214554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Diagrama modificată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14414" y="1928802"/>
          <a:ext cx="7715272" cy="416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1362075"/>
          </a:xfrm>
        </p:spPr>
        <p:txBody>
          <a:bodyPr/>
          <a:lstStyle/>
          <a:p>
            <a:r>
              <a:rPr lang="ro-RO" smtClean="0"/>
              <a:t>Diagramele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500438"/>
            <a:ext cx="7772400" cy="64294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Alegem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tipul</a:t>
            </a:r>
            <a:r>
              <a:rPr lang="en-US" sz="3600" dirty="0" smtClean="0">
                <a:solidFill>
                  <a:schemeClr val="tx1"/>
                </a:solidFill>
              </a:rPr>
              <a:t> slide-</a:t>
            </a:r>
            <a:r>
              <a:rPr lang="en-US" sz="3600" dirty="0" err="1" smtClean="0">
                <a:solidFill>
                  <a:schemeClr val="tx1"/>
                </a:solidFill>
              </a:rPr>
              <a:t>ului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6250" b="75586"/>
          <a:stretch>
            <a:fillRect/>
          </a:stretch>
        </p:blipFill>
        <p:spPr bwMode="auto">
          <a:xfrm>
            <a:off x="0" y="1500174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357950" y="4500570"/>
            <a:ext cx="107157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59716" b="52930"/>
          <a:stretch>
            <a:fillRect/>
          </a:stretch>
        </p:blipFill>
        <p:spPr bwMode="auto">
          <a:xfrm>
            <a:off x="4572000" y="3143248"/>
            <a:ext cx="3929090" cy="344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71472" y="2071678"/>
            <a:ext cx="107157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6429388" y="4429132"/>
            <a:ext cx="1071570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Selectăm pictograma diagramei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85992"/>
            <a:ext cx="7498080" cy="3962408"/>
          </a:xfrm>
        </p:spPr>
        <p:txBody>
          <a:bodyPr/>
          <a:lstStyle/>
          <a:p>
            <a:r>
              <a:rPr lang="en-US" dirty="0" err="1" smtClean="0"/>
              <a:t>Execut</a:t>
            </a:r>
            <a:r>
              <a:rPr lang="ro-RO" dirty="0" smtClean="0"/>
              <a:t>ăm clic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0537" t="50781" r="36279" b="34570"/>
          <a:stretch>
            <a:fillRect/>
          </a:stretch>
        </p:blipFill>
        <p:spPr bwMode="auto">
          <a:xfrm>
            <a:off x="4857752" y="2643182"/>
            <a:ext cx="36004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4143372" y="2571744"/>
            <a:ext cx="2500330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Selectăm tipul diagramei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705" t="23437" r="23095" b="26758"/>
          <a:stretch>
            <a:fillRect/>
          </a:stretch>
        </p:blipFill>
        <p:spPr bwMode="auto">
          <a:xfrm>
            <a:off x="1785918" y="1643050"/>
            <a:ext cx="65302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Cimpletăm tabelul dun dreapta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86688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Întroducem informaţia în tabel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254" t="18555" r="19433" b="31640"/>
          <a:stretch>
            <a:fillRect/>
          </a:stretch>
        </p:blipFill>
        <p:spPr bwMode="auto">
          <a:xfrm>
            <a:off x="1142976" y="1571611"/>
            <a:ext cx="8001056" cy="45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Închidem fereastra din dreapta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47266"/>
          <a:stretch>
            <a:fillRect/>
          </a:stretch>
        </p:blipFill>
        <p:spPr bwMode="auto">
          <a:xfrm>
            <a:off x="1142976" y="2000240"/>
            <a:ext cx="7858180" cy="3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8715404" y="2143116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72400" cy="1362075"/>
          </a:xfrm>
        </p:spPr>
        <p:txBody>
          <a:bodyPr/>
          <a:lstStyle/>
          <a:p>
            <a:r>
              <a:rPr lang="ro-RO" dirty="0" smtClean="0"/>
              <a:t>Redactarea diagramei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84" y="1714488"/>
            <a:ext cx="6057888" cy="15001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o-RO" sz="3200" dirty="0" smtClean="0">
                <a:solidFill>
                  <a:schemeClr val="tx1"/>
                </a:solidFill>
              </a:rPr>
              <a:t>Pentru a modifica diagrama existentă: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o-RO" sz="2400" dirty="0" smtClean="0">
                <a:solidFill>
                  <a:schemeClr val="tx1"/>
                </a:solidFill>
              </a:rPr>
              <a:t>Executăm clic dublu pe diagramă (o selectăm)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o-RO" sz="2400" dirty="0" smtClean="0">
                <a:solidFill>
                  <a:schemeClr val="tx1"/>
                </a:solidFill>
              </a:rPr>
              <a:t>Găsim butonul Edit Data, executăm clic.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47998" b="78516"/>
          <a:stretch>
            <a:fillRect/>
          </a:stretch>
        </p:blipFill>
        <p:spPr bwMode="auto">
          <a:xfrm>
            <a:off x="2357422" y="3643314"/>
            <a:ext cx="66437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357818" y="4429132"/>
            <a:ext cx="642942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362075"/>
          </a:xfrm>
        </p:spPr>
        <p:txBody>
          <a:bodyPr/>
          <a:lstStyle/>
          <a:p>
            <a:r>
              <a:rPr lang="ro-RO" dirty="0" smtClean="0"/>
              <a:t>Redactarea diagramei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5984" y="1071546"/>
            <a:ext cx="6643734" cy="12144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o-RO" sz="2800" dirty="0" smtClean="0">
                <a:solidFill>
                  <a:schemeClr val="tx1"/>
                </a:solidFill>
              </a:rPr>
              <a:t>Alegem diagramă cu legendă, titlu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o-RO" sz="2800" dirty="0" smtClean="0">
                <a:solidFill>
                  <a:schemeClr val="tx1"/>
                </a:solidFill>
              </a:rPr>
              <a:t>Completăm cîmpurile necesare.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41406" b="53125"/>
          <a:stretch>
            <a:fillRect/>
          </a:stretch>
        </p:blipFill>
        <p:spPr bwMode="auto">
          <a:xfrm>
            <a:off x="2786050" y="2857496"/>
            <a:ext cx="57150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7215206" y="4572008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118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Crearea diagramelor  în Power Point</vt:lpstr>
      <vt:lpstr>Diagramele</vt:lpstr>
      <vt:lpstr>Selectăm pictograma diagramei</vt:lpstr>
      <vt:lpstr>Selectăm tipul diagramei</vt:lpstr>
      <vt:lpstr>Cimpletăm tabelul dun dreapta</vt:lpstr>
      <vt:lpstr>Întroducem informaţia în tabel</vt:lpstr>
      <vt:lpstr>Închidem fereastra din dreapta</vt:lpstr>
      <vt:lpstr>Redactarea diagramei</vt:lpstr>
      <vt:lpstr>Redactarea diagramei</vt:lpstr>
      <vt:lpstr>Rezultatul final</vt:lpstr>
      <vt:lpstr>Diagrama circulară</vt:lpstr>
      <vt:lpstr>Selectăm diagrama de tip Pie</vt:lpstr>
      <vt:lpstr>Completăm tabelul cu date</vt:lpstr>
      <vt:lpstr>Completarea tabelului cu date</vt:lpstr>
      <vt:lpstr>Modificarea diagramei</vt:lpstr>
      <vt:lpstr>Varianta finală</vt:lpstr>
      <vt:lpstr>Modificăm aspectul exterior  al diagramei</vt:lpstr>
      <vt:lpstr>Diagrama modificată</vt:lpstr>
    </vt:vector>
  </TitlesOfParts>
  <Company>isic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Crearea diagramelor în Power point</dc:title>
  <dc:creator>lilia</dc:creator>
  <cp:lastModifiedBy>Lilia M. Iacob</cp:lastModifiedBy>
  <cp:revision>38</cp:revision>
  <dcterms:created xsi:type="dcterms:W3CDTF">2010-10-05T10:16:38Z</dcterms:created>
  <dcterms:modified xsi:type="dcterms:W3CDTF">2012-10-26T13:04:38Z</dcterms:modified>
</cp:coreProperties>
</file>