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16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78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710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95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553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9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125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59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211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46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868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00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05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10686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14-летняя </a:t>
            </a:r>
            <a:r>
              <a:rPr lang="ru-RU" sz="6600" dirty="0">
                <a:latin typeface="Corbel" panose="020B0503020204020204" pitchFamily="34" charset="0"/>
              </a:rPr>
              <a:t>актриса Милли Бобби Браун стала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самым </a:t>
            </a:r>
            <a:r>
              <a:rPr lang="ru-RU" sz="6600" dirty="0">
                <a:latin typeface="Corbel" panose="020B0503020204020204" pitchFamily="34" charset="0"/>
              </a:rPr>
              <a:t>ТАКИМ послом доброй воли за всю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историю </a:t>
            </a:r>
            <a:r>
              <a:rPr lang="ru-RU" sz="6600" dirty="0">
                <a:latin typeface="Corbel" panose="020B0503020204020204" pitchFamily="34" charset="0"/>
              </a:rPr>
              <a:t>ЮНИСЕФ. Исполнительный директор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ЮНИСЕФ </a:t>
            </a:r>
            <a:r>
              <a:rPr lang="ru-RU" sz="6600" dirty="0">
                <a:latin typeface="Corbel" panose="020B0503020204020204" pitchFamily="34" charset="0"/>
              </a:rPr>
              <a:t>Генриетта Фор, говоря о вступлении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Милли </a:t>
            </a:r>
            <a:r>
              <a:rPr lang="ru-RU" sz="6600" dirty="0">
                <a:latin typeface="Corbel" panose="020B0503020204020204" pitchFamily="34" charset="0"/>
              </a:rPr>
              <a:t>в семью ЮНИСЕФ, сказала, что ОНИ –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лучшие </a:t>
            </a:r>
            <a:r>
              <a:rPr lang="ru-RU" sz="6600" dirty="0">
                <a:latin typeface="Corbel" panose="020B0503020204020204" pitchFamily="34" charset="0"/>
              </a:rPr>
              <a:t>защитники ИХ.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</a:p>
        </p:txBody>
      </p:sp>
    </p:spTree>
    <p:extLst>
      <p:ext uri="{BB962C8B-B14F-4D97-AF65-F5344CB8AC3E}">
        <p14:creationId xmlns:p14="http://schemas.microsoft.com/office/powerpoint/2010/main" val="21013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комментариях к статье о </a:t>
            </a:r>
            <a:r>
              <a:rPr lang="ru-RU" sz="6600" dirty="0" err="1">
                <a:latin typeface="Corbel" panose="020B0503020204020204" pitchFamily="34" charset="0"/>
              </a:rPr>
              <a:t>буллинге</a:t>
            </a:r>
            <a:r>
              <a:rPr lang="ru-RU" sz="6600" dirty="0">
                <a:latin typeface="Corbel" panose="020B0503020204020204" pitchFamily="34" charset="0"/>
              </a:rPr>
              <a:t> заметили, что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 </a:t>
            </a:r>
            <a:r>
              <a:rPr lang="ru-RU" sz="6600" dirty="0">
                <a:latin typeface="Corbel" panose="020B0503020204020204" pitchFamily="34" charset="0"/>
              </a:rPr>
              <a:t>физиологическим причинам в первые недели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жизни </a:t>
            </a:r>
            <a:r>
              <a:rPr lang="ru-RU" sz="6600" dirty="0">
                <a:latin typeface="Corbel" panose="020B0503020204020204" pitchFamily="34" charset="0"/>
              </a:rPr>
              <a:t>у детей ИХ нет. Так почему же они должны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появляться </a:t>
            </a:r>
            <a:r>
              <a:rPr lang="ru-RU" sz="6600" dirty="0">
                <a:latin typeface="Corbel" panose="020B0503020204020204" pitchFamily="34" charset="0"/>
              </a:rPr>
              <a:t>позже? Есть поверье, что дождь – это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ОНИ </a:t>
            </a:r>
            <a:r>
              <a:rPr lang="ru-RU" sz="6600" dirty="0">
                <a:latin typeface="Corbel" panose="020B0503020204020204" pitchFamily="34" charset="0"/>
              </a:rPr>
              <a:t>святых.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 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комментариях к статье о </a:t>
            </a:r>
            <a:r>
              <a:rPr lang="ru-RU" sz="6600" dirty="0" err="1">
                <a:latin typeface="Corbel" panose="020B0503020204020204" pitchFamily="34" charset="0"/>
              </a:rPr>
              <a:t>буллинге</a:t>
            </a:r>
            <a:r>
              <a:rPr lang="ru-RU" sz="6600" dirty="0">
                <a:latin typeface="Corbel" panose="020B0503020204020204" pitchFamily="34" charset="0"/>
              </a:rPr>
              <a:t> заметили, что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 </a:t>
            </a:r>
            <a:r>
              <a:rPr lang="ru-RU" sz="6600" dirty="0">
                <a:latin typeface="Corbel" panose="020B0503020204020204" pitchFamily="34" charset="0"/>
              </a:rPr>
              <a:t>физиологическим причинам в первые недели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жизни </a:t>
            </a:r>
            <a:r>
              <a:rPr lang="ru-RU" sz="6600" dirty="0">
                <a:latin typeface="Corbel" panose="020B0503020204020204" pitchFamily="34" charset="0"/>
              </a:rPr>
              <a:t>у детей ИХ нет. Так почему же они должны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появляться </a:t>
            </a:r>
            <a:r>
              <a:rPr lang="ru-RU" sz="6600" dirty="0">
                <a:latin typeface="Corbel" panose="020B0503020204020204" pitchFamily="34" charset="0"/>
              </a:rPr>
              <a:t>позже? Есть поверье, что дождь – это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ОНИ </a:t>
            </a:r>
            <a:r>
              <a:rPr lang="ru-RU" sz="6600" dirty="0">
                <a:latin typeface="Corbel" panose="020B0503020204020204" pitchFamily="34" charset="0"/>
              </a:rPr>
              <a:t>святых.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  </a:t>
            </a:r>
          </a:p>
        </p:txBody>
      </p:sp>
    </p:spTree>
    <p:extLst>
      <p:ext uri="{BB962C8B-B14F-4D97-AF65-F5344CB8AC3E}">
        <p14:creationId xmlns:p14="http://schemas.microsoft.com/office/powerpoint/2010/main" val="2399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Какая </a:t>
            </a:r>
            <a:r>
              <a:rPr lang="ru-RU" sz="8000" b="1" dirty="0">
                <a:latin typeface="Corbel" panose="020B0503020204020204" pitchFamily="34" charset="0"/>
              </a:rPr>
              <a:t>клавиша появляется в финале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социального ролика </a:t>
            </a:r>
            <a:r>
              <a:rPr lang="ru-RU" sz="8000" b="1" dirty="0">
                <a:latin typeface="Corbel" panose="020B0503020204020204" pitchFamily="34" charset="0"/>
              </a:rPr>
              <a:t>с призывом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искоренить </a:t>
            </a:r>
            <a:r>
              <a:rPr lang="ru-RU" sz="8000" b="1" dirty="0" err="1">
                <a:latin typeface="Corbel" panose="020B0503020204020204" pitchFamily="34" charset="0"/>
              </a:rPr>
              <a:t>кибербуллинг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Какая </a:t>
            </a:r>
            <a:r>
              <a:rPr lang="ru-RU" sz="8000" b="1" dirty="0">
                <a:latin typeface="Corbel" panose="020B0503020204020204" pitchFamily="34" charset="0"/>
              </a:rPr>
              <a:t>клавиша появляется в финале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социального </a:t>
            </a:r>
            <a:r>
              <a:rPr lang="ru-RU" sz="8000" b="1" dirty="0">
                <a:latin typeface="Corbel" panose="020B0503020204020204" pitchFamily="34" charset="0"/>
              </a:rPr>
              <a:t>ролика с призывом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искоренить </a:t>
            </a:r>
            <a:r>
              <a:rPr lang="ru-RU" sz="8000" b="1" dirty="0" err="1">
                <a:latin typeface="Corbel" panose="020B0503020204020204" pitchFamily="34" charset="0"/>
              </a:rPr>
              <a:t>кибербуллинг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2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Удар </a:t>
            </a:r>
            <a:r>
              <a:rPr lang="ru-RU" sz="8000" b="1" dirty="0">
                <a:latin typeface="Corbel" panose="020B0503020204020204" pitchFamily="34" charset="0"/>
              </a:rPr>
              <a:t>чего, согласно мрачной шутке,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измеряется </a:t>
            </a:r>
            <a:r>
              <a:rPr lang="ru-RU" sz="8000" b="1" dirty="0">
                <a:latin typeface="Corbel" panose="020B0503020204020204" pitchFamily="34" charset="0"/>
              </a:rPr>
              <a:t>в годах?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Удар </a:t>
            </a:r>
            <a:r>
              <a:rPr lang="ru-RU" sz="8000" b="1" dirty="0">
                <a:latin typeface="Corbel" panose="020B0503020204020204" pitchFamily="34" charset="0"/>
              </a:rPr>
              <a:t>чего, согласно мрачной шутке,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измеряется </a:t>
            </a:r>
            <a:r>
              <a:rPr lang="ru-RU" sz="8000" b="1" dirty="0">
                <a:latin typeface="Corbel" panose="020B0503020204020204" pitchFamily="34" charset="0"/>
              </a:rPr>
              <a:t>в годах?</a:t>
            </a:r>
          </a:p>
        </p:txBody>
      </p:sp>
    </p:spTree>
    <p:extLst>
      <p:ext uri="{BB962C8B-B14F-4D97-AF65-F5344CB8AC3E}">
        <p14:creationId xmlns:p14="http://schemas.microsoft.com/office/powerpoint/2010/main" val="2219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Удар </a:t>
            </a:r>
            <a:r>
              <a:rPr lang="ru-RU" sz="8000" b="1" dirty="0">
                <a:latin typeface="Corbel" panose="020B0503020204020204" pitchFamily="34" charset="0"/>
              </a:rPr>
              <a:t>чего, согласно мрачной шутке,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измеряется </a:t>
            </a:r>
            <a:r>
              <a:rPr lang="ru-RU" sz="8000" b="1" dirty="0">
                <a:latin typeface="Corbel" panose="020B0503020204020204" pitchFamily="34" charset="0"/>
              </a:rPr>
              <a:t>в годах?</a:t>
            </a: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9"/>
            <a:ext cx="20131024" cy="352924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7200" b="1" dirty="0">
                <a:latin typeface="Corbel" panose="020B0503020204020204" pitchFamily="34" charset="0"/>
              </a:rPr>
              <a:t>слова, в которых мы оставили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только гласные.</a:t>
            </a:r>
            <a:endParaRPr lang="ro-MD" sz="7200" dirty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э </a:t>
            </a:r>
            <a:r>
              <a:rPr lang="ru-RU" sz="7200" dirty="0">
                <a:latin typeface="Corbel" panose="020B0503020204020204" pitchFamily="34" charset="0"/>
              </a:rPr>
              <a:t>е – Персонаж комиксов, который </a:t>
            </a:r>
            <a:r>
              <a:rPr lang="ru-RU" sz="7200" dirty="0" smtClean="0">
                <a:latin typeface="Corbel" panose="020B0503020204020204" pitchFamily="34" charset="0"/>
              </a:rPr>
              <a:t>помогал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полиции </a:t>
            </a:r>
            <a:r>
              <a:rPr lang="ru-RU" sz="7200" dirty="0">
                <a:latin typeface="Corbel" panose="020B0503020204020204" pitchFamily="34" charset="0"/>
              </a:rPr>
              <a:t>ловить </a:t>
            </a:r>
            <a:r>
              <a:rPr lang="ru-RU" sz="7200" dirty="0" smtClean="0">
                <a:latin typeface="Corbel" panose="020B0503020204020204" pitchFamily="34" charset="0"/>
              </a:rPr>
              <a:t>преступников.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у </a:t>
            </a:r>
            <a:r>
              <a:rPr lang="ru-RU" sz="7200" dirty="0">
                <a:latin typeface="Corbel" panose="020B0503020204020204" pitchFamily="34" charset="0"/>
              </a:rPr>
              <a:t>я – Выносит приговор </a:t>
            </a:r>
            <a:r>
              <a:rPr lang="ru-RU" sz="7200" dirty="0" smtClean="0">
                <a:latin typeface="Corbel" panose="020B0503020204020204" pitchFamily="34" charset="0"/>
              </a:rPr>
              <a:t>преступнику.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а </a:t>
            </a:r>
            <a:r>
              <a:rPr lang="ru-RU" sz="7200" dirty="0">
                <a:latin typeface="Corbel" panose="020B0503020204020204" pitchFamily="34" charset="0"/>
              </a:rPr>
              <a:t>и </a:t>
            </a:r>
            <a:r>
              <a:rPr lang="ru-RU" sz="7200" dirty="0" err="1">
                <a:latin typeface="Corbel" panose="020B0503020204020204" pitchFamily="34" charset="0"/>
              </a:rPr>
              <a:t>и</a:t>
            </a:r>
            <a:r>
              <a:rPr lang="ru-RU" sz="7200" dirty="0">
                <a:latin typeface="Corbel" panose="020B0503020204020204" pitchFamily="34" charset="0"/>
              </a:rPr>
              <a:t> – движение за мир без оружия и войны. </a:t>
            </a:r>
            <a:br>
              <a:rPr lang="ru-RU" sz="7200" dirty="0">
                <a:latin typeface="Corbel" panose="020B0503020204020204" pitchFamily="34" charset="0"/>
              </a:rPr>
            </a:br>
            <a:endParaRPr lang="ru-RU" sz="9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7200" b="1" dirty="0">
                <a:latin typeface="Corbel" panose="020B0503020204020204" pitchFamily="34" charset="0"/>
              </a:rPr>
              <a:t>слова, в которых мы </a:t>
            </a:r>
            <a:r>
              <a:rPr lang="ru-RU" sz="7200" b="1" dirty="0" smtClean="0">
                <a:latin typeface="Corbel" panose="020B0503020204020204" pitchFamily="34" charset="0"/>
              </a:rPr>
              <a:t>оставили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только гласные.</a:t>
            </a:r>
            <a:endParaRPr lang="ro-MD" sz="7200" dirty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э </a:t>
            </a:r>
            <a:r>
              <a:rPr lang="ru-RU" sz="7200" dirty="0">
                <a:latin typeface="Corbel" panose="020B0503020204020204" pitchFamily="34" charset="0"/>
              </a:rPr>
              <a:t>е – Персонаж комиксов, который </a:t>
            </a:r>
            <a:r>
              <a:rPr lang="ru-RU" sz="7200" dirty="0" smtClean="0">
                <a:latin typeface="Corbel" panose="020B0503020204020204" pitchFamily="34" charset="0"/>
              </a:rPr>
              <a:t>помогал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полиции </a:t>
            </a:r>
            <a:r>
              <a:rPr lang="ru-RU" sz="7200" dirty="0">
                <a:latin typeface="Corbel" panose="020B0503020204020204" pitchFamily="34" charset="0"/>
              </a:rPr>
              <a:t>ловить </a:t>
            </a:r>
            <a:r>
              <a:rPr lang="ru-RU" sz="7200" dirty="0" smtClean="0">
                <a:latin typeface="Corbel" panose="020B0503020204020204" pitchFamily="34" charset="0"/>
              </a:rPr>
              <a:t>преступников.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 smtClean="0">
                <a:latin typeface="Corbel" panose="020B0503020204020204" pitchFamily="34" charset="0"/>
              </a:rPr>
              <a:t>у </a:t>
            </a:r>
            <a:r>
              <a:rPr lang="ru-RU" sz="7200" dirty="0">
                <a:latin typeface="Corbel" panose="020B0503020204020204" pitchFamily="34" charset="0"/>
              </a:rPr>
              <a:t>я – Выносит приговор </a:t>
            </a:r>
            <a:r>
              <a:rPr lang="ru-RU" sz="7200" dirty="0" smtClean="0">
                <a:latin typeface="Corbel" panose="020B0503020204020204" pitchFamily="34" charset="0"/>
              </a:rPr>
              <a:t>преступнику.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а </a:t>
            </a:r>
            <a:r>
              <a:rPr lang="ru-RU" sz="7200" dirty="0">
                <a:latin typeface="Corbel" panose="020B0503020204020204" pitchFamily="34" charset="0"/>
              </a:rPr>
              <a:t>и </a:t>
            </a:r>
            <a:r>
              <a:rPr lang="ru-RU" sz="7200" dirty="0" err="1">
                <a:latin typeface="Corbel" panose="020B0503020204020204" pitchFamily="34" charset="0"/>
              </a:rPr>
              <a:t>и</a:t>
            </a:r>
            <a:r>
              <a:rPr lang="ru-RU" sz="7200" dirty="0">
                <a:latin typeface="Corbel" panose="020B0503020204020204" pitchFamily="34" charset="0"/>
              </a:rPr>
              <a:t> – движение за мир без оружия и войны. </a:t>
            </a:r>
            <a:br>
              <a:rPr lang="ru-RU" sz="7200" dirty="0">
                <a:latin typeface="Corbel" panose="020B0503020204020204" pitchFamily="34" charset="0"/>
              </a:rPr>
            </a:br>
            <a:endParaRPr lang="ru-RU" sz="9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Парламент </a:t>
            </a:r>
            <a:r>
              <a:rPr lang="ru-RU" sz="8000" b="1" dirty="0">
                <a:latin typeface="Corbel" panose="020B0503020204020204" pitchFamily="34" charset="0"/>
              </a:rPr>
              <a:t>или правительство –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законодательный </a:t>
            </a:r>
            <a:r>
              <a:rPr lang="ru-RU" sz="8000" b="1" dirty="0">
                <a:latin typeface="Corbel" panose="020B0503020204020204" pitchFamily="34" charset="0"/>
              </a:rPr>
              <a:t>орган власти?</a:t>
            </a:r>
            <a:endParaRPr lang="ru-RU" sz="1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Парламент </a:t>
            </a:r>
            <a:r>
              <a:rPr lang="ru-RU" sz="8000" b="1" dirty="0">
                <a:latin typeface="Corbel" panose="020B0503020204020204" pitchFamily="34" charset="0"/>
              </a:rPr>
              <a:t>или правительство –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законодательный </a:t>
            </a:r>
            <a:r>
              <a:rPr lang="ru-RU" sz="8000" b="1" dirty="0">
                <a:latin typeface="Corbel" panose="020B0503020204020204" pitchFamily="34" charset="0"/>
              </a:rPr>
              <a:t>орган власти?</a:t>
            </a:r>
            <a:endParaRPr lang="ru-RU" sz="1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больше 28 миллионов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посещающих </a:t>
            </a:r>
            <a:r>
              <a:rPr lang="ru-RU" sz="7200" b="1" dirty="0">
                <a:latin typeface="Corbel" panose="020B0503020204020204" pitchFamily="34" charset="0"/>
              </a:rPr>
              <a:t>школу детей живут в районах,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затронутых </a:t>
            </a:r>
            <a:r>
              <a:rPr lang="ru-RU" sz="7200" b="1" dirty="0">
                <a:latin typeface="Corbel" panose="020B0503020204020204" pitchFamily="34" charset="0"/>
              </a:rPr>
              <a:t>конфликтами?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больше 28 миллионов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посещающих </a:t>
            </a:r>
            <a:r>
              <a:rPr lang="ru-RU" sz="7200" b="1" dirty="0">
                <a:latin typeface="Corbel" panose="020B0503020204020204" pitchFamily="34" charset="0"/>
              </a:rPr>
              <a:t>школу детей живут в районах,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затронутых </a:t>
            </a:r>
            <a:r>
              <a:rPr lang="ru-RU" sz="7200" b="1" dirty="0">
                <a:latin typeface="Corbel" panose="020B0503020204020204" pitchFamily="34" charset="0"/>
              </a:rPr>
              <a:t>конфликтами?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10686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14-летняя </a:t>
            </a:r>
            <a:r>
              <a:rPr lang="ru-RU" sz="6600" dirty="0">
                <a:latin typeface="Corbel" panose="020B0503020204020204" pitchFamily="34" charset="0"/>
              </a:rPr>
              <a:t>актриса Милли Бобби Браун стала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самым </a:t>
            </a:r>
            <a:r>
              <a:rPr lang="ru-RU" sz="6600" dirty="0">
                <a:latin typeface="Corbel" panose="020B0503020204020204" pitchFamily="34" charset="0"/>
              </a:rPr>
              <a:t>ТАКИМ послом доброй воли за всю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историю </a:t>
            </a:r>
            <a:r>
              <a:rPr lang="ru-RU" sz="6600" dirty="0">
                <a:latin typeface="Corbel" panose="020B0503020204020204" pitchFamily="34" charset="0"/>
              </a:rPr>
              <a:t>ЮНИСЕФ. Исполнительный директор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ЮНИСЕФ </a:t>
            </a:r>
            <a:r>
              <a:rPr lang="ru-RU" sz="6600" dirty="0">
                <a:latin typeface="Corbel" panose="020B0503020204020204" pitchFamily="34" charset="0"/>
              </a:rPr>
              <a:t>Генриетта Фор, говоря о вступлении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Милли </a:t>
            </a:r>
            <a:r>
              <a:rPr lang="ru-RU" sz="6600" dirty="0">
                <a:latin typeface="Corbel" panose="020B0503020204020204" pitchFamily="34" charset="0"/>
              </a:rPr>
              <a:t>в семью ЮНИСЕФ, сказала, что ОНИ –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лучшие </a:t>
            </a:r>
            <a:r>
              <a:rPr lang="ru-RU" sz="6600" dirty="0">
                <a:latin typeface="Corbel" panose="020B0503020204020204" pitchFamily="34" charset="0"/>
              </a:rPr>
              <a:t>защитники ИХ.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472</Words>
  <Application>Microsoft Office PowerPoint</Application>
  <PresentationFormat>Произвольный</PresentationFormat>
  <Paragraphs>96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389</cp:revision>
  <dcterms:modified xsi:type="dcterms:W3CDTF">2020-12-06T15:55:02Z</dcterms:modified>
</cp:coreProperties>
</file>