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3"/>
    <p:sldId id="290" r:id="rId4"/>
    <p:sldId id="258" r:id="rId5"/>
    <p:sldId id="317" r:id="rId6"/>
    <p:sldId id="318" r:id="rId7"/>
    <p:sldId id="319" r:id="rId8"/>
    <p:sldId id="320" r:id="rId9"/>
    <p:sldId id="259" r:id="rId10"/>
    <p:sldId id="321" r:id="rId11"/>
    <p:sldId id="322" r:id="rId12"/>
    <p:sldId id="323" r:id="rId13"/>
    <p:sldId id="324" r:id="rId14"/>
    <p:sldId id="269" r:id="rId15"/>
    <p:sldId id="325" r:id="rId16"/>
    <p:sldId id="326" r:id="rId17"/>
    <p:sldId id="327" r:id="rId18"/>
    <p:sldId id="328" r:id="rId19"/>
    <p:sldId id="278" r:id="rId20"/>
    <p:sldId id="279" r:id="rId21"/>
    <p:sldId id="280" r:id="rId22"/>
    <p:sldId id="276" r:id="rId23"/>
    <p:sldId id="281" r:id="rId24"/>
    <p:sldId id="282" r:id="rId25"/>
    <p:sldId id="283" r:id="rId26"/>
    <p:sldId id="309" r:id="rId27"/>
    <p:sldId id="310" r:id="rId28"/>
    <p:sldId id="311" r:id="rId29"/>
    <p:sldId id="312" r:id="rId30"/>
    <p:sldId id="329" r:id="rId32"/>
    <p:sldId id="330" r:id="rId33"/>
    <p:sldId id="331" r:id="rId34"/>
    <p:sldId id="332" r:id="rId35"/>
    <p:sldId id="316" r:id="rId36"/>
    <p:sldId id="334" r:id="rId37"/>
    <p:sldId id="335" r:id="rId38"/>
    <p:sldId id="336" r:id="rId39"/>
    <p:sldId id="337" r:id="rId40"/>
    <p:sldId id="339" r:id="rId41"/>
    <p:sldId id="341" r:id="rId42"/>
    <p:sldId id="342" r:id="rId43"/>
    <p:sldId id="296" r:id="rId44"/>
    <p:sldId id="257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6ED4"/>
    <a:srgbClr val="990099"/>
    <a:srgbClr val="D1E0FF"/>
    <a:srgbClr val="324FAC"/>
    <a:srgbClr val="546DB4"/>
    <a:srgbClr val="4883E4"/>
    <a:srgbClr val="44B2AD"/>
    <a:srgbClr val="0000FF"/>
    <a:srgbClr val="FF616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9" autoAdjust="0"/>
  </p:normalViewPr>
  <p:slideViewPr>
    <p:cSldViewPr>
      <p:cViewPr varScale="1">
        <p:scale>
          <a:sx n="105" d="100"/>
          <a:sy n="105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6" Type="http://schemas.openxmlformats.org/officeDocument/2006/relationships/image" Target="../media/image41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5" Type="http://schemas.openxmlformats.org/officeDocument/2006/relationships/image" Target="../media/image68.wmf"/><Relationship Id="rId4" Type="http://schemas.openxmlformats.org/officeDocument/2006/relationships/image" Target="../media/image67.wmf"/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5" Type="http://schemas.openxmlformats.org/officeDocument/2006/relationships/image" Target="../media/image79.wmf"/><Relationship Id="rId4" Type="http://schemas.openxmlformats.org/officeDocument/2006/relationships/image" Target="../media/image78.wmf"/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5" Type="http://schemas.openxmlformats.org/officeDocument/2006/relationships/image" Target="../media/image84.wmf"/><Relationship Id="rId4" Type="http://schemas.openxmlformats.org/officeDocument/2006/relationships/image" Target="../media/image83.wmf"/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5.vml.rels><?xml version="1.0" encoding="UTF-8" standalone="yes"?>
<Relationships xmlns="http://schemas.openxmlformats.org/package/2006/relationships"><Relationship Id="rId5" Type="http://schemas.openxmlformats.org/officeDocument/2006/relationships/image" Target="../media/image89.wmf"/><Relationship Id="rId4" Type="http://schemas.openxmlformats.org/officeDocument/2006/relationships/image" Target="../media/image88.wmf"/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6.vml.rels><?xml version="1.0" encoding="UTF-8" standalone="yes"?>
<Relationships xmlns="http://schemas.openxmlformats.org/package/2006/relationships"><Relationship Id="rId5" Type="http://schemas.openxmlformats.org/officeDocument/2006/relationships/image" Target="../media/image96.wmf"/><Relationship Id="rId4" Type="http://schemas.openxmlformats.org/officeDocument/2006/relationships/image" Target="../media/image95.wmf"/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2.wmf"/><Relationship Id="rId4" Type="http://schemas.openxmlformats.org/officeDocument/2006/relationships/image" Target="../media/image101.wmf"/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18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7.wmf"/><Relationship Id="rId4" Type="http://schemas.openxmlformats.org/officeDocument/2006/relationships/image" Target="../media/image106.wmf"/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19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2.wmf"/><Relationship Id="rId4" Type="http://schemas.openxmlformats.org/officeDocument/2006/relationships/image" Target="../media/image111.wmf"/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7.wmf"/><Relationship Id="rId4" Type="http://schemas.openxmlformats.org/officeDocument/2006/relationships/image" Target="../media/image116.wmf"/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2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4.wmf"/><Relationship Id="rId4" Type="http://schemas.openxmlformats.org/officeDocument/2006/relationships/image" Target="../media/image123.wmf"/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2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0.wmf"/><Relationship Id="rId4" Type="http://schemas.openxmlformats.org/officeDocument/2006/relationships/image" Target="../media/image129.wmf"/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2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5.wmf"/><Relationship Id="rId4" Type="http://schemas.openxmlformats.org/officeDocument/2006/relationships/image" Target="../media/image134.wmf"/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2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0.wmf"/><Relationship Id="rId4" Type="http://schemas.openxmlformats.org/officeDocument/2006/relationships/image" Target="../media/image139.wmf"/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2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5.wmf"/><Relationship Id="rId4" Type="http://schemas.openxmlformats.org/officeDocument/2006/relationships/image" Target="../media/image144.wmf"/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26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2.wmf"/><Relationship Id="rId4" Type="http://schemas.openxmlformats.org/officeDocument/2006/relationships/image" Target="../media/image150.wmf"/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27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7.wmf"/><Relationship Id="rId4" Type="http://schemas.openxmlformats.org/officeDocument/2006/relationships/image" Target="../media/image156.wmf"/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28.vml.rels><?xml version="1.0" encoding="UTF-8" standalone="yes"?>
<Relationships xmlns="http://schemas.openxmlformats.org/package/2006/relationships"><Relationship Id="rId5" Type="http://schemas.openxmlformats.org/officeDocument/2006/relationships/image" Target="../media/image162.wmf"/><Relationship Id="rId4" Type="http://schemas.openxmlformats.org/officeDocument/2006/relationships/image" Target="../media/image161.wmf"/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/Relationships>
</file>

<file path=ppt/drawings/_rels/vmlDrawing29.vml.rels><?xml version="1.0" encoding="UTF-8" standalone="yes"?>
<Relationships xmlns="http://schemas.openxmlformats.org/package/2006/relationships"><Relationship Id="rId5" Type="http://schemas.openxmlformats.org/officeDocument/2006/relationships/image" Target="../media/image167.wmf"/><Relationship Id="rId4" Type="http://schemas.openxmlformats.org/officeDocument/2006/relationships/image" Target="../media/image166.wmf"/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72.wmf"/><Relationship Id="rId4" Type="http://schemas.openxmlformats.org/officeDocument/2006/relationships/image" Target="../media/image171.wmf"/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/Relationships>
</file>

<file path=ppt/drawings/_rels/vmlDrawing3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79.wmf"/><Relationship Id="rId4" Type="http://schemas.openxmlformats.org/officeDocument/2006/relationships/image" Target="../media/image178.wmf"/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/Relationships>
</file>

<file path=ppt/drawings/_rels/vmlDrawing3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5.wmf"/><Relationship Id="rId4" Type="http://schemas.openxmlformats.org/officeDocument/2006/relationships/image" Target="../media/image184.wmf"/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/Relationships>
</file>

<file path=ppt/drawings/_rels/vmlDrawing3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90.wmf"/><Relationship Id="rId4" Type="http://schemas.openxmlformats.org/officeDocument/2006/relationships/image" Target="../media/image189.wmf"/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/Relationships>
</file>

<file path=ppt/drawings/_rels/vmlDrawing3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95.wmf"/><Relationship Id="rId4" Type="http://schemas.openxmlformats.org/officeDocument/2006/relationships/image" Target="../media/image194.wmf"/><Relationship Id="rId3" Type="http://schemas.openxmlformats.org/officeDocument/2006/relationships/image" Target="../media/image193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/Relationships>
</file>

<file path=ppt/drawings/_rels/vmlDrawing35.vml.rels><?xml version="1.0" encoding="UTF-8" standalone="yes"?>
<Relationships xmlns="http://schemas.openxmlformats.org/package/2006/relationships"><Relationship Id="rId5" Type="http://schemas.openxmlformats.org/officeDocument/2006/relationships/image" Target="../media/image200.wmf"/><Relationship Id="rId4" Type="http://schemas.openxmlformats.org/officeDocument/2006/relationships/image" Target="../media/image199.wmf"/><Relationship Id="rId3" Type="http://schemas.openxmlformats.org/officeDocument/2006/relationships/image" Target="../media/image198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/Relationships>
</file>

<file path=ppt/drawings/_rels/vmlDrawing36.vml.rels><?xml version="1.0" encoding="UTF-8" standalone="yes"?>
<Relationships xmlns="http://schemas.openxmlformats.org/package/2006/relationships"><Relationship Id="rId4" Type="http://schemas.openxmlformats.org/officeDocument/2006/relationships/image" Target="../media/image205.wmf"/><Relationship Id="rId3" Type="http://schemas.openxmlformats.org/officeDocument/2006/relationships/image" Target="../media/image204.wmf"/><Relationship Id="rId2" Type="http://schemas.openxmlformats.org/officeDocument/2006/relationships/image" Target="../media/image203.wmf"/><Relationship Id="rId1" Type="http://schemas.openxmlformats.org/officeDocument/2006/relationships/image" Target="../media/image202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41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6" Type="http://schemas.openxmlformats.org/officeDocument/2006/relationships/image" Target="../media/image41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6" Type="http://schemas.openxmlformats.org/officeDocument/2006/relationships/image" Target="../media/image41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6" Type="http://schemas.openxmlformats.org/officeDocument/2006/relationships/image" Target="../media/image41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E4A1C-8A2F-434D-B9AF-EBB45093103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2FED-2F67-4CE3-A466-17C834DD4A7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7584" y="6453336"/>
            <a:ext cx="771384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Николаевна. МКОУ СОШ № 256 ГО ЗАТО г.Фокино Приморский край</a:t>
            </a:r>
            <a:endPara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900igr.net/up/datai/172601/0010-008-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564905"/>
            <a:ext cx="5400600" cy="396606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" Target="slide4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1.bin"/><Relationship Id="rId8" Type="http://schemas.openxmlformats.org/officeDocument/2006/relationships/image" Target="../media/image49.wmf"/><Relationship Id="rId7" Type="http://schemas.openxmlformats.org/officeDocument/2006/relationships/oleObject" Target="../embeddings/oleObject40.bin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7.wmf"/><Relationship Id="rId3" Type="http://schemas.openxmlformats.org/officeDocument/2006/relationships/oleObject" Target="../embeddings/oleObject38.bin"/><Relationship Id="rId2" Type="http://schemas.openxmlformats.org/officeDocument/2006/relationships/image" Target="../media/image33.jpeg"/><Relationship Id="rId19" Type="http://schemas.openxmlformats.org/officeDocument/2006/relationships/vmlDrawing" Target="../drawings/vmlDrawing8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41.wmf"/><Relationship Id="rId16" Type="http://schemas.openxmlformats.org/officeDocument/2006/relationships/oleObject" Target="../embeddings/oleObject43.bin"/><Relationship Id="rId15" Type="http://schemas.openxmlformats.org/officeDocument/2006/relationships/image" Target="../media/image40.png"/><Relationship Id="rId14" Type="http://schemas.openxmlformats.org/officeDocument/2006/relationships/slide" Target="slide2.xml"/><Relationship Id="rId13" Type="http://schemas.openxmlformats.org/officeDocument/2006/relationships/image" Target="../media/image51.wmf"/><Relationship Id="rId12" Type="http://schemas.openxmlformats.org/officeDocument/2006/relationships/oleObject" Target="../embeddings/oleObject42.bin"/><Relationship Id="rId11" Type="http://schemas.openxmlformats.org/officeDocument/2006/relationships/image" Target="../media/image39.png"/><Relationship Id="rId10" Type="http://schemas.openxmlformats.org/officeDocument/2006/relationships/image" Target="../media/image50.wmf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7.bin"/><Relationship Id="rId8" Type="http://schemas.openxmlformats.org/officeDocument/2006/relationships/image" Target="../media/image54.wmf"/><Relationship Id="rId7" Type="http://schemas.openxmlformats.org/officeDocument/2006/relationships/oleObject" Target="../embeddings/oleObject46.bin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2.wmf"/><Relationship Id="rId3" Type="http://schemas.openxmlformats.org/officeDocument/2006/relationships/oleObject" Target="../embeddings/oleObject44.bin"/><Relationship Id="rId2" Type="http://schemas.openxmlformats.org/officeDocument/2006/relationships/image" Target="../media/image33.jpeg"/><Relationship Id="rId19" Type="http://schemas.openxmlformats.org/officeDocument/2006/relationships/vmlDrawing" Target="../drawings/vmlDrawing9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41.wmf"/><Relationship Id="rId16" Type="http://schemas.openxmlformats.org/officeDocument/2006/relationships/oleObject" Target="../embeddings/oleObject49.bin"/><Relationship Id="rId15" Type="http://schemas.openxmlformats.org/officeDocument/2006/relationships/image" Target="../media/image40.png"/><Relationship Id="rId14" Type="http://schemas.openxmlformats.org/officeDocument/2006/relationships/slide" Target="slide2.xml"/><Relationship Id="rId13" Type="http://schemas.openxmlformats.org/officeDocument/2006/relationships/image" Target="../media/image56.wmf"/><Relationship Id="rId12" Type="http://schemas.openxmlformats.org/officeDocument/2006/relationships/oleObject" Target="../embeddings/oleObject48.bin"/><Relationship Id="rId11" Type="http://schemas.openxmlformats.org/officeDocument/2006/relationships/image" Target="../media/image39.png"/><Relationship Id="rId10" Type="http://schemas.openxmlformats.org/officeDocument/2006/relationships/image" Target="../media/image55.wmf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3.bin"/><Relationship Id="rId8" Type="http://schemas.openxmlformats.org/officeDocument/2006/relationships/image" Target="../media/image59.wmf"/><Relationship Id="rId7" Type="http://schemas.openxmlformats.org/officeDocument/2006/relationships/oleObject" Target="../embeddings/oleObject52.bin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7.wmf"/><Relationship Id="rId3" Type="http://schemas.openxmlformats.org/officeDocument/2006/relationships/oleObject" Target="../embeddings/oleObject50.bin"/><Relationship Id="rId2" Type="http://schemas.openxmlformats.org/officeDocument/2006/relationships/image" Target="../media/image33.jpeg"/><Relationship Id="rId19" Type="http://schemas.openxmlformats.org/officeDocument/2006/relationships/vmlDrawing" Target="../drawings/vmlDrawing10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41.wmf"/><Relationship Id="rId16" Type="http://schemas.openxmlformats.org/officeDocument/2006/relationships/oleObject" Target="../embeddings/oleObject55.bin"/><Relationship Id="rId15" Type="http://schemas.openxmlformats.org/officeDocument/2006/relationships/image" Target="../media/image40.png"/><Relationship Id="rId14" Type="http://schemas.openxmlformats.org/officeDocument/2006/relationships/slide" Target="slide2.xml"/><Relationship Id="rId13" Type="http://schemas.openxmlformats.org/officeDocument/2006/relationships/image" Target="../media/image61.wmf"/><Relationship Id="rId12" Type="http://schemas.openxmlformats.org/officeDocument/2006/relationships/oleObject" Target="../embeddings/oleObject54.bin"/><Relationship Id="rId11" Type="http://schemas.openxmlformats.org/officeDocument/2006/relationships/image" Target="../media/image39.png"/><Relationship Id="rId10" Type="http://schemas.openxmlformats.org/officeDocument/2006/relationships/image" Target="../media/image60.wmf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6.wmf"/><Relationship Id="rId8" Type="http://schemas.openxmlformats.org/officeDocument/2006/relationships/oleObject" Target="../embeddings/oleObject58.bin"/><Relationship Id="rId7" Type="http://schemas.openxmlformats.org/officeDocument/2006/relationships/image" Target="../media/image65.wmf"/><Relationship Id="rId6" Type="http://schemas.openxmlformats.org/officeDocument/2006/relationships/oleObject" Target="../embeddings/oleObject57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6.bin"/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9" Type="http://schemas.openxmlformats.org/officeDocument/2006/relationships/vmlDrawing" Target="../drawings/vmlDrawing11.vml"/><Relationship Id="rId18" Type="http://schemas.openxmlformats.org/officeDocument/2006/relationships/slideLayout" Target="../slideLayouts/slideLayout2.xml"/><Relationship Id="rId17" Type="http://schemas.openxmlformats.org/officeDocument/2006/relationships/slide" Target="slide39.xml"/><Relationship Id="rId16" Type="http://schemas.openxmlformats.org/officeDocument/2006/relationships/image" Target="../media/image3.jpeg"/><Relationship Id="rId15" Type="http://schemas.openxmlformats.org/officeDocument/2006/relationships/image" Target="../media/image69.png"/><Relationship Id="rId14" Type="http://schemas.openxmlformats.org/officeDocument/2006/relationships/slide" Target="slide2.xml"/><Relationship Id="rId13" Type="http://schemas.openxmlformats.org/officeDocument/2006/relationships/image" Target="../media/image68.wmf"/><Relationship Id="rId12" Type="http://schemas.openxmlformats.org/officeDocument/2006/relationships/oleObject" Target="../embeddings/oleObject60.bin"/><Relationship Id="rId11" Type="http://schemas.openxmlformats.org/officeDocument/2006/relationships/image" Target="../media/image67.wmf"/><Relationship Id="rId10" Type="http://schemas.openxmlformats.org/officeDocument/2006/relationships/oleObject" Target="../embeddings/oleObject59.bin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wmf"/><Relationship Id="rId8" Type="http://schemas.openxmlformats.org/officeDocument/2006/relationships/oleObject" Target="../embeddings/oleObject63.bin"/><Relationship Id="rId7" Type="http://schemas.openxmlformats.org/officeDocument/2006/relationships/image" Target="../media/image71.wmf"/><Relationship Id="rId6" Type="http://schemas.openxmlformats.org/officeDocument/2006/relationships/oleObject" Target="../embeddings/oleObject62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61.bin"/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9" Type="http://schemas.openxmlformats.org/officeDocument/2006/relationships/vmlDrawing" Target="../drawings/vmlDrawing12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74.wmf"/><Relationship Id="rId16" Type="http://schemas.openxmlformats.org/officeDocument/2006/relationships/oleObject" Target="../embeddings/oleObject65.bin"/><Relationship Id="rId15" Type="http://schemas.openxmlformats.org/officeDocument/2006/relationships/slide" Target="slide39.xml"/><Relationship Id="rId14" Type="http://schemas.openxmlformats.org/officeDocument/2006/relationships/slide" Target="slide2.xml"/><Relationship Id="rId13" Type="http://schemas.openxmlformats.org/officeDocument/2006/relationships/image" Target="../media/image3.jpeg"/><Relationship Id="rId12" Type="http://schemas.openxmlformats.org/officeDocument/2006/relationships/image" Target="../media/image69.png"/><Relationship Id="rId11" Type="http://schemas.openxmlformats.org/officeDocument/2006/relationships/image" Target="../media/image73.wmf"/><Relationship Id="rId10" Type="http://schemas.openxmlformats.org/officeDocument/2006/relationships/oleObject" Target="../embeddings/oleObject64.bin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7.wmf"/><Relationship Id="rId8" Type="http://schemas.openxmlformats.org/officeDocument/2006/relationships/oleObject" Target="../embeddings/oleObject68.bin"/><Relationship Id="rId7" Type="http://schemas.openxmlformats.org/officeDocument/2006/relationships/image" Target="../media/image76.wmf"/><Relationship Id="rId6" Type="http://schemas.openxmlformats.org/officeDocument/2006/relationships/oleObject" Target="../embeddings/oleObject67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66.bin"/><Relationship Id="rId3" Type="http://schemas.openxmlformats.org/officeDocument/2006/relationships/image" Target="../media/image63.jpeg"/><Relationship Id="rId20" Type="http://schemas.openxmlformats.org/officeDocument/2006/relationships/vmlDrawing" Target="../drawings/vmlDrawing13.vml"/><Relationship Id="rId2" Type="http://schemas.openxmlformats.org/officeDocument/2006/relationships/image" Target="../media/image62.png"/><Relationship Id="rId19" Type="http://schemas.openxmlformats.org/officeDocument/2006/relationships/slideLayout" Target="../slideLayouts/slideLayout2.xml"/><Relationship Id="rId18" Type="http://schemas.openxmlformats.org/officeDocument/2006/relationships/slide" Target="slide40.xml"/><Relationship Id="rId17" Type="http://schemas.openxmlformats.org/officeDocument/2006/relationships/image" Target="../media/image79.wmf"/><Relationship Id="rId16" Type="http://schemas.openxmlformats.org/officeDocument/2006/relationships/oleObject" Target="../embeddings/oleObject70.bin"/><Relationship Id="rId15" Type="http://schemas.openxmlformats.org/officeDocument/2006/relationships/slide" Target="slide39.xml"/><Relationship Id="rId14" Type="http://schemas.openxmlformats.org/officeDocument/2006/relationships/slide" Target="slide2.xml"/><Relationship Id="rId13" Type="http://schemas.openxmlformats.org/officeDocument/2006/relationships/image" Target="../media/image3.jpeg"/><Relationship Id="rId12" Type="http://schemas.openxmlformats.org/officeDocument/2006/relationships/image" Target="../media/image69.png"/><Relationship Id="rId11" Type="http://schemas.openxmlformats.org/officeDocument/2006/relationships/image" Target="../media/image78.wmf"/><Relationship Id="rId10" Type="http://schemas.openxmlformats.org/officeDocument/2006/relationships/oleObject" Target="../embeddings/oleObject69.bin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2.wmf"/><Relationship Id="rId8" Type="http://schemas.openxmlformats.org/officeDocument/2006/relationships/oleObject" Target="../embeddings/oleObject73.bin"/><Relationship Id="rId7" Type="http://schemas.openxmlformats.org/officeDocument/2006/relationships/image" Target="../media/image81.wmf"/><Relationship Id="rId6" Type="http://schemas.openxmlformats.org/officeDocument/2006/relationships/oleObject" Target="../embeddings/oleObject72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71.bin"/><Relationship Id="rId3" Type="http://schemas.openxmlformats.org/officeDocument/2006/relationships/image" Target="../media/image63.jpeg"/><Relationship Id="rId20" Type="http://schemas.openxmlformats.org/officeDocument/2006/relationships/vmlDrawing" Target="../drawings/vmlDrawing14.vml"/><Relationship Id="rId2" Type="http://schemas.openxmlformats.org/officeDocument/2006/relationships/image" Target="../media/image62.png"/><Relationship Id="rId19" Type="http://schemas.openxmlformats.org/officeDocument/2006/relationships/slideLayout" Target="../slideLayouts/slideLayout2.xml"/><Relationship Id="rId18" Type="http://schemas.openxmlformats.org/officeDocument/2006/relationships/slide" Target="slide40.xml"/><Relationship Id="rId17" Type="http://schemas.openxmlformats.org/officeDocument/2006/relationships/slide" Target="slide39.xml"/><Relationship Id="rId16" Type="http://schemas.openxmlformats.org/officeDocument/2006/relationships/slide" Target="slide2.xml"/><Relationship Id="rId15" Type="http://schemas.openxmlformats.org/officeDocument/2006/relationships/image" Target="../media/image84.wmf"/><Relationship Id="rId14" Type="http://schemas.openxmlformats.org/officeDocument/2006/relationships/oleObject" Target="../embeddings/oleObject75.bin"/><Relationship Id="rId13" Type="http://schemas.openxmlformats.org/officeDocument/2006/relationships/image" Target="../media/image3.jpeg"/><Relationship Id="rId12" Type="http://schemas.openxmlformats.org/officeDocument/2006/relationships/image" Target="../media/image69.png"/><Relationship Id="rId11" Type="http://schemas.openxmlformats.org/officeDocument/2006/relationships/image" Target="../media/image83.wmf"/><Relationship Id="rId10" Type="http://schemas.openxmlformats.org/officeDocument/2006/relationships/oleObject" Target="../embeddings/oleObject74.bin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7.wmf"/><Relationship Id="rId8" Type="http://schemas.openxmlformats.org/officeDocument/2006/relationships/oleObject" Target="../embeddings/oleObject78.bin"/><Relationship Id="rId7" Type="http://schemas.openxmlformats.org/officeDocument/2006/relationships/image" Target="../media/image86.wmf"/><Relationship Id="rId6" Type="http://schemas.openxmlformats.org/officeDocument/2006/relationships/oleObject" Target="../embeddings/oleObject77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76.bin"/><Relationship Id="rId3" Type="http://schemas.openxmlformats.org/officeDocument/2006/relationships/image" Target="../media/image63.jpeg"/><Relationship Id="rId20" Type="http://schemas.openxmlformats.org/officeDocument/2006/relationships/vmlDrawing" Target="../drawings/vmlDrawing15.vml"/><Relationship Id="rId2" Type="http://schemas.openxmlformats.org/officeDocument/2006/relationships/image" Target="../media/image62.png"/><Relationship Id="rId19" Type="http://schemas.openxmlformats.org/officeDocument/2006/relationships/slideLayout" Target="../slideLayouts/slideLayout2.xml"/><Relationship Id="rId18" Type="http://schemas.openxmlformats.org/officeDocument/2006/relationships/slide" Target="slide40.xml"/><Relationship Id="rId17" Type="http://schemas.openxmlformats.org/officeDocument/2006/relationships/slide" Target="slide39.xml"/><Relationship Id="rId16" Type="http://schemas.openxmlformats.org/officeDocument/2006/relationships/slide" Target="slide2.xml"/><Relationship Id="rId15" Type="http://schemas.openxmlformats.org/officeDocument/2006/relationships/image" Target="../media/image89.wmf"/><Relationship Id="rId14" Type="http://schemas.openxmlformats.org/officeDocument/2006/relationships/oleObject" Target="../embeddings/oleObject80.bin"/><Relationship Id="rId13" Type="http://schemas.openxmlformats.org/officeDocument/2006/relationships/image" Target="../media/image3.jpeg"/><Relationship Id="rId12" Type="http://schemas.openxmlformats.org/officeDocument/2006/relationships/image" Target="../media/image69.png"/><Relationship Id="rId11" Type="http://schemas.openxmlformats.org/officeDocument/2006/relationships/image" Target="../media/image88.wmf"/><Relationship Id="rId10" Type="http://schemas.openxmlformats.org/officeDocument/2006/relationships/oleObject" Target="../embeddings/oleObject79.bin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4.wmf"/><Relationship Id="rId8" Type="http://schemas.openxmlformats.org/officeDocument/2006/relationships/oleObject" Target="../embeddings/oleObject83.bin"/><Relationship Id="rId7" Type="http://schemas.openxmlformats.org/officeDocument/2006/relationships/image" Target="../media/image93.wmf"/><Relationship Id="rId6" Type="http://schemas.openxmlformats.org/officeDocument/2006/relationships/oleObject" Target="../embeddings/oleObject82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81.bin"/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9" Type="http://schemas.openxmlformats.org/officeDocument/2006/relationships/vmlDrawing" Target="../drawings/vmlDrawing16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97.jpeg"/><Relationship Id="rId16" Type="http://schemas.openxmlformats.org/officeDocument/2006/relationships/image" Target="../media/image3.jpeg"/><Relationship Id="rId15" Type="http://schemas.openxmlformats.org/officeDocument/2006/relationships/slide" Target="slide38.xml"/><Relationship Id="rId14" Type="http://schemas.openxmlformats.org/officeDocument/2006/relationships/slide" Target="slide2.xml"/><Relationship Id="rId13" Type="http://schemas.openxmlformats.org/officeDocument/2006/relationships/image" Target="../media/image96.wmf"/><Relationship Id="rId12" Type="http://schemas.openxmlformats.org/officeDocument/2006/relationships/oleObject" Target="../embeddings/oleObject85.bin"/><Relationship Id="rId11" Type="http://schemas.openxmlformats.org/officeDocument/2006/relationships/image" Target="../media/image95.wmf"/><Relationship Id="rId10" Type="http://schemas.openxmlformats.org/officeDocument/2006/relationships/oleObject" Target="../embeddings/oleObject84.bin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0.wmf"/><Relationship Id="rId8" Type="http://schemas.openxmlformats.org/officeDocument/2006/relationships/oleObject" Target="../embeddings/oleObject88.bin"/><Relationship Id="rId7" Type="http://schemas.openxmlformats.org/officeDocument/2006/relationships/image" Target="../media/image99.wmf"/><Relationship Id="rId6" Type="http://schemas.openxmlformats.org/officeDocument/2006/relationships/oleObject" Target="../embeddings/oleObject87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86.bin"/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9" Type="http://schemas.openxmlformats.org/officeDocument/2006/relationships/vmlDrawing" Target="../drawings/vmlDrawing17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02.wmf"/><Relationship Id="rId16" Type="http://schemas.openxmlformats.org/officeDocument/2006/relationships/oleObject" Target="../embeddings/oleObject90.bin"/><Relationship Id="rId15" Type="http://schemas.openxmlformats.org/officeDocument/2006/relationships/image" Target="../media/image97.jpeg"/><Relationship Id="rId14" Type="http://schemas.openxmlformats.org/officeDocument/2006/relationships/image" Target="../media/image3.jpeg"/><Relationship Id="rId13" Type="http://schemas.openxmlformats.org/officeDocument/2006/relationships/slide" Target="slide40.xml"/><Relationship Id="rId12" Type="http://schemas.openxmlformats.org/officeDocument/2006/relationships/slide" Target="slide2.xml"/><Relationship Id="rId11" Type="http://schemas.openxmlformats.org/officeDocument/2006/relationships/image" Target="../media/image101.wmf"/><Relationship Id="rId10" Type="http://schemas.openxmlformats.org/officeDocument/2006/relationships/oleObject" Target="../embeddings/oleObject89.bin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9.xml"/><Relationship Id="rId7" Type="http://schemas.openxmlformats.org/officeDocument/2006/relationships/slide" Target="slide8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7" Type="http://schemas.openxmlformats.org/officeDocument/2006/relationships/slideLayout" Target="../slideLayouts/slideLayout2.xml"/><Relationship Id="rId36" Type="http://schemas.openxmlformats.org/officeDocument/2006/relationships/slide" Target="slide41.xml"/><Relationship Id="rId35" Type="http://schemas.openxmlformats.org/officeDocument/2006/relationships/slide" Target="slide37.xml"/><Relationship Id="rId34" Type="http://schemas.openxmlformats.org/officeDocument/2006/relationships/slide" Target="slide36.xml"/><Relationship Id="rId33" Type="http://schemas.openxmlformats.org/officeDocument/2006/relationships/slide" Target="slide35.xml"/><Relationship Id="rId32" Type="http://schemas.openxmlformats.org/officeDocument/2006/relationships/slide" Target="slide34.xml"/><Relationship Id="rId31" Type="http://schemas.openxmlformats.org/officeDocument/2006/relationships/slide" Target="slide32.xml"/><Relationship Id="rId30" Type="http://schemas.openxmlformats.org/officeDocument/2006/relationships/slide" Target="slide31.xml"/><Relationship Id="rId3" Type="http://schemas.openxmlformats.org/officeDocument/2006/relationships/slide" Target="slide4.xml"/><Relationship Id="rId29" Type="http://schemas.openxmlformats.org/officeDocument/2006/relationships/slide" Target="slide30.xml"/><Relationship Id="rId28" Type="http://schemas.openxmlformats.org/officeDocument/2006/relationships/slide" Target="slide29.xml"/><Relationship Id="rId27" Type="http://schemas.openxmlformats.org/officeDocument/2006/relationships/slide" Target="slide28.xml"/><Relationship Id="rId26" Type="http://schemas.openxmlformats.org/officeDocument/2006/relationships/slide" Target="slide27.xml"/><Relationship Id="rId25" Type="http://schemas.openxmlformats.org/officeDocument/2006/relationships/slide" Target="slide26.xml"/><Relationship Id="rId24" Type="http://schemas.openxmlformats.org/officeDocument/2006/relationships/slide" Target="slide25.xml"/><Relationship Id="rId23" Type="http://schemas.openxmlformats.org/officeDocument/2006/relationships/slide" Target="slide24.xml"/><Relationship Id="rId22" Type="http://schemas.openxmlformats.org/officeDocument/2006/relationships/slide" Target="slide23.xml"/><Relationship Id="rId21" Type="http://schemas.openxmlformats.org/officeDocument/2006/relationships/slide" Target="slide22.xml"/><Relationship Id="rId20" Type="http://schemas.openxmlformats.org/officeDocument/2006/relationships/slide" Target="slide19.xml"/><Relationship Id="rId2" Type="http://schemas.openxmlformats.org/officeDocument/2006/relationships/slide" Target="slide3.xml"/><Relationship Id="rId19" Type="http://schemas.openxmlformats.org/officeDocument/2006/relationships/slide" Target="slide20.xml"/><Relationship Id="rId18" Type="http://schemas.openxmlformats.org/officeDocument/2006/relationships/slide" Target="slide21.xml"/><Relationship Id="rId17" Type="http://schemas.openxmlformats.org/officeDocument/2006/relationships/slide" Target="slide18.xml"/><Relationship Id="rId16" Type="http://schemas.openxmlformats.org/officeDocument/2006/relationships/slide" Target="slide17.xml"/><Relationship Id="rId15" Type="http://schemas.openxmlformats.org/officeDocument/2006/relationships/slide" Target="slide16.xml"/><Relationship Id="rId14" Type="http://schemas.openxmlformats.org/officeDocument/2006/relationships/slide" Target="slide15.xml"/><Relationship Id="rId13" Type="http://schemas.openxmlformats.org/officeDocument/2006/relationships/slide" Target="slide14.xml"/><Relationship Id="rId12" Type="http://schemas.openxmlformats.org/officeDocument/2006/relationships/slide" Target="slide13.xml"/><Relationship Id="rId11" Type="http://schemas.openxmlformats.org/officeDocument/2006/relationships/slide" Target="slide33.xml"/><Relationship Id="rId10" Type="http://schemas.openxmlformats.org/officeDocument/2006/relationships/slide" Target="slide1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5.wmf"/><Relationship Id="rId8" Type="http://schemas.openxmlformats.org/officeDocument/2006/relationships/oleObject" Target="../embeddings/oleObject93.bin"/><Relationship Id="rId7" Type="http://schemas.openxmlformats.org/officeDocument/2006/relationships/image" Target="../media/image104.wmf"/><Relationship Id="rId6" Type="http://schemas.openxmlformats.org/officeDocument/2006/relationships/oleObject" Target="../embeddings/oleObject92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91.bin"/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9" Type="http://schemas.openxmlformats.org/officeDocument/2006/relationships/vmlDrawing" Target="../drawings/vmlDrawing18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07.wmf"/><Relationship Id="rId16" Type="http://schemas.openxmlformats.org/officeDocument/2006/relationships/oleObject" Target="../embeddings/oleObject95.bin"/><Relationship Id="rId15" Type="http://schemas.openxmlformats.org/officeDocument/2006/relationships/image" Target="../media/image97.jpeg"/><Relationship Id="rId14" Type="http://schemas.openxmlformats.org/officeDocument/2006/relationships/image" Target="../media/image3.jpeg"/><Relationship Id="rId13" Type="http://schemas.openxmlformats.org/officeDocument/2006/relationships/slide" Target="slide40.xml"/><Relationship Id="rId12" Type="http://schemas.openxmlformats.org/officeDocument/2006/relationships/slide" Target="slide2.xml"/><Relationship Id="rId11" Type="http://schemas.openxmlformats.org/officeDocument/2006/relationships/image" Target="../media/image106.wmf"/><Relationship Id="rId10" Type="http://schemas.openxmlformats.org/officeDocument/2006/relationships/oleObject" Target="../embeddings/oleObject94.bin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wmf"/><Relationship Id="rId8" Type="http://schemas.openxmlformats.org/officeDocument/2006/relationships/oleObject" Target="../embeddings/oleObject98.bin"/><Relationship Id="rId7" Type="http://schemas.openxmlformats.org/officeDocument/2006/relationships/image" Target="../media/image109.wmf"/><Relationship Id="rId6" Type="http://schemas.openxmlformats.org/officeDocument/2006/relationships/oleObject" Target="../embeddings/oleObject97.bin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96.bin"/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9" Type="http://schemas.openxmlformats.org/officeDocument/2006/relationships/vmlDrawing" Target="../drawings/vmlDrawing19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12.wmf"/><Relationship Id="rId16" Type="http://schemas.openxmlformats.org/officeDocument/2006/relationships/oleObject" Target="../embeddings/oleObject100.bin"/><Relationship Id="rId15" Type="http://schemas.openxmlformats.org/officeDocument/2006/relationships/slide" Target="slide40.xml"/><Relationship Id="rId14" Type="http://schemas.openxmlformats.org/officeDocument/2006/relationships/slide" Target="slide2.xml"/><Relationship Id="rId13" Type="http://schemas.openxmlformats.org/officeDocument/2006/relationships/image" Target="../media/image97.jpeg"/><Relationship Id="rId12" Type="http://schemas.openxmlformats.org/officeDocument/2006/relationships/image" Target="../media/image3.jpeg"/><Relationship Id="rId11" Type="http://schemas.openxmlformats.org/officeDocument/2006/relationships/image" Target="../media/image111.wmf"/><Relationship Id="rId10" Type="http://schemas.openxmlformats.org/officeDocument/2006/relationships/oleObject" Target="../embeddings/oleObject99.bin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5.wmf"/><Relationship Id="rId8" Type="http://schemas.openxmlformats.org/officeDocument/2006/relationships/oleObject" Target="../embeddings/oleObject103.bin"/><Relationship Id="rId7" Type="http://schemas.openxmlformats.org/officeDocument/2006/relationships/image" Target="../media/image114.wmf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101.bin"/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8" Type="http://schemas.openxmlformats.org/officeDocument/2006/relationships/vmlDrawing" Target="../drawings/vmlDrawing20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17.wmf"/><Relationship Id="rId15" Type="http://schemas.openxmlformats.org/officeDocument/2006/relationships/oleObject" Target="../embeddings/oleObject105.bin"/><Relationship Id="rId14" Type="http://schemas.openxmlformats.org/officeDocument/2006/relationships/image" Target="../media/image97.jpeg"/><Relationship Id="rId13" Type="http://schemas.openxmlformats.org/officeDocument/2006/relationships/image" Target="../media/image3.jpeg"/><Relationship Id="rId12" Type="http://schemas.openxmlformats.org/officeDocument/2006/relationships/slide" Target="slide2.xml"/><Relationship Id="rId11" Type="http://schemas.openxmlformats.org/officeDocument/2006/relationships/image" Target="../media/image116.wmf"/><Relationship Id="rId10" Type="http://schemas.openxmlformats.org/officeDocument/2006/relationships/oleObject" Target="../embeddings/oleObject104.bin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9.bin"/><Relationship Id="rId8" Type="http://schemas.openxmlformats.org/officeDocument/2006/relationships/image" Target="../media/image122.wmf"/><Relationship Id="rId7" Type="http://schemas.openxmlformats.org/officeDocument/2006/relationships/oleObject" Target="../embeddings/oleObject108.bin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120.wmf"/><Relationship Id="rId3" Type="http://schemas.openxmlformats.org/officeDocument/2006/relationships/oleObject" Target="../embeddings/oleObject106.bin"/><Relationship Id="rId2" Type="http://schemas.openxmlformats.org/officeDocument/2006/relationships/image" Target="../media/image119.jpeg"/><Relationship Id="rId18" Type="http://schemas.openxmlformats.org/officeDocument/2006/relationships/vmlDrawing" Target="../drawings/vmlDrawing21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5" Type="http://schemas.openxmlformats.org/officeDocument/2006/relationships/image" Target="../media/image125.jpeg"/><Relationship Id="rId14" Type="http://schemas.openxmlformats.org/officeDocument/2006/relationships/slide" Target="slide40.xml"/><Relationship Id="rId13" Type="http://schemas.openxmlformats.org/officeDocument/2006/relationships/slide" Target="slide2.xml"/><Relationship Id="rId12" Type="http://schemas.openxmlformats.org/officeDocument/2006/relationships/image" Target="../media/image124.wmf"/><Relationship Id="rId11" Type="http://schemas.openxmlformats.org/officeDocument/2006/relationships/oleObject" Target="../embeddings/oleObject110.bin"/><Relationship Id="rId10" Type="http://schemas.openxmlformats.org/officeDocument/2006/relationships/image" Target="../media/image123.wmf"/><Relationship Id="rId1" Type="http://schemas.openxmlformats.org/officeDocument/2006/relationships/image" Target="../media/image118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4.bin"/><Relationship Id="rId8" Type="http://schemas.openxmlformats.org/officeDocument/2006/relationships/image" Target="../media/image128.wmf"/><Relationship Id="rId7" Type="http://schemas.openxmlformats.org/officeDocument/2006/relationships/oleObject" Target="../embeddings/oleObject113.bin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26.wmf"/><Relationship Id="rId3" Type="http://schemas.openxmlformats.org/officeDocument/2006/relationships/oleObject" Target="../embeddings/oleObject111.bin"/><Relationship Id="rId2" Type="http://schemas.openxmlformats.org/officeDocument/2006/relationships/image" Target="../media/image119.jpeg"/><Relationship Id="rId18" Type="http://schemas.openxmlformats.org/officeDocument/2006/relationships/vmlDrawing" Target="../drawings/vmlDrawing22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40.xml"/><Relationship Id="rId15" Type="http://schemas.openxmlformats.org/officeDocument/2006/relationships/slide" Target="slide2.xml"/><Relationship Id="rId14" Type="http://schemas.openxmlformats.org/officeDocument/2006/relationships/image" Target="../media/image130.wmf"/><Relationship Id="rId13" Type="http://schemas.openxmlformats.org/officeDocument/2006/relationships/oleObject" Target="../embeddings/oleObject115.bin"/><Relationship Id="rId12" Type="http://schemas.openxmlformats.org/officeDocument/2006/relationships/image" Target="../media/image2.jpeg"/><Relationship Id="rId11" Type="http://schemas.openxmlformats.org/officeDocument/2006/relationships/image" Target="../media/image125.jpeg"/><Relationship Id="rId10" Type="http://schemas.openxmlformats.org/officeDocument/2006/relationships/image" Target="../media/image129.wmf"/><Relationship Id="rId1" Type="http://schemas.openxmlformats.org/officeDocument/2006/relationships/image" Target="../media/image118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9.bin"/><Relationship Id="rId8" Type="http://schemas.openxmlformats.org/officeDocument/2006/relationships/image" Target="../media/image133.wmf"/><Relationship Id="rId7" Type="http://schemas.openxmlformats.org/officeDocument/2006/relationships/oleObject" Target="../embeddings/oleObject118.bin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131.wmf"/><Relationship Id="rId3" Type="http://schemas.openxmlformats.org/officeDocument/2006/relationships/oleObject" Target="../embeddings/oleObject116.bin"/><Relationship Id="rId2" Type="http://schemas.openxmlformats.org/officeDocument/2006/relationships/image" Target="../media/image119.jpeg"/><Relationship Id="rId17" Type="http://schemas.openxmlformats.org/officeDocument/2006/relationships/vmlDrawing" Target="../drawings/vmlDrawing23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2.xml"/><Relationship Id="rId14" Type="http://schemas.openxmlformats.org/officeDocument/2006/relationships/image" Target="../media/image135.wmf"/><Relationship Id="rId13" Type="http://schemas.openxmlformats.org/officeDocument/2006/relationships/oleObject" Target="../embeddings/oleObject120.bin"/><Relationship Id="rId12" Type="http://schemas.openxmlformats.org/officeDocument/2006/relationships/image" Target="../media/image2.jpeg"/><Relationship Id="rId11" Type="http://schemas.openxmlformats.org/officeDocument/2006/relationships/image" Target="../media/image125.jpeg"/><Relationship Id="rId10" Type="http://schemas.openxmlformats.org/officeDocument/2006/relationships/image" Target="../media/image134.wmf"/><Relationship Id="rId1" Type="http://schemas.openxmlformats.org/officeDocument/2006/relationships/image" Target="../media/image118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4.bin"/><Relationship Id="rId8" Type="http://schemas.openxmlformats.org/officeDocument/2006/relationships/image" Target="../media/image138.wmf"/><Relationship Id="rId7" Type="http://schemas.openxmlformats.org/officeDocument/2006/relationships/oleObject" Target="../embeddings/oleObject123.bin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36.wmf"/><Relationship Id="rId3" Type="http://schemas.openxmlformats.org/officeDocument/2006/relationships/oleObject" Target="../embeddings/oleObject121.bin"/><Relationship Id="rId2" Type="http://schemas.openxmlformats.org/officeDocument/2006/relationships/image" Target="../media/image119.jpeg"/><Relationship Id="rId17" Type="http://schemas.openxmlformats.org/officeDocument/2006/relationships/vmlDrawing" Target="../drawings/vmlDrawing24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2.xml"/><Relationship Id="rId14" Type="http://schemas.openxmlformats.org/officeDocument/2006/relationships/image" Target="../media/image140.wmf"/><Relationship Id="rId13" Type="http://schemas.openxmlformats.org/officeDocument/2006/relationships/oleObject" Target="../embeddings/oleObject125.bin"/><Relationship Id="rId12" Type="http://schemas.openxmlformats.org/officeDocument/2006/relationships/image" Target="../media/image2.jpeg"/><Relationship Id="rId11" Type="http://schemas.openxmlformats.org/officeDocument/2006/relationships/image" Target="../media/image125.jpeg"/><Relationship Id="rId10" Type="http://schemas.openxmlformats.org/officeDocument/2006/relationships/image" Target="../media/image139.wmf"/><Relationship Id="rId1" Type="http://schemas.openxmlformats.org/officeDocument/2006/relationships/image" Target="../media/image118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9.bin"/><Relationship Id="rId8" Type="http://schemas.openxmlformats.org/officeDocument/2006/relationships/image" Target="../media/image143.wmf"/><Relationship Id="rId7" Type="http://schemas.openxmlformats.org/officeDocument/2006/relationships/oleObject" Target="../embeddings/oleObject128.bin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41.wmf"/><Relationship Id="rId3" Type="http://schemas.openxmlformats.org/officeDocument/2006/relationships/oleObject" Target="../embeddings/oleObject126.bin"/><Relationship Id="rId2" Type="http://schemas.openxmlformats.org/officeDocument/2006/relationships/image" Target="../media/image119.jpeg"/><Relationship Id="rId18" Type="http://schemas.openxmlformats.org/officeDocument/2006/relationships/vmlDrawing" Target="../drawings/vmlDrawing25.vml"/><Relationship Id="rId17" Type="http://schemas.openxmlformats.org/officeDocument/2006/relationships/slideLayout" Target="../slideLayouts/slideLayout2.xml"/><Relationship Id="rId16" Type="http://schemas.openxmlformats.org/officeDocument/2006/relationships/slide" Target="slide40.xml"/><Relationship Id="rId15" Type="http://schemas.openxmlformats.org/officeDocument/2006/relationships/slide" Target="slide2.xml"/><Relationship Id="rId14" Type="http://schemas.openxmlformats.org/officeDocument/2006/relationships/image" Target="../media/image145.wmf"/><Relationship Id="rId13" Type="http://schemas.openxmlformats.org/officeDocument/2006/relationships/oleObject" Target="../embeddings/oleObject130.bin"/><Relationship Id="rId12" Type="http://schemas.openxmlformats.org/officeDocument/2006/relationships/image" Target="../media/image2.jpeg"/><Relationship Id="rId11" Type="http://schemas.openxmlformats.org/officeDocument/2006/relationships/image" Target="../media/image125.jpeg"/><Relationship Id="rId10" Type="http://schemas.openxmlformats.org/officeDocument/2006/relationships/image" Target="../media/image144.wmf"/><Relationship Id="rId1" Type="http://schemas.openxmlformats.org/officeDocument/2006/relationships/image" Target="../media/image118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0.wmf"/><Relationship Id="rId8" Type="http://schemas.openxmlformats.org/officeDocument/2006/relationships/oleObject" Target="../embeddings/oleObject134.bin"/><Relationship Id="rId7" Type="http://schemas.openxmlformats.org/officeDocument/2006/relationships/image" Target="../media/image149.wmf"/><Relationship Id="rId6" Type="http://schemas.openxmlformats.org/officeDocument/2006/relationships/oleObject" Target="../embeddings/oleObject133.bin"/><Relationship Id="rId5" Type="http://schemas.openxmlformats.org/officeDocument/2006/relationships/image" Target="../media/image148.wmf"/><Relationship Id="rId4" Type="http://schemas.openxmlformats.org/officeDocument/2006/relationships/oleObject" Target="../embeddings/oleObject132.bin"/><Relationship Id="rId3" Type="http://schemas.openxmlformats.org/officeDocument/2006/relationships/image" Target="../media/image147.wmf"/><Relationship Id="rId2" Type="http://schemas.openxmlformats.org/officeDocument/2006/relationships/oleObject" Target="../embeddings/oleObject131.bin"/><Relationship Id="rId18" Type="http://schemas.openxmlformats.org/officeDocument/2006/relationships/notesSlide" Target="../notesSlides/notesSlide1.xml"/><Relationship Id="rId17" Type="http://schemas.openxmlformats.org/officeDocument/2006/relationships/vmlDrawing" Target="../drawings/vmlDrawing26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52.wmf"/><Relationship Id="rId14" Type="http://schemas.openxmlformats.org/officeDocument/2006/relationships/oleObject" Target="../embeddings/oleObject135.bin"/><Relationship Id="rId13" Type="http://schemas.openxmlformats.org/officeDocument/2006/relationships/image" Target="../media/image3.jpeg"/><Relationship Id="rId12" Type="http://schemas.openxmlformats.org/officeDocument/2006/relationships/image" Target="../media/image151.png"/><Relationship Id="rId11" Type="http://schemas.openxmlformats.org/officeDocument/2006/relationships/slide" Target="slide38.xml"/><Relationship Id="rId10" Type="http://schemas.openxmlformats.org/officeDocument/2006/relationships/slide" Target="slide2.xml"/><Relationship Id="rId1" Type="http://schemas.openxmlformats.org/officeDocument/2006/relationships/image" Target="../media/image146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6.wmf"/><Relationship Id="rId8" Type="http://schemas.openxmlformats.org/officeDocument/2006/relationships/oleObject" Target="../embeddings/oleObject139.bin"/><Relationship Id="rId7" Type="http://schemas.openxmlformats.org/officeDocument/2006/relationships/image" Target="../media/image155.wmf"/><Relationship Id="rId6" Type="http://schemas.openxmlformats.org/officeDocument/2006/relationships/oleObject" Target="../embeddings/oleObject138.bin"/><Relationship Id="rId5" Type="http://schemas.openxmlformats.org/officeDocument/2006/relationships/image" Target="../media/image154.wmf"/><Relationship Id="rId4" Type="http://schemas.openxmlformats.org/officeDocument/2006/relationships/oleObject" Target="../embeddings/oleObject137.bin"/><Relationship Id="rId3" Type="http://schemas.openxmlformats.org/officeDocument/2006/relationships/image" Target="../media/image153.wmf"/><Relationship Id="rId2" Type="http://schemas.openxmlformats.org/officeDocument/2006/relationships/oleObject" Target="../embeddings/oleObject136.bin"/><Relationship Id="rId18" Type="http://schemas.openxmlformats.org/officeDocument/2006/relationships/notesSlide" Target="../notesSlides/notesSlide2.xml"/><Relationship Id="rId17" Type="http://schemas.openxmlformats.org/officeDocument/2006/relationships/vmlDrawing" Target="../drawings/vmlDrawing27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57.wmf"/><Relationship Id="rId14" Type="http://schemas.openxmlformats.org/officeDocument/2006/relationships/oleObject" Target="../embeddings/oleObject140.bin"/><Relationship Id="rId13" Type="http://schemas.openxmlformats.org/officeDocument/2006/relationships/image" Target="../media/image151.png"/><Relationship Id="rId12" Type="http://schemas.openxmlformats.org/officeDocument/2006/relationships/image" Target="../media/image3.jpeg"/><Relationship Id="rId11" Type="http://schemas.openxmlformats.org/officeDocument/2006/relationships/slide" Target="slide38.xml"/><Relationship Id="rId10" Type="http://schemas.openxmlformats.org/officeDocument/2006/relationships/slide" Target="slide2.xml"/><Relationship Id="rId1" Type="http://schemas.openxmlformats.org/officeDocument/2006/relationships/image" Target="../media/image14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8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.jpeg"/><Relationship Id="rId13" Type="http://schemas.openxmlformats.org/officeDocument/2006/relationships/slide" Target="slide2.xml"/><Relationship Id="rId12" Type="http://schemas.openxmlformats.org/officeDocument/2006/relationships/image" Target="../media/image11.png"/><Relationship Id="rId11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1.wmf"/><Relationship Id="rId8" Type="http://schemas.openxmlformats.org/officeDocument/2006/relationships/oleObject" Target="../embeddings/oleObject144.bin"/><Relationship Id="rId7" Type="http://schemas.openxmlformats.org/officeDocument/2006/relationships/image" Target="../media/image160.wmf"/><Relationship Id="rId6" Type="http://schemas.openxmlformats.org/officeDocument/2006/relationships/oleObject" Target="../embeddings/oleObject143.bin"/><Relationship Id="rId5" Type="http://schemas.openxmlformats.org/officeDocument/2006/relationships/image" Target="../media/image159.wmf"/><Relationship Id="rId4" Type="http://schemas.openxmlformats.org/officeDocument/2006/relationships/oleObject" Target="../embeddings/oleObject142.bin"/><Relationship Id="rId3" Type="http://schemas.openxmlformats.org/officeDocument/2006/relationships/image" Target="../media/image158.wmf"/><Relationship Id="rId2" Type="http://schemas.openxmlformats.org/officeDocument/2006/relationships/oleObject" Target="../embeddings/oleObject141.bin"/><Relationship Id="rId18" Type="http://schemas.openxmlformats.org/officeDocument/2006/relationships/notesSlide" Target="../notesSlides/notesSlide3.xml"/><Relationship Id="rId17" Type="http://schemas.openxmlformats.org/officeDocument/2006/relationships/vmlDrawing" Target="../drawings/vmlDrawing28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62.wmf"/><Relationship Id="rId14" Type="http://schemas.openxmlformats.org/officeDocument/2006/relationships/oleObject" Target="../embeddings/oleObject145.bin"/><Relationship Id="rId13" Type="http://schemas.openxmlformats.org/officeDocument/2006/relationships/image" Target="../media/image151.png"/><Relationship Id="rId12" Type="http://schemas.openxmlformats.org/officeDocument/2006/relationships/image" Target="../media/image3.jpeg"/><Relationship Id="rId11" Type="http://schemas.openxmlformats.org/officeDocument/2006/relationships/slide" Target="slide40.xml"/><Relationship Id="rId10" Type="http://schemas.openxmlformats.org/officeDocument/2006/relationships/slide" Target="slide2.xml"/><Relationship Id="rId1" Type="http://schemas.openxmlformats.org/officeDocument/2006/relationships/image" Target="../media/image146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6.wmf"/><Relationship Id="rId8" Type="http://schemas.openxmlformats.org/officeDocument/2006/relationships/oleObject" Target="../embeddings/oleObject149.bin"/><Relationship Id="rId7" Type="http://schemas.openxmlformats.org/officeDocument/2006/relationships/image" Target="../media/image165.wmf"/><Relationship Id="rId6" Type="http://schemas.openxmlformats.org/officeDocument/2006/relationships/oleObject" Target="../embeddings/oleObject148.bin"/><Relationship Id="rId5" Type="http://schemas.openxmlformats.org/officeDocument/2006/relationships/image" Target="../media/image164.wmf"/><Relationship Id="rId4" Type="http://schemas.openxmlformats.org/officeDocument/2006/relationships/oleObject" Target="../embeddings/oleObject147.bin"/><Relationship Id="rId3" Type="http://schemas.openxmlformats.org/officeDocument/2006/relationships/image" Target="../media/image163.wmf"/><Relationship Id="rId2" Type="http://schemas.openxmlformats.org/officeDocument/2006/relationships/oleObject" Target="../embeddings/oleObject146.bin"/><Relationship Id="rId18" Type="http://schemas.openxmlformats.org/officeDocument/2006/relationships/notesSlide" Target="../notesSlides/notesSlide4.xml"/><Relationship Id="rId17" Type="http://schemas.openxmlformats.org/officeDocument/2006/relationships/vmlDrawing" Target="../drawings/vmlDrawing29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40.xml"/><Relationship Id="rId14" Type="http://schemas.openxmlformats.org/officeDocument/2006/relationships/slide" Target="slide2.xml"/><Relationship Id="rId13" Type="http://schemas.openxmlformats.org/officeDocument/2006/relationships/image" Target="../media/image167.wmf"/><Relationship Id="rId12" Type="http://schemas.openxmlformats.org/officeDocument/2006/relationships/oleObject" Target="../embeddings/oleObject150.bin"/><Relationship Id="rId11" Type="http://schemas.openxmlformats.org/officeDocument/2006/relationships/image" Target="../media/image151.png"/><Relationship Id="rId10" Type="http://schemas.openxmlformats.org/officeDocument/2006/relationships/image" Target="../media/image3.jpeg"/><Relationship Id="rId1" Type="http://schemas.openxmlformats.org/officeDocument/2006/relationships/image" Target="../media/image146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1.wmf"/><Relationship Id="rId8" Type="http://schemas.openxmlformats.org/officeDocument/2006/relationships/oleObject" Target="../embeddings/oleObject154.bin"/><Relationship Id="rId7" Type="http://schemas.openxmlformats.org/officeDocument/2006/relationships/image" Target="../media/image170.wmf"/><Relationship Id="rId6" Type="http://schemas.openxmlformats.org/officeDocument/2006/relationships/oleObject" Target="../embeddings/oleObject153.bin"/><Relationship Id="rId5" Type="http://schemas.openxmlformats.org/officeDocument/2006/relationships/image" Target="../media/image169.wmf"/><Relationship Id="rId4" Type="http://schemas.openxmlformats.org/officeDocument/2006/relationships/oleObject" Target="../embeddings/oleObject152.bin"/><Relationship Id="rId3" Type="http://schemas.openxmlformats.org/officeDocument/2006/relationships/image" Target="../media/image168.wmf"/><Relationship Id="rId2" Type="http://schemas.openxmlformats.org/officeDocument/2006/relationships/oleObject" Target="../embeddings/oleObject151.bin"/><Relationship Id="rId18" Type="http://schemas.openxmlformats.org/officeDocument/2006/relationships/notesSlide" Target="../notesSlides/notesSlide5.xml"/><Relationship Id="rId17" Type="http://schemas.openxmlformats.org/officeDocument/2006/relationships/vmlDrawing" Target="../drawings/vmlDrawing30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72.wmf"/><Relationship Id="rId14" Type="http://schemas.openxmlformats.org/officeDocument/2006/relationships/oleObject" Target="../embeddings/oleObject155.bin"/><Relationship Id="rId13" Type="http://schemas.openxmlformats.org/officeDocument/2006/relationships/image" Target="../media/image151.png"/><Relationship Id="rId12" Type="http://schemas.openxmlformats.org/officeDocument/2006/relationships/image" Target="../media/image3.jpeg"/><Relationship Id="rId11" Type="http://schemas.openxmlformats.org/officeDocument/2006/relationships/slide" Target="slide40.xml"/><Relationship Id="rId10" Type="http://schemas.openxmlformats.org/officeDocument/2006/relationships/slide" Target="slide2.xml"/><Relationship Id="rId1" Type="http://schemas.openxmlformats.org/officeDocument/2006/relationships/image" Target="../media/image146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7.wmf"/><Relationship Id="rId8" Type="http://schemas.openxmlformats.org/officeDocument/2006/relationships/oleObject" Target="../embeddings/oleObject158.bin"/><Relationship Id="rId7" Type="http://schemas.openxmlformats.org/officeDocument/2006/relationships/image" Target="../media/image176.wmf"/><Relationship Id="rId6" Type="http://schemas.openxmlformats.org/officeDocument/2006/relationships/oleObject" Target="../embeddings/oleObject157.bin"/><Relationship Id="rId5" Type="http://schemas.openxmlformats.org/officeDocument/2006/relationships/image" Target="../media/image175.wmf"/><Relationship Id="rId4" Type="http://schemas.openxmlformats.org/officeDocument/2006/relationships/oleObject" Target="../embeddings/oleObject156.bin"/><Relationship Id="rId3" Type="http://schemas.openxmlformats.org/officeDocument/2006/relationships/slide" Target="slide2.xml"/><Relationship Id="rId2" Type="http://schemas.openxmlformats.org/officeDocument/2006/relationships/image" Target="../media/image174.jpeg"/><Relationship Id="rId17" Type="http://schemas.openxmlformats.org/officeDocument/2006/relationships/vmlDrawing" Target="../drawings/vmlDrawing31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3.jpeg"/><Relationship Id="rId14" Type="http://schemas.openxmlformats.org/officeDocument/2006/relationships/image" Target="../media/image180.png"/><Relationship Id="rId13" Type="http://schemas.openxmlformats.org/officeDocument/2006/relationships/image" Target="../media/image179.wmf"/><Relationship Id="rId12" Type="http://schemas.openxmlformats.org/officeDocument/2006/relationships/oleObject" Target="../embeddings/oleObject160.bin"/><Relationship Id="rId11" Type="http://schemas.openxmlformats.org/officeDocument/2006/relationships/image" Target="../media/image178.wmf"/><Relationship Id="rId10" Type="http://schemas.openxmlformats.org/officeDocument/2006/relationships/oleObject" Target="../embeddings/oleObject159.bin"/><Relationship Id="rId1" Type="http://schemas.openxmlformats.org/officeDocument/2006/relationships/image" Target="../media/image173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4.bin"/><Relationship Id="rId8" Type="http://schemas.openxmlformats.org/officeDocument/2006/relationships/image" Target="../media/image183.wmf"/><Relationship Id="rId7" Type="http://schemas.openxmlformats.org/officeDocument/2006/relationships/oleObject" Target="../embeddings/oleObject163.bin"/><Relationship Id="rId6" Type="http://schemas.openxmlformats.org/officeDocument/2006/relationships/image" Target="../media/image182.w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181.wmf"/><Relationship Id="rId3" Type="http://schemas.openxmlformats.org/officeDocument/2006/relationships/oleObject" Target="../embeddings/oleObject161.bin"/><Relationship Id="rId2" Type="http://schemas.openxmlformats.org/officeDocument/2006/relationships/image" Target="../media/image174.jpeg"/><Relationship Id="rId17" Type="http://schemas.openxmlformats.org/officeDocument/2006/relationships/vmlDrawing" Target="../drawings/vmlDrawing32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85.wmf"/><Relationship Id="rId14" Type="http://schemas.openxmlformats.org/officeDocument/2006/relationships/oleObject" Target="../embeddings/oleObject165.bin"/><Relationship Id="rId13" Type="http://schemas.openxmlformats.org/officeDocument/2006/relationships/image" Target="../media/image3.jpeg"/><Relationship Id="rId12" Type="http://schemas.openxmlformats.org/officeDocument/2006/relationships/image" Target="../media/image180.png"/><Relationship Id="rId11" Type="http://schemas.openxmlformats.org/officeDocument/2006/relationships/slide" Target="slide2.xml"/><Relationship Id="rId10" Type="http://schemas.openxmlformats.org/officeDocument/2006/relationships/image" Target="../media/image184.wmf"/><Relationship Id="rId1" Type="http://schemas.openxmlformats.org/officeDocument/2006/relationships/image" Target="../media/image173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69.bin"/><Relationship Id="rId8" Type="http://schemas.openxmlformats.org/officeDocument/2006/relationships/image" Target="../media/image188.wmf"/><Relationship Id="rId7" Type="http://schemas.openxmlformats.org/officeDocument/2006/relationships/oleObject" Target="../embeddings/oleObject168.bin"/><Relationship Id="rId6" Type="http://schemas.openxmlformats.org/officeDocument/2006/relationships/image" Target="../media/image187.w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186.wmf"/><Relationship Id="rId3" Type="http://schemas.openxmlformats.org/officeDocument/2006/relationships/oleObject" Target="../embeddings/oleObject166.bin"/><Relationship Id="rId2" Type="http://schemas.openxmlformats.org/officeDocument/2006/relationships/image" Target="../media/image174.jpeg"/><Relationship Id="rId17" Type="http://schemas.openxmlformats.org/officeDocument/2006/relationships/vmlDrawing" Target="../drawings/vmlDrawing33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90.wmf"/><Relationship Id="rId14" Type="http://schemas.openxmlformats.org/officeDocument/2006/relationships/oleObject" Target="../embeddings/oleObject170.bin"/><Relationship Id="rId13" Type="http://schemas.openxmlformats.org/officeDocument/2006/relationships/image" Target="../media/image3.jpeg"/><Relationship Id="rId12" Type="http://schemas.openxmlformats.org/officeDocument/2006/relationships/image" Target="../media/image180.png"/><Relationship Id="rId11" Type="http://schemas.openxmlformats.org/officeDocument/2006/relationships/slide" Target="slide2.xml"/><Relationship Id="rId10" Type="http://schemas.openxmlformats.org/officeDocument/2006/relationships/image" Target="../media/image189.wmf"/><Relationship Id="rId1" Type="http://schemas.openxmlformats.org/officeDocument/2006/relationships/image" Target="../media/image173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4.bin"/><Relationship Id="rId8" Type="http://schemas.openxmlformats.org/officeDocument/2006/relationships/image" Target="../media/image193.wmf"/><Relationship Id="rId7" Type="http://schemas.openxmlformats.org/officeDocument/2006/relationships/oleObject" Target="../embeddings/oleObject173.bin"/><Relationship Id="rId6" Type="http://schemas.openxmlformats.org/officeDocument/2006/relationships/image" Target="../media/image192.wmf"/><Relationship Id="rId5" Type="http://schemas.openxmlformats.org/officeDocument/2006/relationships/oleObject" Target="../embeddings/oleObject172.bin"/><Relationship Id="rId4" Type="http://schemas.openxmlformats.org/officeDocument/2006/relationships/image" Target="../media/image191.wmf"/><Relationship Id="rId3" Type="http://schemas.openxmlformats.org/officeDocument/2006/relationships/oleObject" Target="../embeddings/oleObject171.bin"/><Relationship Id="rId2" Type="http://schemas.openxmlformats.org/officeDocument/2006/relationships/image" Target="../media/image174.jpeg"/><Relationship Id="rId17" Type="http://schemas.openxmlformats.org/officeDocument/2006/relationships/vmlDrawing" Target="../drawings/vmlDrawing34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95.wmf"/><Relationship Id="rId14" Type="http://schemas.openxmlformats.org/officeDocument/2006/relationships/oleObject" Target="../embeddings/oleObject175.bin"/><Relationship Id="rId13" Type="http://schemas.openxmlformats.org/officeDocument/2006/relationships/image" Target="../media/image3.jpeg"/><Relationship Id="rId12" Type="http://schemas.openxmlformats.org/officeDocument/2006/relationships/image" Target="../media/image180.png"/><Relationship Id="rId11" Type="http://schemas.openxmlformats.org/officeDocument/2006/relationships/slide" Target="slide2.xml"/><Relationship Id="rId10" Type="http://schemas.openxmlformats.org/officeDocument/2006/relationships/image" Target="../media/image194.wmf"/><Relationship Id="rId1" Type="http://schemas.openxmlformats.org/officeDocument/2006/relationships/image" Target="../media/image173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9.bin"/><Relationship Id="rId8" Type="http://schemas.openxmlformats.org/officeDocument/2006/relationships/image" Target="../media/image198.wmf"/><Relationship Id="rId7" Type="http://schemas.openxmlformats.org/officeDocument/2006/relationships/oleObject" Target="../embeddings/oleObject178.bin"/><Relationship Id="rId6" Type="http://schemas.openxmlformats.org/officeDocument/2006/relationships/image" Target="../media/image197.wmf"/><Relationship Id="rId5" Type="http://schemas.openxmlformats.org/officeDocument/2006/relationships/oleObject" Target="../embeddings/oleObject177.bin"/><Relationship Id="rId4" Type="http://schemas.openxmlformats.org/officeDocument/2006/relationships/image" Target="../media/image196.wmf"/><Relationship Id="rId3" Type="http://schemas.openxmlformats.org/officeDocument/2006/relationships/oleObject" Target="../embeddings/oleObject176.bin"/><Relationship Id="rId2" Type="http://schemas.openxmlformats.org/officeDocument/2006/relationships/image" Target="../media/image174.jpeg"/><Relationship Id="rId17" Type="http://schemas.openxmlformats.org/officeDocument/2006/relationships/vmlDrawing" Target="../drawings/vmlDrawing35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200.wmf"/><Relationship Id="rId14" Type="http://schemas.openxmlformats.org/officeDocument/2006/relationships/oleObject" Target="../embeddings/oleObject180.bin"/><Relationship Id="rId13" Type="http://schemas.openxmlformats.org/officeDocument/2006/relationships/image" Target="../media/image3.jpeg"/><Relationship Id="rId12" Type="http://schemas.openxmlformats.org/officeDocument/2006/relationships/image" Target="../media/image180.png"/><Relationship Id="rId11" Type="http://schemas.openxmlformats.org/officeDocument/2006/relationships/slide" Target="slide2.xml"/><Relationship Id="rId10" Type="http://schemas.openxmlformats.org/officeDocument/2006/relationships/image" Target="../media/image199.wmf"/><Relationship Id="rId1" Type="http://schemas.openxmlformats.org/officeDocument/2006/relationships/image" Target="../media/image173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4.wmf"/><Relationship Id="rId8" Type="http://schemas.openxmlformats.org/officeDocument/2006/relationships/oleObject" Target="../embeddings/oleObject183.bin"/><Relationship Id="rId7" Type="http://schemas.openxmlformats.org/officeDocument/2006/relationships/image" Target="../media/image3.jpeg"/><Relationship Id="rId6" Type="http://schemas.openxmlformats.org/officeDocument/2006/relationships/image" Target="../media/image203.wmf"/><Relationship Id="rId5" Type="http://schemas.openxmlformats.org/officeDocument/2006/relationships/oleObject" Target="../embeddings/oleObject182.bin"/><Relationship Id="rId4" Type="http://schemas.openxmlformats.org/officeDocument/2006/relationships/slide" Target="slide2.xml"/><Relationship Id="rId3" Type="http://schemas.openxmlformats.org/officeDocument/2006/relationships/image" Target="../media/image202.wmf"/><Relationship Id="rId2" Type="http://schemas.openxmlformats.org/officeDocument/2006/relationships/oleObject" Target="../embeddings/oleObject181.bin"/><Relationship Id="rId13" Type="http://schemas.openxmlformats.org/officeDocument/2006/relationships/vmlDrawing" Target="../drawings/vmlDrawing36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05.wmf"/><Relationship Id="rId10" Type="http://schemas.openxmlformats.org/officeDocument/2006/relationships/oleObject" Target="../embeddings/oleObject184.bin"/><Relationship Id="rId1" Type="http://schemas.openxmlformats.org/officeDocument/2006/relationships/image" Target="../media/image201.pn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8.png"/><Relationship Id="rId4" Type="http://schemas.openxmlformats.org/officeDocument/2006/relationships/slide" Target="slide2.xml"/><Relationship Id="rId3" Type="http://schemas.openxmlformats.org/officeDocument/2006/relationships/image" Target="../media/image207.wmf"/><Relationship Id="rId2" Type="http://schemas.openxmlformats.org/officeDocument/2006/relationships/image" Target="../media/image201.png"/><Relationship Id="rId1" Type="http://schemas.openxmlformats.org/officeDocument/2006/relationships/image" Target="../media/image206.w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wmf"/><Relationship Id="rId8" Type="http://schemas.openxmlformats.org/officeDocument/2006/relationships/oleObject" Target="../embeddings/oleObject9.bin"/><Relationship Id="rId7" Type="http://schemas.openxmlformats.org/officeDocument/2006/relationships/image" Target="../media/image14.wmf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12.wmf"/><Relationship Id="rId2" Type="http://schemas.openxmlformats.org/officeDocument/2006/relationships/oleObject" Target="../embeddings/oleObject6.bin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6.wmf"/><Relationship Id="rId13" Type="http://schemas.openxmlformats.org/officeDocument/2006/relationships/oleObject" Target="../embeddings/oleObject10.bin"/><Relationship Id="rId12" Type="http://schemas.openxmlformats.org/officeDocument/2006/relationships/image" Target="../media/image3.jpeg"/><Relationship Id="rId11" Type="http://schemas.openxmlformats.org/officeDocument/2006/relationships/slide" Target="slide2.xml"/><Relationship Id="rId10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eg"/><Relationship Id="rId8" Type="http://schemas.openxmlformats.org/officeDocument/2006/relationships/image" Target="../media/image2.jpeg"/><Relationship Id="rId7" Type="http://schemas.openxmlformats.org/officeDocument/2006/relationships/image" Target="../media/image125.jpeg"/><Relationship Id="rId6" Type="http://schemas.openxmlformats.org/officeDocument/2006/relationships/slide" Target="slide2.xml"/><Relationship Id="rId5" Type="http://schemas.openxmlformats.org/officeDocument/2006/relationships/image" Target="../media/image212.wmf"/><Relationship Id="rId4" Type="http://schemas.openxmlformats.org/officeDocument/2006/relationships/image" Target="../media/image211.wmf"/><Relationship Id="rId3" Type="http://schemas.openxmlformats.org/officeDocument/2006/relationships/image" Target="../media/image210.wmf"/><Relationship Id="rId2" Type="http://schemas.openxmlformats.org/officeDocument/2006/relationships/image" Target="../media/image201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09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3.GIF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iconspng.com/image/66871/back-to-school-fixed-no-text" TargetMode="External"/><Relationship Id="rId8" Type="http://schemas.openxmlformats.org/officeDocument/2006/relationships/hyperlink" Target="http://allday1.com/imagedb/e8/f/f0ccd019ced1750d29c07a6eb1acf.jpg" TargetMode="External"/><Relationship Id="rId7" Type="http://schemas.openxmlformats.org/officeDocument/2006/relationships/hyperlink" Target="http://i053.radikal.ru/0806/e4/708fb8d049edt.jpg" TargetMode="External"/><Relationship Id="rId6" Type="http://schemas.openxmlformats.org/officeDocument/2006/relationships/hyperlink" Target="https://img-fotki.yandex.ru/get/6607/47407354.6e3/0_e982a_84173c4_orig.png" TargetMode="External"/><Relationship Id="rId5" Type="http://schemas.openxmlformats.org/officeDocument/2006/relationships/hyperlink" Target="https://img-fotki.yandex.ru/get/6605/47407354.6e3/0_e9820_b10c745e_orig.png" TargetMode="External"/><Relationship Id="rId4" Type="http://schemas.openxmlformats.org/officeDocument/2006/relationships/hyperlink" Target="http://s.lpmtr.ru/files/0/1/d/01debf62068fe8293a11ef5c84fc50c4.png" TargetMode="External"/><Relationship Id="rId3" Type="http://schemas.openxmlformats.org/officeDocument/2006/relationships/hyperlink" Target="http://900igr.net/up/datai/172601/0010-008-.jpg" TargetMode="External"/><Relationship Id="rId21" Type="http://schemas.openxmlformats.org/officeDocument/2006/relationships/slideLayout" Target="../slideLayouts/slideLayout2.xml"/><Relationship Id="rId20" Type="http://schemas.openxmlformats.org/officeDocument/2006/relationships/hyperlink" Target="https://img1.liveinternet.ru/images/attach/c/7/94/289/94289643_._376a3_de16e229_orig" TargetMode="External"/><Relationship Id="rId2" Type="http://schemas.openxmlformats.org/officeDocument/2006/relationships/image" Target="../media/image214.jpeg"/><Relationship Id="rId19" Type="http://schemas.openxmlformats.org/officeDocument/2006/relationships/image" Target="../media/image3.jpeg"/><Relationship Id="rId18" Type="http://schemas.openxmlformats.org/officeDocument/2006/relationships/hyperlink" Target="http://www.playcast.ru/uploads/2017/11/21/23947786.png" TargetMode="External"/><Relationship Id="rId17" Type="http://schemas.openxmlformats.org/officeDocument/2006/relationships/hyperlink" Target="http://www.playcast.ru/uploads/2016/12/22/20991589.png" TargetMode="External"/><Relationship Id="rId16" Type="http://schemas.openxmlformats.org/officeDocument/2006/relationships/hyperlink" Target="http://www.playcast.ru/uploads/2016/12/18/20940967.png" TargetMode="External"/><Relationship Id="rId15" Type="http://schemas.openxmlformats.org/officeDocument/2006/relationships/hyperlink" Target="http://www.playcast.ru/uploads/2015/11/21/15974099.png" TargetMode="External"/><Relationship Id="rId14" Type="http://schemas.openxmlformats.org/officeDocument/2006/relationships/hyperlink" Target="http://www.playcast.ru/uploads/2018/01/17/24402029.gif" TargetMode="External"/><Relationship Id="rId13" Type="http://schemas.openxmlformats.org/officeDocument/2006/relationships/hyperlink" Target="http://moziru.com/images/frozen-clipart-glitter-snowflake-3.jpg" TargetMode="External"/><Relationship Id="rId12" Type="http://schemas.openxmlformats.org/officeDocument/2006/relationships/hyperlink" Target="https://img-fotki.yandex.ru/get/6114/47407354.660/0_dba7f_98f3e533_orig.png" TargetMode="External"/><Relationship Id="rId11" Type="http://schemas.openxmlformats.org/officeDocument/2006/relationships/hyperlink" Target="http://boombob.ru/resize.php?id=161582&amp;num=1&amp;width=515&amp;height=335.86956521739" TargetMode="External"/><Relationship Id="rId10" Type="http://schemas.openxmlformats.org/officeDocument/2006/relationships/hyperlink" Target="http://d1.endata.cx/data/games/49125/29lksehhegd.jpg" TargetMode="Externa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wmf"/><Relationship Id="rId8" Type="http://schemas.openxmlformats.org/officeDocument/2006/relationships/oleObject" Target="../embeddings/oleObject14.bin"/><Relationship Id="rId7" Type="http://schemas.openxmlformats.org/officeDocument/2006/relationships/image" Target="../media/image19.wmf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17.wmf"/><Relationship Id="rId2" Type="http://schemas.openxmlformats.org/officeDocument/2006/relationships/oleObject" Target="../embeddings/oleObject11.bin"/><Relationship Id="rId16" Type="http://schemas.openxmlformats.org/officeDocument/2006/relationships/vmlDrawing" Target="../drawings/vmlDrawing3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.jpeg"/><Relationship Id="rId13" Type="http://schemas.openxmlformats.org/officeDocument/2006/relationships/slide" Target="slide2.xml"/><Relationship Id="rId12" Type="http://schemas.openxmlformats.org/officeDocument/2006/relationships/image" Target="../media/image21.wmf"/><Relationship Id="rId11" Type="http://schemas.openxmlformats.org/officeDocument/2006/relationships/oleObject" Target="../embeddings/oleObject15.bin"/><Relationship Id="rId10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oleObject" Target="../embeddings/oleObject19.bin"/><Relationship Id="rId7" Type="http://schemas.openxmlformats.org/officeDocument/2006/relationships/image" Target="../media/image24.wmf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Relationship Id="rId3" Type="http://schemas.openxmlformats.org/officeDocument/2006/relationships/image" Target="../media/image22.wmf"/><Relationship Id="rId2" Type="http://schemas.openxmlformats.org/officeDocument/2006/relationships/oleObject" Target="../embeddings/oleObject16.bin"/><Relationship Id="rId16" Type="http://schemas.openxmlformats.org/officeDocument/2006/relationships/vmlDrawing" Target="../drawings/vmlDrawing4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.jpeg"/><Relationship Id="rId13" Type="http://schemas.openxmlformats.org/officeDocument/2006/relationships/slide" Target="slide2.xml"/><Relationship Id="rId12" Type="http://schemas.openxmlformats.org/officeDocument/2006/relationships/image" Target="../media/image26.wmf"/><Relationship Id="rId11" Type="http://schemas.openxmlformats.org/officeDocument/2006/relationships/oleObject" Target="../embeddings/oleObject20.bin"/><Relationship Id="rId10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wmf"/><Relationship Id="rId8" Type="http://schemas.openxmlformats.org/officeDocument/2006/relationships/oleObject" Target="../embeddings/oleObject24.bin"/><Relationship Id="rId7" Type="http://schemas.openxmlformats.org/officeDocument/2006/relationships/image" Target="../media/image29.wmf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2.bin"/><Relationship Id="rId3" Type="http://schemas.openxmlformats.org/officeDocument/2006/relationships/image" Target="../media/image27.wmf"/><Relationship Id="rId2" Type="http://schemas.openxmlformats.org/officeDocument/2006/relationships/oleObject" Target="../embeddings/oleObject21.bin"/><Relationship Id="rId16" Type="http://schemas.openxmlformats.org/officeDocument/2006/relationships/vmlDrawing" Target="../drawings/vmlDrawing5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1.wmf"/><Relationship Id="rId13" Type="http://schemas.openxmlformats.org/officeDocument/2006/relationships/oleObject" Target="../embeddings/oleObject25.bin"/><Relationship Id="rId12" Type="http://schemas.openxmlformats.org/officeDocument/2006/relationships/image" Target="../media/image3.jpeg"/><Relationship Id="rId11" Type="http://schemas.openxmlformats.org/officeDocument/2006/relationships/slide" Target="slide2.xml"/><Relationship Id="rId10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image" Target="../media/image36.w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4.w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33.jpeg"/><Relationship Id="rId19" Type="http://schemas.openxmlformats.org/officeDocument/2006/relationships/vmlDrawing" Target="../drawings/vmlDrawing6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41.wmf"/><Relationship Id="rId16" Type="http://schemas.openxmlformats.org/officeDocument/2006/relationships/oleObject" Target="../embeddings/oleObject31.bin"/><Relationship Id="rId15" Type="http://schemas.openxmlformats.org/officeDocument/2006/relationships/image" Target="../media/image40.png"/><Relationship Id="rId14" Type="http://schemas.openxmlformats.org/officeDocument/2006/relationships/slide" Target="slide2.xml"/><Relationship Id="rId13" Type="http://schemas.openxmlformats.org/officeDocument/2006/relationships/image" Target="../media/image39.png"/><Relationship Id="rId12" Type="http://schemas.openxmlformats.org/officeDocument/2006/relationships/image" Target="../media/image38.wmf"/><Relationship Id="rId11" Type="http://schemas.openxmlformats.org/officeDocument/2006/relationships/oleObject" Target="../embeddings/oleObject30.bin"/><Relationship Id="rId10" Type="http://schemas.openxmlformats.org/officeDocument/2006/relationships/image" Target="../media/image37.wmf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8" Type="http://schemas.openxmlformats.org/officeDocument/2006/relationships/image" Target="../media/image44.wmf"/><Relationship Id="rId7" Type="http://schemas.openxmlformats.org/officeDocument/2006/relationships/oleObject" Target="../embeddings/oleObject34.bin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2.wmf"/><Relationship Id="rId3" Type="http://schemas.openxmlformats.org/officeDocument/2006/relationships/oleObject" Target="../embeddings/oleObject32.bin"/><Relationship Id="rId2" Type="http://schemas.openxmlformats.org/officeDocument/2006/relationships/image" Target="../media/image33.jpeg"/><Relationship Id="rId19" Type="http://schemas.openxmlformats.org/officeDocument/2006/relationships/vmlDrawing" Target="../drawings/vmlDrawing7.vml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41.wmf"/><Relationship Id="rId16" Type="http://schemas.openxmlformats.org/officeDocument/2006/relationships/oleObject" Target="../embeddings/oleObject37.bin"/><Relationship Id="rId15" Type="http://schemas.openxmlformats.org/officeDocument/2006/relationships/image" Target="../media/image40.png"/><Relationship Id="rId14" Type="http://schemas.openxmlformats.org/officeDocument/2006/relationships/slide" Target="slide2.xml"/><Relationship Id="rId13" Type="http://schemas.openxmlformats.org/officeDocument/2006/relationships/image" Target="../media/image46.wmf"/><Relationship Id="rId12" Type="http://schemas.openxmlformats.org/officeDocument/2006/relationships/oleObject" Target="../embeddings/oleObject36.bin"/><Relationship Id="rId11" Type="http://schemas.openxmlformats.org/officeDocument/2006/relationships/image" Target="../media/image39.png"/><Relationship Id="rId10" Type="http://schemas.openxmlformats.org/officeDocument/2006/relationships/image" Target="../media/image45.wmf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448" y="188640"/>
            <a:ext cx="9131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 №7</a:t>
            </a:r>
            <a:endParaRPr lang="ru-RU" sz="4000" b="1" cap="all" spc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692696"/>
            <a:ext cx="3995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Алгебра.   8 класс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8445" y="1340768"/>
            <a:ext cx="786465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Тождественные преобразования</a:t>
            </a:r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выражений,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Содержащих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арифметические квадратные корни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сведения 10">
            <a:hlinkClick r:id="rId1" action="ppaction://hlinksldjump" highlightClick="1"/>
          </p:cNvPr>
          <p:cNvSpPr/>
          <p:nvPr/>
        </p:nvSpPr>
        <p:spPr>
          <a:xfrm>
            <a:off x="8532440" y="6237312"/>
            <a:ext cx="467544" cy="504056"/>
          </a:xfrm>
          <a:prstGeom prst="actionButtonInformati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74065">
            <a:off x="961469" y="4505026"/>
            <a:ext cx="1799092" cy="2016224"/>
          </a:xfrm>
          <a:prstGeom prst="rect">
            <a:avLst/>
          </a:prstGeom>
          <a:noFill/>
        </p:spPr>
      </p:pic>
      <p:pic>
        <p:nvPicPr>
          <p:cNvPr id="1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02103">
            <a:off x="7300045" y="3176835"/>
            <a:ext cx="1799092" cy="2016224"/>
          </a:xfrm>
          <a:prstGeom prst="rect">
            <a:avLst/>
          </a:prstGeom>
          <a:noFill/>
        </p:spPr>
      </p:pic>
      <p:pic>
        <p:nvPicPr>
          <p:cNvPr id="1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6163" y="3142284"/>
            <a:ext cx="993398" cy="1113291"/>
          </a:xfrm>
          <a:prstGeom prst="rect">
            <a:avLst/>
          </a:prstGeom>
          <a:noFill/>
        </p:spPr>
      </p:pic>
      <p:pic>
        <p:nvPicPr>
          <p:cNvPr id="1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284984"/>
            <a:ext cx="993398" cy="1113291"/>
          </a:xfrm>
          <a:prstGeom prst="rect">
            <a:avLst/>
          </a:prstGeom>
          <a:noFill/>
        </p:spPr>
      </p:pic>
      <p:pic>
        <p:nvPicPr>
          <p:cNvPr id="1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404957" y="5155876"/>
            <a:ext cx="993398" cy="1113291"/>
          </a:xfrm>
          <a:prstGeom prst="rect">
            <a:avLst/>
          </a:prstGeom>
          <a:noFill/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" y="6545580"/>
            <a:ext cx="8339455" cy="290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№2(в)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75856" y="1988843"/>
            <a:ext cx="2304256" cy="1296145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2966095" y="2496994"/>
            <a:ext cx="1417638" cy="617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Формула" r:id="rId3" imgW="10058400" imgH="6096000" progId="Equation.3">
                    <p:embed/>
                  </p:oleObj>
                </mc:Choice>
                <mc:Fallback>
                  <p:oleObj name="Формула" r:id="rId3" imgW="10058400" imgH="6096000" progId="Equation.3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66095" y="2496994"/>
                          <a:ext cx="1417638" cy="61797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573015"/>
            <a:ext cx="2304256" cy="1296143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153396" y="2539267"/>
            <a:ext cx="1176337" cy="604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5" imgW="8229600" imgH="5486400" progId="Equation.3">
                    <p:embed/>
                  </p:oleObj>
                </mc:Choice>
                <mc:Fallback>
                  <p:oleObj name="Формула" r:id="rId5" imgW="8229600" imgH="54864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53396" y="2539267"/>
                          <a:ext cx="1176337" cy="60489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73016"/>
            <a:ext cx="2304256" cy="1268448"/>
            <a:chOff x="2555776" y="2292543"/>
            <a:chExt cx="2304256" cy="99244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743845" y="2423309"/>
            <a:ext cx="1885950" cy="684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7" imgW="12801600" imgH="6096000" progId="Equation.3">
                    <p:embed/>
                  </p:oleObj>
                </mc:Choice>
                <mc:Fallback>
                  <p:oleObj name="Формула" r:id="rId7" imgW="12801600" imgH="60960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43845" y="2423309"/>
                          <a:ext cx="1885950" cy="68438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84168" y="1988845"/>
            <a:ext cx="2304256" cy="1268827"/>
            <a:chOff x="2555776" y="2292269"/>
            <a:chExt cx="2304256" cy="99271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170858" y="2426639"/>
            <a:ext cx="1055688" cy="673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9" imgW="8229600" imgH="6096000" progId="Equation.3">
                    <p:embed/>
                  </p:oleObj>
                </mc:Choice>
                <mc:Fallback>
                  <p:oleObj name="Формула" r:id="rId9" imgW="8229600" imgH="60960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70858" y="2426639"/>
                          <a:ext cx="1055688" cy="6731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0" y="1268760"/>
            <a:ext cx="2774408" cy="1872208"/>
          </a:xfrm>
          <a:prstGeom prst="rect">
            <a:avLst/>
          </a:prstGeom>
          <a:noFill/>
        </p:spPr>
      </p:pic>
      <p:sp>
        <p:nvSpPr>
          <p:cNvPr id="56" name="Прямоугольник 55"/>
          <p:cNvSpPr/>
          <p:nvPr/>
        </p:nvSpPr>
        <p:spPr>
          <a:xfrm>
            <a:off x="107504" y="260648"/>
            <a:ext cx="527920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Внесите 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ножитель </a:t>
            </a:r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знак корня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4215" name="Object 7"/>
          <p:cNvGraphicFramePr>
            <a:graphicFrameLocks noChangeAspect="1"/>
          </p:cNvGraphicFramePr>
          <p:nvPr/>
        </p:nvGraphicFramePr>
        <p:xfrm>
          <a:off x="5435600" y="236538"/>
          <a:ext cx="24161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Формула" r:id="rId12" imgW="14020800" imgH="5791200" progId="Equation.3">
                  <p:embed/>
                </p:oleObj>
              </mc:Choice>
              <mc:Fallback>
                <p:oleObj name="Формула" r:id="rId12" imgW="14020800" imgH="5791200" progId="Equation.3">
                  <p:embed/>
                  <p:pic>
                    <p:nvPicPr>
                      <p:cNvPr id="0" name="Изображение 8196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35600" y="236538"/>
                        <a:ext cx="2416175" cy="939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Управляющая кнопка: назад 56">
            <a:hlinkClick r:id="rId14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сведения 57">
            <a:hlinkClick r:id="" action="ppaction://noaction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далее 58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444208" y="5014240"/>
            <a:ext cx="2699792" cy="1843760"/>
          </a:xfrm>
          <a:prstGeom prst="rect">
            <a:avLst/>
          </a:prstGeom>
          <a:noFill/>
        </p:spPr>
      </p:pic>
      <p:grpSp>
        <p:nvGrpSpPr>
          <p:cNvPr id="61" name="Группа 60"/>
          <p:cNvGrpSpPr/>
          <p:nvPr/>
        </p:nvGrpSpPr>
        <p:grpSpPr>
          <a:xfrm>
            <a:off x="4572000" y="4725144"/>
            <a:ext cx="2952328" cy="1512168"/>
            <a:chOff x="3779912" y="4581128"/>
            <a:chExt cx="2952328" cy="1512168"/>
          </a:xfrm>
        </p:grpSpPr>
        <p:sp>
          <p:nvSpPr>
            <p:cNvPr id="62" name="Скругленная прямоугольная выноска 61"/>
            <p:cNvSpPr/>
            <p:nvPr/>
          </p:nvSpPr>
          <p:spPr>
            <a:xfrm>
              <a:off x="3779912" y="4581128"/>
              <a:ext cx="2952328" cy="1512168"/>
            </a:xfrm>
            <a:prstGeom prst="wedgeRoundRectCallout">
              <a:avLst>
                <a:gd name="adj1" fmla="val -61190"/>
                <a:gd name="adj2" fmla="val 80819"/>
                <a:gd name="adj3" fmla="val 16667"/>
              </a:avLst>
            </a:prstGeom>
            <a:solidFill>
              <a:srgbClr val="324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3" name="Object 2"/>
            <p:cNvGraphicFramePr>
              <a:graphicFrameLocks noChangeAspect="1"/>
            </p:cNvGraphicFramePr>
            <p:nvPr/>
          </p:nvGraphicFramePr>
          <p:xfrm>
            <a:off x="4067944" y="4725144"/>
            <a:ext cx="2416175" cy="1138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Формула" r:id="rId16" imgW="14020800" imgH="7010400" progId="Equation.3">
                    <p:embed/>
                  </p:oleObj>
                </mc:Choice>
                <mc:Fallback>
                  <p:oleObj name="Формула" r:id="rId16" imgW="14020800" imgH="7010400" progId="Equation.3">
                    <p:embed/>
                    <p:pic>
                      <p:nvPicPr>
                        <p:cNvPr id="0" name="Изображение 81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067944" y="4725144"/>
                          <a:ext cx="2416175" cy="1138238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4" name="Прямая со стрелкой 63"/>
            <p:cNvCxnSpPr/>
            <p:nvPr/>
          </p:nvCxnSpPr>
          <p:spPr>
            <a:xfrm>
              <a:off x="4139952" y="5805264"/>
              <a:ext cx="2304256" cy="0"/>
            </a:xfrm>
            <a:prstGeom prst="straightConnector1">
              <a:avLst/>
            </a:prstGeom>
            <a:ln w="762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№2(г)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88845"/>
            <a:ext cx="2304256" cy="1296146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203848" y="2553969"/>
            <a:ext cx="1080120" cy="557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7" name="Формула" r:id="rId3" imgW="7620000" imgH="5181600" progId="Equation.3">
                    <p:embed/>
                  </p:oleObj>
                </mc:Choice>
                <mc:Fallback>
                  <p:oleObj name="Формула" r:id="rId3" imgW="7620000" imgH="5181600" progId="Equation.3">
                    <p:embed/>
                    <p:pic>
                      <p:nvPicPr>
                        <p:cNvPr id="0" name="Изображение 92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03848" y="2553969"/>
                          <a:ext cx="1080120" cy="5570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3275856" y="1988840"/>
            <a:ext cx="2304256" cy="1296144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131839" y="2374609"/>
            <a:ext cx="1224137" cy="9586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Формула" r:id="rId5" imgW="10363200" imgH="9448800" progId="Equation.3">
                    <p:embed/>
                  </p:oleObj>
                </mc:Choice>
                <mc:Fallback>
                  <p:oleObj name="Формула" r:id="rId5" imgW="10363200" imgH="9448800" progId="Equation.3">
                    <p:embed/>
                    <p:pic>
                      <p:nvPicPr>
                        <p:cNvPr id="0" name="Изображение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31839" y="2374609"/>
                          <a:ext cx="1224137" cy="9586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73016"/>
            <a:ext cx="2304256" cy="1268448"/>
            <a:chOff x="2555776" y="2292543"/>
            <a:chExt cx="2304256" cy="99244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059832" y="2469267"/>
            <a:ext cx="1263576" cy="65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7" imgW="7620000" imgH="5486400" progId="Equation.3">
                    <p:embed/>
                  </p:oleObj>
                </mc:Choice>
                <mc:Fallback>
                  <p:oleObj name="Формула" r:id="rId7" imgW="7620000" imgH="54864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59832" y="2469267"/>
                          <a:ext cx="1263576" cy="6590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85777" y="3571127"/>
            <a:ext cx="2322016" cy="1270412"/>
            <a:chOff x="2555776" y="2292269"/>
            <a:chExt cx="2304256" cy="99271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332151" y="2518623"/>
            <a:ext cx="801252" cy="619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Формула" r:id="rId9" imgW="5791200" imgH="5181600" progId="Equation.3">
                    <p:embed/>
                  </p:oleObj>
                </mc:Choice>
                <mc:Fallback>
                  <p:oleObj name="Формула" r:id="rId9" imgW="5791200" imgH="5181600" progId="Equation.3">
                    <p:embed/>
                    <p:pic>
                      <p:nvPicPr>
                        <p:cNvPr id="0" name="Изображение 92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332151" y="2518623"/>
                          <a:ext cx="801252" cy="6191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0" y="1268760"/>
            <a:ext cx="2774408" cy="1872208"/>
          </a:xfrm>
          <a:prstGeom prst="rect">
            <a:avLst/>
          </a:prstGeom>
          <a:noFill/>
        </p:spPr>
      </p:pic>
      <p:sp>
        <p:nvSpPr>
          <p:cNvPr id="57" name="Прямоугольник 56"/>
          <p:cNvSpPr/>
          <p:nvPr/>
        </p:nvSpPr>
        <p:spPr>
          <a:xfrm>
            <a:off x="107504" y="260648"/>
            <a:ext cx="527920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Внесите 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ножитель </a:t>
            </a:r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знак корня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5239" name="Object 7"/>
          <p:cNvGraphicFramePr>
            <a:graphicFrameLocks noChangeAspect="1"/>
          </p:cNvGraphicFramePr>
          <p:nvPr/>
        </p:nvGraphicFramePr>
        <p:xfrm>
          <a:off x="5938513" y="41186"/>
          <a:ext cx="1597349" cy="137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Формула" r:id="rId12" imgW="10363200" imgH="9448800" progId="Equation.3">
                  <p:embed/>
                </p:oleObj>
              </mc:Choice>
              <mc:Fallback>
                <p:oleObj name="Формула" r:id="rId12" imgW="10363200" imgH="9448800" progId="Equation.3">
                  <p:embed/>
                  <p:pic>
                    <p:nvPicPr>
                      <p:cNvPr id="0" name="Изображение 9220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38513" y="41186"/>
                        <a:ext cx="1597349" cy="137159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Управляющая кнопка: назад 57">
            <a:hlinkClick r:id="rId14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сведения 58">
            <a:hlinkClick r:id="" action="ppaction://noaction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Управляющая кнопка: далее 59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444208" y="5014240"/>
            <a:ext cx="2699792" cy="1843760"/>
          </a:xfrm>
          <a:prstGeom prst="rect">
            <a:avLst/>
          </a:prstGeom>
          <a:noFill/>
        </p:spPr>
      </p:pic>
      <p:grpSp>
        <p:nvGrpSpPr>
          <p:cNvPr id="62" name="Группа 61"/>
          <p:cNvGrpSpPr/>
          <p:nvPr/>
        </p:nvGrpSpPr>
        <p:grpSpPr>
          <a:xfrm>
            <a:off x="4572000" y="4725144"/>
            <a:ext cx="2952328" cy="1512168"/>
            <a:chOff x="3779912" y="4581128"/>
            <a:chExt cx="2952328" cy="1512168"/>
          </a:xfrm>
        </p:grpSpPr>
        <p:sp>
          <p:nvSpPr>
            <p:cNvPr id="63" name="Скругленная прямоугольная выноска 62"/>
            <p:cNvSpPr/>
            <p:nvPr/>
          </p:nvSpPr>
          <p:spPr>
            <a:xfrm>
              <a:off x="3779912" y="4581128"/>
              <a:ext cx="2952328" cy="1512168"/>
            </a:xfrm>
            <a:prstGeom prst="wedgeRoundRectCallout">
              <a:avLst>
                <a:gd name="adj1" fmla="val -61190"/>
                <a:gd name="adj2" fmla="val 80819"/>
                <a:gd name="adj3" fmla="val 16667"/>
              </a:avLst>
            </a:prstGeom>
            <a:solidFill>
              <a:srgbClr val="324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2"/>
            <p:cNvGraphicFramePr>
              <a:graphicFrameLocks noChangeAspect="1"/>
            </p:cNvGraphicFramePr>
            <p:nvPr/>
          </p:nvGraphicFramePr>
          <p:xfrm>
            <a:off x="4067944" y="4725144"/>
            <a:ext cx="2416175" cy="1138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Формула" r:id="rId16" imgW="14020800" imgH="7010400" progId="Equation.3">
                    <p:embed/>
                  </p:oleObj>
                </mc:Choice>
                <mc:Fallback>
                  <p:oleObj name="Формула" r:id="rId16" imgW="14020800" imgH="7010400" progId="Equation.3">
                    <p:embed/>
                    <p:pic>
                      <p:nvPicPr>
                        <p:cNvPr id="0" name="Изображение 92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067944" y="4725144"/>
                          <a:ext cx="2416175" cy="1138238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5" name="Прямая со стрелкой 64"/>
            <p:cNvCxnSpPr/>
            <p:nvPr/>
          </p:nvCxnSpPr>
          <p:spPr>
            <a:xfrm>
              <a:off x="4139952" y="5805264"/>
              <a:ext cx="2304256" cy="0"/>
            </a:xfrm>
            <a:prstGeom prst="straightConnector1">
              <a:avLst/>
            </a:prstGeom>
            <a:ln w="762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</a:t>
            </a:r>
            <a:r>
              <a:rPr lang="ru-RU" sz="5400" b="1" cap="none" spc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88839"/>
            <a:ext cx="2304256" cy="1296146"/>
            <a:chOff x="2555776" y="2348879"/>
            <a:chExt cx="2304256" cy="936105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395127" y="2348879"/>
            <a:ext cx="672817" cy="916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" name="Формула" r:id="rId3" imgW="6096000" imgH="10668000" progId="Equation.3">
                    <p:embed/>
                  </p:oleObj>
                </mc:Choice>
                <mc:Fallback>
                  <p:oleObj name="Формула" r:id="rId3" imgW="6096000" imgH="10668000" progId="Equation.3">
                    <p:embed/>
                    <p:pic>
                      <p:nvPicPr>
                        <p:cNvPr id="0" name="Изображение 102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95127" y="2348879"/>
                          <a:ext cx="672817" cy="9161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573014"/>
            <a:ext cx="2304256" cy="1296143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002583" y="2592678"/>
            <a:ext cx="1481138" cy="526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Формула" r:id="rId5" imgW="11887200" imgH="5486400" progId="Equation.3">
                    <p:embed/>
                  </p:oleObj>
                </mc:Choice>
                <mc:Fallback>
                  <p:oleObj name="Формула" r:id="rId5" imgW="11887200" imgH="5486400" progId="Equation.3">
                    <p:embed/>
                    <p:pic>
                      <p:nvPicPr>
                        <p:cNvPr id="0" name="Изображение 102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02583" y="2592678"/>
                          <a:ext cx="1481138" cy="52663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73013"/>
            <a:ext cx="2304256" cy="1268447"/>
            <a:chOff x="2555776" y="2292543"/>
            <a:chExt cx="2304256" cy="99244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718445" y="2361209"/>
            <a:ext cx="1978025" cy="910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Формула" r:id="rId7" imgW="19812000" imgH="11582400" progId="Equation.3">
                    <p:embed/>
                  </p:oleObj>
                </mc:Choice>
                <mc:Fallback>
                  <p:oleObj name="Формула" r:id="rId7" imgW="19812000" imgH="11582400" progId="Equation.3">
                    <p:embed/>
                    <p:pic>
                      <p:nvPicPr>
                        <p:cNvPr id="0" name="Изображение 102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18445" y="2361209"/>
                          <a:ext cx="1978025" cy="9104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75856" y="1988838"/>
            <a:ext cx="2304256" cy="1296142"/>
            <a:chOff x="2555776" y="2292268"/>
            <a:chExt cx="2304256" cy="1073371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8"/>
              <a:ext cx="2304256" cy="10733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029595" y="2305663"/>
            <a:ext cx="1355725" cy="10451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Формула" r:id="rId9" imgW="11277600" imgH="10668000" progId="Equation.3">
                    <p:embed/>
                  </p:oleObj>
                </mc:Choice>
                <mc:Fallback>
                  <p:oleObj name="Формула" r:id="rId9" imgW="11277600" imgH="10668000" progId="Equation.3">
                    <p:embed/>
                    <p:pic>
                      <p:nvPicPr>
                        <p:cNvPr id="0" name="Изображение 102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29595" y="2305663"/>
                          <a:ext cx="1355725" cy="10451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0" y="1268760"/>
            <a:ext cx="2774408" cy="1872208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107504" y="260648"/>
            <a:ext cx="527920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Внесите 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ножитель </a:t>
            </a:r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знак корня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5652119" y="65990"/>
          <a:ext cx="2880321" cy="1319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Формула" r:id="rId12" imgW="21945600" imgH="10668000" progId="Equation.3">
                  <p:embed/>
                </p:oleObj>
              </mc:Choice>
              <mc:Fallback>
                <p:oleObj name="Формула" r:id="rId12" imgW="21945600" imgH="10668000" progId="Equation.3">
                  <p:embed/>
                  <p:pic>
                    <p:nvPicPr>
                      <p:cNvPr id="0" name="Изображение 1024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52119" y="65990"/>
                        <a:ext cx="2880321" cy="131980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Управляющая кнопка: назад 54">
            <a:hlinkClick r:id="rId14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сведения 57">
            <a:hlinkClick r:id="" action="ppaction://noaction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Управляющая кнопка: далее 58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444208" y="5014240"/>
            <a:ext cx="2699792" cy="1843760"/>
          </a:xfrm>
          <a:prstGeom prst="rect">
            <a:avLst/>
          </a:prstGeom>
          <a:noFill/>
        </p:spPr>
      </p:pic>
      <p:grpSp>
        <p:nvGrpSpPr>
          <p:cNvPr id="62" name="Группа 61"/>
          <p:cNvGrpSpPr/>
          <p:nvPr/>
        </p:nvGrpSpPr>
        <p:grpSpPr>
          <a:xfrm>
            <a:off x="4572000" y="4725144"/>
            <a:ext cx="2952328" cy="1512168"/>
            <a:chOff x="3779912" y="4581128"/>
            <a:chExt cx="2952328" cy="1512168"/>
          </a:xfrm>
        </p:grpSpPr>
        <p:sp>
          <p:nvSpPr>
            <p:cNvPr id="63" name="Скругленная прямоугольная выноска 62"/>
            <p:cNvSpPr/>
            <p:nvPr/>
          </p:nvSpPr>
          <p:spPr>
            <a:xfrm>
              <a:off x="3779912" y="4581128"/>
              <a:ext cx="2952328" cy="1512168"/>
            </a:xfrm>
            <a:prstGeom prst="wedgeRoundRectCallout">
              <a:avLst>
                <a:gd name="adj1" fmla="val -61190"/>
                <a:gd name="adj2" fmla="val 80819"/>
                <a:gd name="adj3" fmla="val 16667"/>
              </a:avLst>
            </a:prstGeom>
            <a:solidFill>
              <a:srgbClr val="324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2"/>
            <p:cNvGraphicFramePr>
              <a:graphicFrameLocks noChangeAspect="1"/>
            </p:cNvGraphicFramePr>
            <p:nvPr/>
          </p:nvGraphicFramePr>
          <p:xfrm>
            <a:off x="4067944" y="4725144"/>
            <a:ext cx="2416175" cy="1138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" name="Формула" r:id="rId16" imgW="14020800" imgH="7010400" progId="Equation.3">
                    <p:embed/>
                  </p:oleObj>
                </mc:Choice>
                <mc:Fallback>
                  <p:oleObj name="Формула" r:id="rId16" imgW="14020800" imgH="7010400" progId="Equation.3">
                    <p:embed/>
                    <p:pic>
                      <p:nvPicPr>
                        <p:cNvPr id="0" name="Изображение 102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067944" y="4725144"/>
                          <a:ext cx="2416175" cy="1138238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5" name="Прямая со стрелкой 64"/>
            <p:cNvCxnSpPr/>
            <p:nvPr/>
          </p:nvCxnSpPr>
          <p:spPr>
            <a:xfrm>
              <a:off x="4139952" y="5805264"/>
              <a:ext cx="2304256" cy="0"/>
            </a:xfrm>
            <a:prstGeom prst="straightConnector1">
              <a:avLst/>
            </a:prstGeom>
            <a:ln w="762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322329" y="963301"/>
            <a:ext cx="1799092" cy="2016224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259633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2"/>
          <p:cNvGrpSpPr/>
          <p:nvPr/>
        </p:nvGrpSpPr>
        <p:grpSpPr>
          <a:xfrm>
            <a:off x="1259633" y="2852937"/>
            <a:ext cx="2379084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3246340" y="2595222"/>
            <a:ext cx="786318" cy="421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" name="Формула" r:id="rId4" imgW="4876800" imgH="3962400" progId="Equation.3">
                    <p:embed/>
                  </p:oleObj>
                </mc:Choice>
                <mc:Fallback>
                  <p:oleObj name="Формула" r:id="rId4" imgW="4876800" imgH="3962400" progId="Equation.3">
                    <p:embed/>
                    <p:pic>
                      <p:nvPicPr>
                        <p:cNvPr id="0" name="Изображение 112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246340" y="2595222"/>
                          <a:ext cx="786318" cy="4215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259632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59633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18"/>
          <p:cNvGrpSpPr/>
          <p:nvPr/>
        </p:nvGrpSpPr>
        <p:grpSpPr>
          <a:xfrm>
            <a:off x="1259633" y="4437114"/>
            <a:ext cx="2379084" cy="1368153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3128567" y="2545953"/>
            <a:ext cx="1359929" cy="5067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Формула" r:id="rId6" imgW="8839200" imgH="5181600" progId="Equation.3">
                    <p:embed/>
                  </p:oleObj>
                </mc:Choice>
                <mc:Fallback>
                  <p:oleObj name="Формула" r:id="rId6" imgW="8839200" imgH="5181600" progId="Equation.3">
                    <p:embed/>
                    <p:pic>
                      <p:nvPicPr>
                        <p:cNvPr id="0" name="Изображение 112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128567" y="2545953"/>
                          <a:ext cx="1359929" cy="50673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838756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3"/>
          <p:cNvGrpSpPr/>
          <p:nvPr/>
        </p:nvGrpSpPr>
        <p:grpSpPr>
          <a:xfrm>
            <a:off x="3839047" y="2852938"/>
            <a:ext cx="2376051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3468371" y="2644490"/>
            <a:ext cx="566365" cy="448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Формула" r:id="rId8" imgW="3048000" imgH="4267200" progId="Equation.3">
                    <p:embed/>
                  </p:oleObj>
                </mc:Choice>
                <mc:Fallback>
                  <p:oleObj name="Формула" r:id="rId8" imgW="3048000" imgH="4267200" progId="Equation.3">
                    <p:embed/>
                    <p:pic>
                      <p:nvPicPr>
                        <p:cNvPr id="0" name="Изображение 112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68371" y="2644490"/>
                          <a:ext cx="566365" cy="4482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838756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28"/>
          <p:cNvGrpSpPr/>
          <p:nvPr/>
        </p:nvGrpSpPr>
        <p:grpSpPr>
          <a:xfrm>
            <a:off x="3838756" y="4437385"/>
            <a:ext cx="2379084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335702" y="2595036"/>
            <a:ext cx="802684" cy="472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Формула" r:id="rId10" imgW="4267200" imgH="4267200" progId="Equation.3">
                    <p:embed/>
                  </p:oleObj>
                </mc:Choice>
                <mc:Fallback>
                  <p:oleObj name="Формула" r:id="rId10" imgW="4267200" imgH="4267200" progId="Equation.3">
                    <p:embed/>
                    <p:pic>
                      <p:nvPicPr>
                        <p:cNvPr id="0" name="Изображение 112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335702" y="2595036"/>
                          <a:ext cx="802684" cy="4725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851920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55576" y="0"/>
            <a:ext cx="24090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4211960" y="116632"/>
          <a:ext cx="45815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Формула" r:id="rId12" imgW="34747200" imgH="5791200" progId="Equation.3">
                  <p:embed/>
                </p:oleObj>
              </mc:Choice>
              <mc:Fallback>
                <p:oleObj name="Формула" r:id="rId12" imgW="34747200" imgH="5791200" progId="Equation.3">
                  <p:embed/>
                  <p:pic>
                    <p:nvPicPr>
                      <p:cNvPr id="0" name="Изображение 1126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11960" y="116632"/>
                        <a:ext cx="4581525" cy="771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1259632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51920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зад 35">
            <a:hlinkClick r:id="rId14" action="ppaction://hlinksldjump" highlightClick="1"/>
          </p:cNvPr>
          <p:cNvSpPr/>
          <p:nvPr/>
        </p:nvSpPr>
        <p:spPr>
          <a:xfrm>
            <a:off x="3491880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5364088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05" name="Picture 9" descr="http://www.playcast.ru/uploads/2017/11/21/23947786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flipH="1">
            <a:off x="0" y="692696"/>
            <a:ext cx="4513856" cy="2088232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948572" y="1339453"/>
            <a:ext cx="993398" cy="1113291"/>
          </a:xfrm>
          <a:prstGeom prst="rect">
            <a:avLst/>
          </a:prstGeom>
          <a:noFill/>
        </p:spPr>
      </p:pic>
      <p:pic>
        <p:nvPicPr>
          <p:cNvPr id="4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362">
            <a:off x="-24226" y="5374900"/>
            <a:ext cx="993398" cy="1113291"/>
          </a:xfrm>
          <a:prstGeom prst="rect">
            <a:avLst/>
          </a:prstGeom>
          <a:noFill/>
        </p:spPr>
      </p:pic>
      <p:sp>
        <p:nvSpPr>
          <p:cNvPr id="44" name="Управляющая кнопка: сведения 43">
            <a:hlinkClick r:id="rId17" action="ppaction://hlinksldjump" highlightClick="1"/>
          </p:cNvPr>
          <p:cNvSpPr/>
          <p:nvPr/>
        </p:nvSpPr>
        <p:spPr>
          <a:xfrm>
            <a:off x="4427984" y="6453336"/>
            <a:ext cx="792088" cy="288032"/>
          </a:xfrm>
          <a:prstGeom prst="actionButtonInformation">
            <a:avLst/>
          </a:prstGeom>
          <a:solidFill>
            <a:srgbClr val="A86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322329" y="963301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3865085" y="4437112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865085" y="4437113"/>
            <a:ext cx="2365919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653647" y="2589979"/>
            <a:ext cx="2048616" cy="486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4" imgW="15240000" imgH="5486400" progId="Equation.3">
                    <p:embed/>
                  </p:oleObj>
                </mc:Choice>
                <mc:Fallback>
                  <p:oleObj name="Формула" r:id="rId4" imgW="15240000" imgH="54864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53647" y="2589979"/>
                          <a:ext cx="2048616" cy="48661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3851920" y="4437112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72797" y="4437112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272797" y="4437112"/>
            <a:ext cx="2365919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3222524" y="2644289"/>
            <a:ext cx="943136" cy="377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Формула" r:id="rId6" imgW="6096000" imgH="4267200" progId="Equation.3">
                    <p:embed/>
                  </p:oleObj>
                </mc:Choice>
                <mc:Fallback>
                  <p:oleObj name="Формула" r:id="rId6" imgW="6096000" imgH="4267200" progId="Equation.3">
                    <p:embed/>
                    <p:pic>
                      <p:nvPicPr>
                        <p:cNvPr id="0" name="Изображение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22524" y="2644289"/>
                          <a:ext cx="943136" cy="3779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851920" y="2852936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852195" y="2852938"/>
            <a:ext cx="2375989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3209202" y="2639840"/>
            <a:ext cx="1053067" cy="350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8" imgW="7010400" imgH="3962400" progId="Equation.3">
                    <p:embed/>
                  </p:oleObj>
                </mc:Choice>
                <mc:Fallback>
                  <p:oleObj name="Формула" r:id="rId8" imgW="7010400" imgH="39624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09202" y="2639840"/>
                          <a:ext cx="1053067" cy="3508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1259632" y="2852936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1259632" y="2853209"/>
            <a:ext cx="2365919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780786" y="2572311"/>
            <a:ext cx="1863080" cy="486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Формула" r:id="rId10" imgW="15240000" imgH="5486400" progId="Equation.3">
                    <p:embed/>
                  </p:oleObj>
                </mc:Choice>
                <mc:Fallback>
                  <p:oleObj name="Формула" r:id="rId10" imgW="15240000" imgH="5486400" progId="Equation.3">
                    <p:embed/>
                    <p:pic>
                      <p:nvPicPr>
                        <p:cNvPr id="0" name="Изображение 122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780786" y="2572311"/>
                          <a:ext cx="1863080" cy="48661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1259632" y="2852936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59632" y="4437112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51920" y="2852936"/>
            <a:ext cx="236591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9" descr="http://www.playcast.ru/uploads/2017/11/21/23947786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0" y="692696"/>
            <a:ext cx="4513856" cy="2088232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948572" y="1339453"/>
            <a:ext cx="993398" cy="1113291"/>
          </a:xfrm>
          <a:prstGeom prst="rect">
            <a:avLst/>
          </a:prstGeom>
          <a:noFill/>
        </p:spPr>
      </p:pic>
      <p:pic>
        <p:nvPicPr>
          <p:cNvPr id="4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362">
            <a:off x="-24226" y="5374900"/>
            <a:ext cx="993398" cy="1113291"/>
          </a:xfrm>
          <a:prstGeom prst="rect">
            <a:avLst/>
          </a:prstGeom>
          <a:noFill/>
        </p:spPr>
      </p:pic>
      <p:sp>
        <p:nvSpPr>
          <p:cNvPr id="44" name="Управляющая кнопка: назад 43">
            <a:hlinkClick r:id="rId14" action="ppaction://hlinksldjump" highlightClick="1"/>
          </p:cNvPr>
          <p:cNvSpPr/>
          <p:nvPr/>
        </p:nvSpPr>
        <p:spPr>
          <a:xfrm>
            <a:off x="3491880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5364088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сведения 46">
            <a:hlinkClick r:id="rId15" action="ppaction://hlinksldjump" highlightClick="1"/>
          </p:cNvPr>
          <p:cNvSpPr/>
          <p:nvPr/>
        </p:nvSpPr>
        <p:spPr>
          <a:xfrm>
            <a:off x="4427984" y="6453336"/>
            <a:ext cx="792088" cy="288032"/>
          </a:xfrm>
          <a:prstGeom prst="actionButtonInformation">
            <a:avLst/>
          </a:prstGeom>
          <a:solidFill>
            <a:srgbClr val="A86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55576" y="0"/>
            <a:ext cx="24090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7"/>
          <p:cNvGraphicFramePr>
            <a:graphicFrameLocks noChangeAspect="1"/>
          </p:cNvGraphicFramePr>
          <p:nvPr/>
        </p:nvGraphicFramePr>
        <p:xfrm>
          <a:off x="4151313" y="115888"/>
          <a:ext cx="47021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Формула" r:id="rId16" imgW="35661600" imgH="5791200" progId="Equation.3">
                  <p:embed/>
                </p:oleObj>
              </mc:Choice>
              <mc:Fallback>
                <p:oleObj name="Формула" r:id="rId16" imgW="35661600" imgH="5791200" progId="Equation.3">
                  <p:embed/>
                  <p:pic>
                    <p:nvPicPr>
                      <p:cNvPr id="0" name="Изображение 12292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51313" y="115888"/>
                        <a:ext cx="4702175" cy="771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322329" y="963301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272797" y="2852936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1272797" y="2852936"/>
            <a:ext cx="2357777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985900" y="2561637"/>
            <a:ext cx="1611278" cy="526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4" imgW="10058400" imgH="5486400" progId="Equation.3">
                    <p:embed/>
                  </p:oleObj>
                </mc:Choice>
                <mc:Fallback>
                  <p:oleObj name="Формула" r:id="rId4" imgW="10058400" imgH="54864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85900" y="2561637"/>
                          <a:ext cx="1611278" cy="52627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259632" y="2852936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72797" y="4437112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272797" y="4437112"/>
            <a:ext cx="2357777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3296194" y="2595224"/>
            <a:ext cx="830700" cy="429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6" imgW="5486400" imgH="3962400" progId="Equation.3">
                    <p:embed/>
                  </p:oleObj>
                </mc:Choice>
                <mc:Fallback>
                  <p:oleObj name="Формула" r:id="rId6" imgW="5486400" imgH="39624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96194" y="2595224"/>
                          <a:ext cx="830700" cy="4292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851920" y="4437112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852305" y="4437114"/>
            <a:ext cx="2354772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3161521" y="2545953"/>
            <a:ext cx="1043004" cy="558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8" imgW="7620000" imgH="5486400" progId="Equation.3">
                    <p:embed/>
                  </p:oleObj>
                </mc:Choice>
                <mc:Fallback>
                  <p:oleObj name="Формула" r:id="rId8" imgW="7620000" imgH="54864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61521" y="2545953"/>
                          <a:ext cx="1043004" cy="55887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3851920" y="4437112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65085" y="2852936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3859387" y="2853206"/>
            <a:ext cx="2357776" cy="1368151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463335" y="2603281"/>
            <a:ext cx="552200" cy="421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Формула" r:id="rId10" imgW="3048000" imgH="3962400" progId="Equation.3">
                    <p:embed/>
                  </p:oleObj>
                </mc:Choice>
                <mc:Fallback>
                  <p:oleObj name="Формула" r:id="rId10" imgW="3048000" imgH="3962400" progId="Equation.3">
                    <p:embed/>
                    <p:pic>
                      <p:nvPicPr>
                        <p:cNvPr id="0" name="Изображение 133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463335" y="2603281"/>
                          <a:ext cx="552200" cy="4219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59632" y="4437112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851920" y="2852936"/>
            <a:ext cx="235777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9" descr="http://www.playcast.ru/uploads/2017/11/21/23947786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0" y="692696"/>
            <a:ext cx="4513856" cy="2088232"/>
          </a:xfrm>
          <a:prstGeom prst="rect">
            <a:avLst/>
          </a:prstGeom>
          <a:noFill/>
        </p:spPr>
      </p:pic>
      <p:pic>
        <p:nvPicPr>
          <p:cNvPr id="4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948572" y="1339453"/>
            <a:ext cx="993398" cy="1113291"/>
          </a:xfrm>
          <a:prstGeom prst="rect">
            <a:avLst/>
          </a:prstGeom>
          <a:noFill/>
        </p:spPr>
      </p:pic>
      <p:pic>
        <p:nvPicPr>
          <p:cNvPr id="4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362">
            <a:off x="-24226" y="5374900"/>
            <a:ext cx="993398" cy="1113291"/>
          </a:xfrm>
          <a:prstGeom prst="rect">
            <a:avLst/>
          </a:prstGeom>
          <a:noFill/>
        </p:spPr>
      </p:pic>
      <p:sp>
        <p:nvSpPr>
          <p:cNvPr id="36" name="Управляющая кнопка: назад 35">
            <a:hlinkClick r:id="rId14" action="ppaction://hlinksldjump" highlightClick="1"/>
          </p:cNvPr>
          <p:cNvSpPr/>
          <p:nvPr/>
        </p:nvSpPr>
        <p:spPr>
          <a:xfrm>
            <a:off x="3491880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5364088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rId15" action="ppaction://hlinksldjump" highlightClick="1"/>
          </p:cNvPr>
          <p:cNvSpPr/>
          <p:nvPr/>
        </p:nvSpPr>
        <p:spPr>
          <a:xfrm>
            <a:off x="4427984" y="6453336"/>
            <a:ext cx="792088" cy="288032"/>
          </a:xfrm>
          <a:prstGeom prst="actionButtonInformation">
            <a:avLst/>
          </a:prstGeom>
          <a:solidFill>
            <a:srgbClr val="A86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55576" y="0"/>
            <a:ext cx="24090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4171950" y="115888"/>
          <a:ext cx="46609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Формула" r:id="rId16" imgW="35356800" imgH="5791200" progId="Equation.3">
                  <p:embed/>
                </p:oleObj>
              </mc:Choice>
              <mc:Fallback>
                <p:oleObj name="Формула" r:id="rId16" imgW="35356800" imgH="5791200" progId="Equation.3">
                  <p:embed/>
                  <p:pic>
                    <p:nvPicPr>
                      <p:cNvPr id="0" name="Изображение 13316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71950" y="115888"/>
                        <a:ext cx="4660900" cy="771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Управляющая кнопка: настраиваемая 47">
            <a:hlinkClick r:id="rId18" action="ppaction://hlinksldjump" highlightClick="1"/>
          </p:cNvPr>
          <p:cNvSpPr/>
          <p:nvPr/>
        </p:nvSpPr>
        <p:spPr>
          <a:xfrm>
            <a:off x="1691680" y="6453336"/>
            <a:ext cx="792088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ФСУ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322329" y="963301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13"/>
          <p:cNvGrpSpPr/>
          <p:nvPr/>
        </p:nvGrpSpPr>
        <p:grpSpPr>
          <a:xfrm>
            <a:off x="179513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296764" y="2852936"/>
            <a:ext cx="234195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1297014" y="2852937"/>
            <a:ext cx="2338882" cy="1368152"/>
            <a:chOff x="2555777" y="2348880"/>
            <a:chExt cx="2301235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7" y="2348880"/>
              <a:ext cx="2301235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813472" y="2496685"/>
            <a:ext cx="1843098" cy="577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4" imgW="12801600" imgH="5486400" progId="Equation.3">
                    <p:embed/>
                  </p:oleObj>
                </mc:Choice>
                <mc:Fallback>
                  <p:oleObj name="Формула" r:id="rId4" imgW="12801600" imgH="54864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13472" y="2496685"/>
                          <a:ext cx="1843098" cy="5776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331640" y="2852936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96764" y="4437112"/>
            <a:ext cx="234195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296764" y="4437112"/>
            <a:ext cx="2341954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3015184" y="2545955"/>
            <a:ext cx="1329240" cy="559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6" imgW="9144000" imgH="5181600" progId="Equation.3">
                    <p:embed/>
                  </p:oleObj>
                </mc:Choice>
                <mc:Fallback>
                  <p:oleObj name="Формула" r:id="rId6" imgW="9144000" imgH="51816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15184" y="2545955"/>
                          <a:ext cx="1329240" cy="55924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875886" y="2852936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876132" y="2852938"/>
            <a:ext cx="2338968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3494675" y="2595222"/>
            <a:ext cx="464491" cy="443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Формула" r:id="rId8" imgW="2743200" imgH="4267200" progId="Equation.3">
                    <p:embed/>
                  </p:oleObj>
                </mc:Choice>
                <mc:Fallback>
                  <p:oleObj name="Формула" r:id="rId8" imgW="2743200" imgH="4267200" progId="Equation.3">
                    <p:embed/>
                    <p:pic>
                      <p:nvPicPr>
                        <p:cNvPr id="0" name="Изображение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94675" y="2595222"/>
                          <a:ext cx="464491" cy="4432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3851920" y="2852936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75886" y="4437112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3875886" y="4437385"/>
            <a:ext cx="2341953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740862" y="2496499"/>
            <a:ext cx="1997731" cy="591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Формула" r:id="rId10" imgW="12496800" imgH="5486400" progId="Equation.3">
                    <p:embed/>
                  </p:oleObj>
                </mc:Choice>
                <mc:Fallback>
                  <p:oleObj name="Формула" r:id="rId10" imgW="12496800" imgH="5486400" progId="Equation.3">
                    <p:embed/>
                    <p:pic>
                      <p:nvPicPr>
                        <p:cNvPr id="0" name="Изображение 143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740862" y="2496499"/>
                          <a:ext cx="1997731" cy="5918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851920" y="4437112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31640" y="4437112"/>
            <a:ext cx="2341953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9" descr="http://www.playcast.ru/uploads/2017/11/21/23947786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0" y="692696"/>
            <a:ext cx="4513856" cy="2088232"/>
          </a:xfrm>
          <a:prstGeom prst="rect">
            <a:avLst/>
          </a:prstGeom>
          <a:noFill/>
        </p:spPr>
      </p:pic>
      <p:pic>
        <p:nvPicPr>
          <p:cNvPr id="4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948572" y="1339453"/>
            <a:ext cx="993398" cy="1113291"/>
          </a:xfrm>
          <a:prstGeom prst="rect">
            <a:avLst/>
          </a:prstGeom>
          <a:noFill/>
        </p:spPr>
      </p:pic>
      <p:pic>
        <p:nvPicPr>
          <p:cNvPr id="4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362">
            <a:off x="-24226" y="5374900"/>
            <a:ext cx="993398" cy="1113291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755576" y="0"/>
            <a:ext cx="24090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7"/>
          <p:cNvGraphicFramePr>
            <a:graphicFrameLocks noChangeAspect="1"/>
          </p:cNvGraphicFramePr>
          <p:nvPr/>
        </p:nvGraphicFramePr>
        <p:xfrm>
          <a:off x="5364088" y="116632"/>
          <a:ext cx="2088232" cy="92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14" imgW="13106400" imgH="6705600" progId="Equation.3">
                  <p:embed/>
                </p:oleObj>
              </mc:Choice>
              <mc:Fallback>
                <p:oleObj name="Формула" r:id="rId14" imgW="13106400" imgH="6705600" progId="Equation.3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64088" y="116632"/>
                        <a:ext cx="2088232" cy="92933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Управляющая кнопка: назад 38">
            <a:hlinkClick r:id="rId16" action="ppaction://hlinksldjump" highlightClick="1"/>
          </p:cNvPr>
          <p:cNvSpPr/>
          <p:nvPr/>
        </p:nvSpPr>
        <p:spPr>
          <a:xfrm>
            <a:off x="3491880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5364088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сведения 41">
            <a:hlinkClick r:id="rId17" action="ppaction://hlinksldjump" highlightClick="1"/>
          </p:cNvPr>
          <p:cNvSpPr/>
          <p:nvPr/>
        </p:nvSpPr>
        <p:spPr>
          <a:xfrm>
            <a:off x="4427984" y="6453336"/>
            <a:ext cx="792088" cy="288032"/>
          </a:xfrm>
          <a:prstGeom prst="actionButtonInformation">
            <a:avLst/>
          </a:prstGeom>
          <a:solidFill>
            <a:srgbClr val="A86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Управляющая кнопка: настраиваемая 47">
            <a:hlinkClick r:id="rId18" action="ppaction://hlinksldjump" highlightClick="1"/>
          </p:cNvPr>
          <p:cNvSpPr/>
          <p:nvPr/>
        </p:nvSpPr>
        <p:spPr>
          <a:xfrm>
            <a:off x="1691680" y="6453336"/>
            <a:ext cx="792088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ФСУ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322329" y="963301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259633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1259633" y="2852937"/>
            <a:ext cx="2379084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899470" y="2564895"/>
            <a:ext cx="1474528" cy="486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Формула" r:id="rId4" imgW="10972800" imgH="5486400" progId="Equation.3">
                    <p:embed/>
                  </p:oleObj>
                </mc:Choice>
                <mc:Fallback>
                  <p:oleObj name="Формула" r:id="rId4" imgW="10972800" imgH="5486400" progId="Equation.3">
                    <p:embed/>
                    <p:pic>
                      <p:nvPicPr>
                        <p:cNvPr id="0" name="Изображение 153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99470" y="2564895"/>
                          <a:ext cx="1474528" cy="48661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259632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51921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3851922" y="2852936"/>
            <a:ext cx="2379084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625517" y="2611601"/>
            <a:ext cx="2231781" cy="505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6" imgW="17678400" imgH="5486400" progId="Equation.3">
                    <p:embed/>
                  </p:oleObj>
                </mc:Choice>
                <mc:Fallback>
                  <p:oleObj name="Формула" r:id="rId6" imgW="17678400" imgH="54864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25517" y="2611601"/>
                          <a:ext cx="2231781" cy="5050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838756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839047" y="4437114"/>
            <a:ext cx="2376051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929425" y="2573685"/>
            <a:ext cx="1581099" cy="4866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Формула" r:id="rId8" imgW="10668000" imgH="5486400" progId="Equation.3">
                    <p:embed/>
                  </p:oleObj>
                </mc:Choice>
                <mc:Fallback>
                  <p:oleObj name="Формула" r:id="rId8" imgW="10668000" imgH="5486400" progId="Equation.3">
                    <p:embed/>
                    <p:pic>
                      <p:nvPicPr>
                        <p:cNvPr id="0" name="Изображение 153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929425" y="2573685"/>
                          <a:ext cx="1581099" cy="4866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3851920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246468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1245364" y="4437384"/>
            <a:ext cx="2379085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625764" y="2545768"/>
            <a:ext cx="2175660" cy="470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Формула" r:id="rId10" imgW="19202400" imgH="5486400" progId="Equation.3">
                    <p:embed/>
                  </p:oleObj>
                </mc:Choice>
                <mc:Fallback>
                  <p:oleObj name="Формула" r:id="rId10" imgW="19202400" imgH="5486400" progId="Equation.3">
                    <p:embed/>
                    <p:pic>
                      <p:nvPicPr>
                        <p:cNvPr id="0" name="Изображение 153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25764" y="2545768"/>
                          <a:ext cx="2175660" cy="47089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Прямоугольник 40"/>
          <p:cNvSpPr/>
          <p:nvPr/>
        </p:nvSpPr>
        <p:spPr>
          <a:xfrm>
            <a:off x="5796136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1920" y="2852936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59632" y="4437112"/>
            <a:ext cx="2379084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9" descr="http://www.playcast.ru/uploads/2017/11/21/23947786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0" y="692696"/>
            <a:ext cx="4513856" cy="2088232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3948572" y="1339453"/>
            <a:ext cx="993398" cy="1113291"/>
          </a:xfrm>
          <a:prstGeom prst="rect">
            <a:avLst/>
          </a:prstGeom>
          <a:noFill/>
        </p:spPr>
      </p:pic>
      <p:pic>
        <p:nvPicPr>
          <p:cNvPr id="4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64362">
            <a:off x="-24226" y="5374900"/>
            <a:ext cx="993398" cy="1113291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755576" y="0"/>
            <a:ext cx="240905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Object 7"/>
          <p:cNvGraphicFramePr>
            <a:graphicFrameLocks noChangeAspect="1"/>
          </p:cNvGraphicFramePr>
          <p:nvPr/>
        </p:nvGraphicFramePr>
        <p:xfrm>
          <a:off x="4830763" y="115888"/>
          <a:ext cx="3155950" cy="100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Формула" r:id="rId14" imgW="19812000" imgH="6705600" progId="Equation.3">
                  <p:embed/>
                </p:oleObj>
              </mc:Choice>
              <mc:Fallback>
                <p:oleObj name="Формула" r:id="rId14" imgW="19812000" imgH="6705600" progId="Equation.3">
                  <p:embed/>
                  <p:pic>
                    <p:nvPicPr>
                      <p:cNvPr id="0" name="Изображение 15364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30763" y="115888"/>
                        <a:ext cx="3155950" cy="100885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Управляющая кнопка: назад 44">
            <a:hlinkClick r:id="rId16" action="ppaction://hlinksldjump" highlightClick="1"/>
          </p:cNvPr>
          <p:cNvSpPr/>
          <p:nvPr/>
        </p:nvSpPr>
        <p:spPr>
          <a:xfrm>
            <a:off x="3491880" y="6453336"/>
            <a:ext cx="792088" cy="308606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5364088" y="6453336"/>
            <a:ext cx="792088" cy="308606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сведения 46">
            <a:hlinkClick r:id="rId17" action="ppaction://hlinksldjump" highlightClick="1"/>
          </p:cNvPr>
          <p:cNvSpPr/>
          <p:nvPr/>
        </p:nvSpPr>
        <p:spPr>
          <a:xfrm>
            <a:off x="4427984" y="6453336"/>
            <a:ext cx="792088" cy="288032"/>
          </a:xfrm>
          <a:prstGeom prst="actionButtonInformation">
            <a:avLst/>
          </a:prstGeom>
          <a:solidFill>
            <a:srgbClr val="A86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Управляющая кнопка: настраиваемая 47">
            <a:hlinkClick r:id="rId18" action="ppaction://hlinksldjump" highlightClick="1"/>
          </p:cNvPr>
          <p:cNvSpPr/>
          <p:nvPr/>
        </p:nvSpPr>
        <p:spPr>
          <a:xfrm>
            <a:off x="1691680" y="6453336"/>
            <a:ext cx="792088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ФСУ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304302" y="1016178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0" y="116632"/>
            <a:ext cx="2843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выражение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162880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8" y="2708920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56176" y="2708920"/>
            <a:ext cx="2520278" cy="1368152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687448" y="2496686"/>
            <a:ext cx="2040914" cy="6321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4" imgW="13716000" imgH="5486400" progId="Equation.3">
                    <p:embed/>
                  </p:oleObj>
                </mc:Choice>
                <mc:Fallback>
                  <p:oleObj name="Формула" r:id="rId4" imgW="13716000" imgH="54864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87448" y="2496686"/>
                          <a:ext cx="2040914" cy="6321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6156176" y="2708920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3850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3203850" y="4365104"/>
            <a:ext cx="2520278" cy="1368152"/>
            <a:chOff x="2555776" y="2348881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1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3543313" y="2644493"/>
            <a:ext cx="824412" cy="4399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6" imgW="4267200" imgH="3962400" progId="Equation.3">
                    <p:embed/>
                  </p:oleObj>
                </mc:Choice>
                <mc:Fallback>
                  <p:oleObj name="Формула" r:id="rId6" imgW="4267200" imgH="39624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43313" y="2644493"/>
                          <a:ext cx="824412" cy="4399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3203848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69343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6156175" y="4365104"/>
            <a:ext cx="2520281" cy="1368151"/>
            <a:chOff x="2552813" y="2348880"/>
            <a:chExt cx="2307219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552813" y="2545955"/>
            <a:ext cx="2175378" cy="61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Формула" r:id="rId8" imgW="16459200" imgH="5486400" progId="Equation.3">
                    <p:embed/>
                  </p:oleObj>
                </mc:Choice>
                <mc:Fallback>
                  <p:oleObj name="Формула" r:id="rId8" imgW="16459200" imgH="5486400" progId="Equation.3">
                    <p:embed/>
                    <p:pic>
                      <p:nvPicPr>
                        <p:cNvPr id="0" name="Изображение 163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52813" y="2545955"/>
                          <a:ext cx="2175378" cy="6167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6156176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03850" y="2708647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50" y="2708920"/>
            <a:ext cx="2520278" cy="1368152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3214133" y="2646587"/>
            <a:ext cx="1187610" cy="4350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Формула" r:id="rId10" imgW="7010400" imgH="3962400" progId="Equation.3">
                    <p:embed/>
                  </p:oleObj>
                </mc:Choice>
                <mc:Fallback>
                  <p:oleObj name="Формула" r:id="rId10" imgW="7010400" imgH="3962400" progId="Equation.3">
                    <p:embed/>
                    <p:pic>
                      <p:nvPicPr>
                        <p:cNvPr id="0" name="Изображение 163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214133" y="2646587"/>
                          <a:ext cx="1187610" cy="43502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203848" y="2708920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2915816" y="188640"/>
          <a:ext cx="6048672" cy="860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Формула" r:id="rId12" imgW="47244000" imgH="5791200" progId="Equation.3">
                  <p:embed/>
                </p:oleObj>
              </mc:Choice>
              <mc:Fallback>
                <p:oleObj name="Формула" r:id="rId12" imgW="47244000" imgH="5791200" progId="Equation.3">
                  <p:embed/>
                  <p:pic>
                    <p:nvPicPr>
                      <p:cNvPr id="0" name="Изображение 1638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15816" y="188640"/>
                        <a:ext cx="6048672" cy="86068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Управляющая кнопка: назад 33">
            <a:hlinkClick r:id="rId14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rId15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121528" y="1107317"/>
            <a:ext cx="1799092" cy="2016224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292387" y="5371900"/>
            <a:ext cx="993398" cy="1113291"/>
          </a:xfrm>
          <a:prstGeom prst="rect">
            <a:avLst/>
          </a:prstGeom>
          <a:noFill/>
        </p:spPr>
      </p:pic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115">
            <a:off x="1425237" y="5899786"/>
            <a:ext cx="964934" cy="980441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5316724" y="1411460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304302" y="1016178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6" y="2708920"/>
            <a:ext cx="250993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56174" y="2708924"/>
            <a:ext cx="2509937" cy="1368153"/>
            <a:chOff x="2555776" y="2348879"/>
            <a:chExt cx="2304256" cy="93610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79"/>
              <a:ext cx="2304256" cy="9361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687992" y="2531178"/>
            <a:ext cx="2128228" cy="555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Формула" r:id="rId4" imgW="14325600" imgH="5181600" progId="Equation.3">
                    <p:embed/>
                  </p:oleObj>
                </mc:Choice>
                <mc:Fallback>
                  <p:oleObj name="Формула" r:id="rId4" imgW="14325600" imgH="5181600" progId="Equation.3">
                    <p:embed/>
                    <p:pic>
                      <p:nvPicPr>
                        <p:cNvPr id="0" name="Изображение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687992" y="2531178"/>
                          <a:ext cx="2128228" cy="5552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6156176" y="2708920"/>
            <a:ext cx="250993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4102" y="4365103"/>
            <a:ext cx="2522012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144102" y="4365103"/>
            <a:ext cx="2522012" cy="1367879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3274754" y="2609973"/>
            <a:ext cx="884763" cy="492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Формула" r:id="rId6" imgW="6096000" imgH="4267200" progId="Equation.3">
                    <p:embed/>
                  </p:oleObj>
                </mc:Choice>
                <mc:Fallback>
                  <p:oleObj name="Формула" r:id="rId6" imgW="6096000" imgH="4267200" progId="Equation.3">
                    <p:embed/>
                    <p:pic>
                      <p:nvPicPr>
                        <p:cNvPr id="0" name="Изображение 174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74754" y="2609973"/>
                          <a:ext cx="884763" cy="4921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6156176" y="4365104"/>
            <a:ext cx="2522012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3848" y="2708920"/>
            <a:ext cx="250993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191773" y="2708917"/>
            <a:ext cx="2532355" cy="1368151"/>
            <a:chOff x="2555776" y="2348880"/>
            <a:chExt cx="2313705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566808" y="2545957"/>
            <a:ext cx="2302673" cy="541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Формула" r:id="rId8" imgW="18592800" imgH="5181600" progId="Equation.3">
                    <p:embed/>
                  </p:oleObj>
                </mc:Choice>
                <mc:Fallback>
                  <p:oleObj name="Формула" r:id="rId8" imgW="18592800" imgH="5181600" progId="Equation.3">
                    <p:embed/>
                    <p:pic>
                      <p:nvPicPr>
                        <p:cNvPr id="0" name="Изображение 174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66808" y="2545957"/>
                          <a:ext cx="2302673" cy="54181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191774" y="4365103"/>
            <a:ext cx="2522012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191775" y="4365375"/>
            <a:ext cx="2522013" cy="1367879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632597" y="2545808"/>
            <a:ext cx="2126491" cy="5740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Формула" r:id="rId10" imgW="16154400" imgH="5181600" progId="Equation.3">
                    <p:embed/>
                  </p:oleObj>
                </mc:Choice>
                <mc:Fallback>
                  <p:oleObj name="Формула" r:id="rId10" imgW="16154400" imgH="5181600" progId="Equation.3">
                    <p:embed/>
                    <p:pic>
                      <p:nvPicPr>
                        <p:cNvPr id="0" name="Изображение 174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32597" y="2545808"/>
                          <a:ext cx="2126491" cy="57407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203848" y="4365104"/>
            <a:ext cx="2522012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03848" y="2708920"/>
            <a:ext cx="250993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назад 37">
            <a:hlinkClick r:id="rId12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сведения 41">
            <a:hlinkClick r:id="rId13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121528" y="1107317"/>
            <a:ext cx="1799092" cy="2016224"/>
          </a:xfrm>
          <a:prstGeom prst="rect">
            <a:avLst/>
          </a:prstGeom>
          <a:noFill/>
        </p:spPr>
      </p:pic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292387" y="5371900"/>
            <a:ext cx="993398" cy="1113291"/>
          </a:xfrm>
          <a:prstGeom prst="rect">
            <a:avLst/>
          </a:prstGeom>
          <a:noFill/>
        </p:spPr>
      </p:pic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115">
            <a:off x="1425237" y="5899786"/>
            <a:ext cx="964934" cy="980441"/>
          </a:xfrm>
          <a:prstGeom prst="rect">
            <a:avLst/>
          </a:prstGeom>
          <a:noFill/>
        </p:spPr>
      </p:pic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5316724" y="1411460"/>
            <a:ext cx="993398" cy="1113291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0" y="116632"/>
            <a:ext cx="2843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выражение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2699791" y="158128"/>
          <a:ext cx="6336705" cy="918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Формула" r:id="rId16" imgW="54559200" imgH="6705600" progId="Equation.3">
                  <p:embed/>
                </p:oleObj>
              </mc:Choice>
              <mc:Fallback>
                <p:oleObj name="Формула" r:id="rId16" imgW="54559200" imgH="6705600" progId="Equation.3">
                  <p:embed/>
                  <p:pic>
                    <p:nvPicPr>
                      <p:cNvPr id="0" name="Изображение 17412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99791" y="158128"/>
                        <a:ext cx="6336705" cy="91829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02103">
            <a:off x="7300046" y="3608882"/>
            <a:ext cx="1799092" cy="2016224"/>
          </a:xfrm>
          <a:prstGeom prst="rect">
            <a:avLst/>
          </a:prstGeom>
          <a:noFill/>
        </p:spPr>
      </p:pic>
      <p:pic>
        <p:nvPicPr>
          <p:cNvPr id="10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874" b="19129"/>
          <a:stretch>
            <a:fillRect/>
          </a:stretch>
        </p:blipFill>
        <p:spPr bwMode="auto">
          <a:xfrm>
            <a:off x="2843808" y="5227454"/>
            <a:ext cx="1850795" cy="1630546"/>
          </a:xfrm>
          <a:prstGeom prst="rect">
            <a:avLst/>
          </a:prstGeom>
          <a:noFill/>
        </p:spPr>
      </p:pic>
      <p:pic>
        <p:nvPicPr>
          <p:cNvPr id="10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276872"/>
            <a:ext cx="1799092" cy="2016224"/>
          </a:xfrm>
          <a:prstGeom prst="rect">
            <a:avLst/>
          </a:prstGeom>
          <a:noFill/>
        </p:spPr>
      </p:pic>
      <p:pic>
        <p:nvPicPr>
          <p:cNvPr id="10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8840"/>
            <a:ext cx="1799092" cy="2016224"/>
          </a:xfrm>
          <a:prstGeom prst="rect">
            <a:avLst/>
          </a:prstGeom>
          <a:noFill/>
        </p:spPr>
      </p:pic>
      <p:pic>
        <p:nvPicPr>
          <p:cNvPr id="10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93" r="13516"/>
          <a:stretch>
            <a:fillRect/>
          </a:stretch>
        </p:blipFill>
        <p:spPr bwMode="auto">
          <a:xfrm>
            <a:off x="7588078" y="2132856"/>
            <a:ext cx="1555922" cy="1980083"/>
          </a:xfrm>
          <a:prstGeom prst="rect">
            <a:avLst/>
          </a:prstGeom>
          <a:noFill/>
        </p:spPr>
      </p:pic>
      <p:pic>
        <p:nvPicPr>
          <p:cNvPr id="10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7434">
            <a:off x="5549636" y="4979049"/>
            <a:ext cx="1799092" cy="2016224"/>
          </a:xfrm>
          <a:prstGeom prst="rect">
            <a:avLst/>
          </a:prstGeom>
          <a:noFill/>
        </p:spPr>
      </p:pic>
      <p:pic>
        <p:nvPicPr>
          <p:cNvPr id="10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02103">
            <a:off x="387278" y="4905027"/>
            <a:ext cx="1799092" cy="2016224"/>
          </a:xfrm>
          <a:prstGeom prst="rect">
            <a:avLst/>
          </a:prstGeom>
          <a:noFill/>
        </p:spPr>
      </p:pic>
      <p:pic>
        <p:nvPicPr>
          <p:cNvPr id="10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597594">
            <a:off x="3754087" y="-58824"/>
            <a:ext cx="1799092" cy="2016224"/>
          </a:xfrm>
          <a:prstGeom prst="rect">
            <a:avLst/>
          </a:prstGeom>
          <a:noFill/>
        </p:spPr>
      </p:pic>
      <p:pic>
        <p:nvPicPr>
          <p:cNvPr id="10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4908" y="0"/>
            <a:ext cx="1799092" cy="2016224"/>
          </a:xfrm>
          <a:prstGeom prst="rect">
            <a:avLst/>
          </a:prstGeom>
          <a:noFill/>
        </p:spPr>
      </p:pic>
      <p:pic>
        <p:nvPicPr>
          <p:cNvPr id="9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02103">
            <a:off x="891334" y="179882"/>
            <a:ext cx="1799092" cy="2016224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1331640" y="3140968"/>
            <a:ext cx="7272808" cy="7920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548680"/>
            <a:ext cx="7272808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835696" y="692696"/>
            <a:ext cx="1152128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1412776"/>
            <a:ext cx="7272808" cy="7920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1835696" y="1556792"/>
            <a:ext cx="1152128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2276872"/>
            <a:ext cx="7272808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835696" y="2420888"/>
            <a:ext cx="1152128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1835696" y="3284984"/>
            <a:ext cx="1152128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31640" y="4005064"/>
            <a:ext cx="7272808" cy="792088"/>
          </a:xfrm>
          <a:prstGeom prst="rect">
            <a:avLst/>
          </a:prstGeom>
          <a:solidFill>
            <a:srgbClr val="46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1835696" y="4149080"/>
            <a:ext cx="1152128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31640" y="4869160"/>
            <a:ext cx="7272808" cy="79208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835696" y="5013176"/>
            <a:ext cx="1152128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31640" y="5733256"/>
            <a:ext cx="7272808" cy="7920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77272"/>
            <a:ext cx="1152128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rId2" action="ppaction://hlinksldjump" highlightClick="1"/>
          </p:cNvPr>
          <p:cNvSpPr/>
          <p:nvPr/>
        </p:nvSpPr>
        <p:spPr>
          <a:xfrm>
            <a:off x="3563888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rId3" action="ppaction://hlinksldjump" highlightClick="1"/>
          </p:cNvPr>
          <p:cNvSpPr/>
          <p:nvPr/>
        </p:nvSpPr>
        <p:spPr>
          <a:xfrm>
            <a:off x="4499992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Управляющая кнопка: настраиваемая 61">
            <a:hlinkClick r:id="rId4" action="ppaction://hlinksldjump" highlightClick="1"/>
          </p:cNvPr>
          <p:cNvSpPr/>
          <p:nvPr/>
        </p:nvSpPr>
        <p:spPr>
          <a:xfrm>
            <a:off x="5436096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Управляющая кнопка: настраиваемая 62">
            <a:hlinkClick r:id="rId5" action="ppaction://hlinksldjump" highlightClick="1"/>
          </p:cNvPr>
          <p:cNvSpPr/>
          <p:nvPr/>
        </p:nvSpPr>
        <p:spPr>
          <a:xfrm>
            <a:off x="6372200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настраиваемая 63">
            <a:hlinkClick r:id="rId6" action="ppaction://hlinksldjump" highlightClick="1"/>
          </p:cNvPr>
          <p:cNvSpPr/>
          <p:nvPr/>
        </p:nvSpPr>
        <p:spPr>
          <a:xfrm>
            <a:off x="7308304" y="692696"/>
            <a:ext cx="720080" cy="504056"/>
          </a:xfrm>
          <a:prstGeom prst="actionButtonBlank">
            <a:avLst/>
          </a:prstGeom>
          <a:solidFill>
            <a:srgbClr val="D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Управляющая кнопка: настраиваемая 64">
            <a:hlinkClick r:id="rId7" action="ppaction://hlinksldjump" highlightClick="1"/>
          </p:cNvPr>
          <p:cNvSpPr/>
          <p:nvPr/>
        </p:nvSpPr>
        <p:spPr>
          <a:xfrm>
            <a:off x="3563888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настраиваемая 65">
            <a:hlinkClick r:id="rId8" action="ppaction://hlinksldjump" highlightClick="1"/>
          </p:cNvPr>
          <p:cNvSpPr/>
          <p:nvPr/>
        </p:nvSpPr>
        <p:spPr>
          <a:xfrm>
            <a:off x="4499992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Управляющая кнопка: настраиваемая 66">
            <a:hlinkClick r:id="rId9" action="ppaction://hlinksldjump" highlightClick="1"/>
          </p:cNvPr>
          <p:cNvSpPr/>
          <p:nvPr/>
        </p:nvSpPr>
        <p:spPr>
          <a:xfrm>
            <a:off x="5436096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Управляющая кнопка: настраиваемая 67">
            <a:hlinkClick r:id="rId10" action="ppaction://hlinksldjump" highlightClick="1"/>
          </p:cNvPr>
          <p:cNvSpPr/>
          <p:nvPr/>
        </p:nvSpPr>
        <p:spPr>
          <a:xfrm>
            <a:off x="6372200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Управляющая кнопка: настраиваемая 68">
            <a:hlinkClick r:id="rId11" action="ppaction://hlinksldjump" highlightClick="1"/>
          </p:cNvPr>
          <p:cNvSpPr/>
          <p:nvPr/>
        </p:nvSpPr>
        <p:spPr>
          <a:xfrm>
            <a:off x="7308304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Управляющая кнопка: настраиваемая 69">
            <a:hlinkClick r:id="rId12" action="ppaction://hlinksldjump" highlightClick="1"/>
          </p:cNvPr>
          <p:cNvSpPr/>
          <p:nvPr/>
        </p:nvSpPr>
        <p:spPr>
          <a:xfrm>
            <a:off x="3563888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Управляющая кнопка: настраиваемая 70">
            <a:hlinkClick r:id="rId13" action="ppaction://hlinksldjump" highlightClick="1"/>
          </p:cNvPr>
          <p:cNvSpPr/>
          <p:nvPr/>
        </p:nvSpPr>
        <p:spPr>
          <a:xfrm>
            <a:off x="4499992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Управляющая кнопка: настраиваемая 71">
            <a:hlinkClick r:id="rId14" action="ppaction://hlinksldjump" highlightClick="1"/>
          </p:cNvPr>
          <p:cNvSpPr/>
          <p:nvPr/>
        </p:nvSpPr>
        <p:spPr>
          <a:xfrm>
            <a:off x="5436096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Управляющая кнопка: настраиваемая 72">
            <a:hlinkClick r:id="rId15" action="ppaction://hlinksldjump" highlightClick="1"/>
          </p:cNvPr>
          <p:cNvSpPr/>
          <p:nvPr/>
        </p:nvSpPr>
        <p:spPr>
          <a:xfrm>
            <a:off x="6372200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Управляющая кнопка: настраиваемая 73">
            <a:hlinkClick r:id="rId16" action="ppaction://hlinksldjump" highlightClick="1"/>
          </p:cNvPr>
          <p:cNvSpPr/>
          <p:nvPr/>
        </p:nvSpPr>
        <p:spPr>
          <a:xfrm>
            <a:off x="7308304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Управляющая кнопка: настраиваемая 74">
            <a:hlinkClick r:id="rId17" action="ppaction://hlinksldjump" highlightClick="1"/>
          </p:cNvPr>
          <p:cNvSpPr/>
          <p:nvPr/>
        </p:nvSpPr>
        <p:spPr>
          <a:xfrm>
            <a:off x="3563888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настраиваемая 75">
            <a:hlinkClick r:id="rId18" action="ppaction://hlinksldjump" highlightClick="1"/>
          </p:cNvPr>
          <p:cNvSpPr/>
          <p:nvPr/>
        </p:nvSpPr>
        <p:spPr>
          <a:xfrm>
            <a:off x="4499992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Управляющая кнопка: настраиваемая 76">
            <a:hlinkClick r:id="rId19" action="ppaction://hlinksldjump" highlightClick="1"/>
          </p:cNvPr>
          <p:cNvSpPr/>
          <p:nvPr/>
        </p:nvSpPr>
        <p:spPr>
          <a:xfrm>
            <a:off x="5436096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Управляющая кнопка: настраиваемая 77">
            <a:hlinkClick r:id="rId20" action="ppaction://hlinksldjump" highlightClick="1"/>
          </p:cNvPr>
          <p:cNvSpPr/>
          <p:nvPr/>
        </p:nvSpPr>
        <p:spPr>
          <a:xfrm>
            <a:off x="6372200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Управляющая кнопка: настраиваемая 78">
            <a:hlinkClick r:id="rId21" action="ppaction://hlinksldjump" highlightClick="1"/>
          </p:cNvPr>
          <p:cNvSpPr/>
          <p:nvPr/>
        </p:nvSpPr>
        <p:spPr>
          <a:xfrm>
            <a:off x="7308304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Управляющая кнопка: настраиваемая 79">
            <a:hlinkClick r:id="rId22" action="ppaction://hlinksldjump" highlightClick="1"/>
          </p:cNvPr>
          <p:cNvSpPr/>
          <p:nvPr/>
        </p:nvSpPr>
        <p:spPr>
          <a:xfrm>
            <a:off x="3563888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Управляющая кнопка: настраиваемая 80">
            <a:hlinkClick r:id="rId23" action="ppaction://hlinksldjump" highlightClick="1"/>
          </p:cNvPr>
          <p:cNvSpPr/>
          <p:nvPr/>
        </p:nvSpPr>
        <p:spPr>
          <a:xfrm>
            <a:off x="4499992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Управляющая кнопка: настраиваемая 81">
            <a:hlinkClick r:id="rId24" action="ppaction://hlinksldjump" highlightClick="1"/>
          </p:cNvPr>
          <p:cNvSpPr/>
          <p:nvPr/>
        </p:nvSpPr>
        <p:spPr>
          <a:xfrm>
            <a:off x="5436096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Управляющая кнопка: настраиваемая 82">
            <a:hlinkClick r:id="rId25" action="ppaction://hlinksldjump" highlightClick="1"/>
          </p:cNvPr>
          <p:cNvSpPr/>
          <p:nvPr/>
        </p:nvSpPr>
        <p:spPr>
          <a:xfrm>
            <a:off x="6372200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Управляющая кнопка: настраиваемая 83">
            <a:hlinkClick r:id="rId26" action="ppaction://hlinksldjump" highlightClick="1"/>
          </p:cNvPr>
          <p:cNvSpPr/>
          <p:nvPr/>
        </p:nvSpPr>
        <p:spPr>
          <a:xfrm>
            <a:off x="7308304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настраиваемая 84">
            <a:hlinkClick r:id="rId27" action="ppaction://hlinksldjump" highlightClick="1"/>
          </p:cNvPr>
          <p:cNvSpPr/>
          <p:nvPr/>
        </p:nvSpPr>
        <p:spPr>
          <a:xfrm>
            <a:off x="3563888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Управляющая кнопка: настраиваемая 85">
            <a:hlinkClick r:id="rId28" action="ppaction://hlinksldjump" highlightClick="1"/>
          </p:cNvPr>
          <p:cNvSpPr/>
          <p:nvPr/>
        </p:nvSpPr>
        <p:spPr>
          <a:xfrm>
            <a:off x="4499992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Управляющая кнопка: настраиваемая 86">
            <a:hlinkClick r:id="rId29" action="ppaction://hlinksldjump" highlightClick="1"/>
          </p:cNvPr>
          <p:cNvSpPr/>
          <p:nvPr/>
        </p:nvSpPr>
        <p:spPr>
          <a:xfrm>
            <a:off x="5436096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Управляющая кнопка: настраиваемая 87">
            <a:hlinkClick r:id="rId30" action="ppaction://hlinksldjump" highlightClick="1"/>
          </p:cNvPr>
          <p:cNvSpPr/>
          <p:nvPr/>
        </p:nvSpPr>
        <p:spPr>
          <a:xfrm>
            <a:off x="6372200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Управляющая кнопка: настраиваемая 88">
            <a:hlinkClick r:id="rId31" action="ppaction://hlinksldjump" highlightClick="1"/>
          </p:cNvPr>
          <p:cNvSpPr/>
          <p:nvPr/>
        </p:nvSpPr>
        <p:spPr>
          <a:xfrm>
            <a:off x="7308304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Управляющая кнопка: настраиваемая 89">
            <a:hlinkClick r:id="rId11" action="ppaction://hlinksldjump" highlightClick="1"/>
          </p:cNvPr>
          <p:cNvSpPr/>
          <p:nvPr/>
        </p:nvSpPr>
        <p:spPr>
          <a:xfrm>
            <a:off x="3563888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Управляющая кнопка: настраиваемая 90">
            <a:hlinkClick r:id="rId32" action="ppaction://hlinksldjump" highlightClick="1"/>
          </p:cNvPr>
          <p:cNvSpPr/>
          <p:nvPr/>
        </p:nvSpPr>
        <p:spPr>
          <a:xfrm>
            <a:off x="4499992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Управляющая кнопка: настраиваемая 91">
            <a:hlinkClick r:id="rId33" action="ppaction://hlinksldjump" highlightClick="1"/>
          </p:cNvPr>
          <p:cNvSpPr/>
          <p:nvPr/>
        </p:nvSpPr>
        <p:spPr>
          <a:xfrm>
            <a:off x="5436096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Управляющая кнопка: настраиваемая 92">
            <a:hlinkClick r:id="rId34" action="ppaction://hlinksldjump" highlightClick="1"/>
          </p:cNvPr>
          <p:cNvSpPr/>
          <p:nvPr/>
        </p:nvSpPr>
        <p:spPr>
          <a:xfrm>
            <a:off x="6372200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Управляющая кнопка: настраиваемая 93">
            <a:hlinkClick r:id="rId35" action="ppaction://hlinksldjump" highlightClick="1"/>
          </p:cNvPr>
          <p:cNvSpPr/>
          <p:nvPr/>
        </p:nvSpPr>
        <p:spPr>
          <a:xfrm>
            <a:off x="7308304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Управляющая кнопка: в конец 97">
            <a:hlinkClick r:id="rId36" action="ppaction://hlinksldjump" highlightClick="1"/>
          </p:cNvPr>
          <p:cNvSpPr/>
          <p:nvPr/>
        </p:nvSpPr>
        <p:spPr>
          <a:xfrm>
            <a:off x="8172400" y="6309320"/>
            <a:ext cx="826392" cy="432048"/>
          </a:xfrm>
          <a:prstGeom prst="actionButtonEn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23528" y="404664"/>
            <a:ext cx="697627" cy="6247864"/>
          </a:xfrm>
          <a:prstGeom prst="rect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000" b="1" cap="none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4000" b="1" cap="none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4000" b="1" cap="none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000" b="1" cap="none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en-US" sz="4000" b="1" cap="none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304302" y="1016178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7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156175" y="2708919"/>
            <a:ext cx="2520278" cy="1368151"/>
            <a:chOff x="2555776" y="2296408"/>
            <a:chExt cx="2304256" cy="98857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296408"/>
              <a:ext cx="2304256" cy="9885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411644" y="2556560"/>
            <a:ext cx="597989" cy="548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Формула" r:id="rId4" imgW="4572000" imgH="4267200" progId="Equation.3">
                    <p:embed/>
                  </p:oleObj>
                </mc:Choice>
                <mc:Fallback>
                  <p:oleObj name="Формула" r:id="rId4" imgW="4572000" imgH="4267200" progId="Equation.3">
                    <p:embed/>
                    <p:pic>
                      <p:nvPicPr>
                        <p:cNvPr id="0" name="Изображение 184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411644" y="2556560"/>
                          <a:ext cx="597989" cy="5482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6156176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4053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144053" y="4365100"/>
            <a:ext cx="2532402" cy="1367878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632328" y="2545997"/>
            <a:ext cx="2162184" cy="591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Формула" r:id="rId6" imgW="15849600" imgH="5486400" progId="Equation.3">
                    <p:embed/>
                  </p:oleObj>
                </mc:Choice>
                <mc:Fallback>
                  <p:oleObj name="Формула" r:id="rId6" imgW="15849600" imgH="5486400" progId="Equation.3">
                    <p:embed/>
                    <p:pic>
                      <p:nvPicPr>
                        <p:cNvPr id="0" name="Изображение 184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32328" y="2545997"/>
                          <a:ext cx="2162184" cy="59134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6156176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3849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191724" y="2708919"/>
            <a:ext cx="2532405" cy="1368152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783231" y="2539608"/>
            <a:ext cx="1860489" cy="597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Формула" r:id="rId8" imgW="14325600" imgH="5486400" progId="Equation.3">
                    <p:embed/>
                  </p:oleObj>
                </mc:Choice>
                <mc:Fallback>
                  <p:oleObj name="Формула" r:id="rId8" imgW="14325600" imgH="5486400" progId="Equation.3">
                    <p:embed/>
                    <p:pic>
                      <p:nvPicPr>
                        <p:cNvPr id="0" name="Изображение 184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83231" y="2539608"/>
                          <a:ext cx="1860489" cy="59757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203848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91725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191725" y="4365372"/>
            <a:ext cx="2532403" cy="1367877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742785" y="2545692"/>
            <a:ext cx="1876380" cy="591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Формула" r:id="rId10" imgW="13716000" imgH="5486400" progId="Equation.3">
                    <p:embed/>
                  </p:oleObj>
                </mc:Choice>
                <mc:Fallback>
                  <p:oleObj name="Формула" r:id="rId10" imgW="13716000" imgH="5486400" progId="Equation.3">
                    <p:embed/>
                    <p:pic>
                      <p:nvPicPr>
                        <p:cNvPr id="0" name="Изображение 184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742785" y="2545692"/>
                          <a:ext cx="1876380" cy="59146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203848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назад 37">
            <a:hlinkClick r:id="rId12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сведения 41">
            <a:hlinkClick r:id="rId13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121528" y="1107317"/>
            <a:ext cx="1799092" cy="2016224"/>
          </a:xfrm>
          <a:prstGeom prst="rect">
            <a:avLst/>
          </a:prstGeom>
          <a:noFill/>
        </p:spPr>
      </p:pic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292387" y="5371900"/>
            <a:ext cx="993398" cy="1113291"/>
          </a:xfrm>
          <a:prstGeom prst="rect">
            <a:avLst/>
          </a:prstGeom>
          <a:noFill/>
        </p:spPr>
      </p:pic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115">
            <a:off x="1425237" y="5899786"/>
            <a:ext cx="964934" cy="980441"/>
          </a:xfrm>
          <a:prstGeom prst="rect">
            <a:avLst/>
          </a:prstGeom>
          <a:noFill/>
        </p:spPr>
      </p:pic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5316724" y="1411460"/>
            <a:ext cx="993398" cy="1113291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0" y="116632"/>
            <a:ext cx="2843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выражение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4176713" y="158750"/>
          <a:ext cx="349091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Формула" r:id="rId16" imgW="29565600" imgH="6705600" progId="Equation.3">
                  <p:embed/>
                </p:oleObj>
              </mc:Choice>
              <mc:Fallback>
                <p:oleObj name="Формула" r:id="rId16" imgW="29565600" imgH="6705600" progId="Equation.3">
                  <p:embed/>
                  <p:pic>
                    <p:nvPicPr>
                      <p:cNvPr id="0" name="Изображение 18436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76713" y="158750"/>
                        <a:ext cx="3490912" cy="9175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304302" y="1016178"/>
            <a:ext cx="1799092" cy="2016224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156177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12"/>
          <p:cNvGrpSpPr/>
          <p:nvPr/>
        </p:nvGrpSpPr>
        <p:grpSpPr>
          <a:xfrm>
            <a:off x="6156176" y="2708922"/>
            <a:ext cx="2520279" cy="1368150"/>
            <a:chOff x="2555776" y="2296409"/>
            <a:chExt cx="2304256" cy="98857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5776" y="2296409"/>
              <a:ext cx="2304256" cy="9885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2819120" y="2516179"/>
            <a:ext cx="1963285" cy="6480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4" imgW="12496800" imgH="5486400" progId="Equation.3">
                    <p:embed/>
                  </p:oleObj>
                </mc:Choice>
                <mc:Fallback>
                  <p:oleObj name="Формула" r:id="rId4" imgW="12496800" imgH="54864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19120" y="2516179"/>
                          <a:ext cx="1963285" cy="64809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6156176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203848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18"/>
          <p:cNvGrpSpPr/>
          <p:nvPr/>
        </p:nvGrpSpPr>
        <p:grpSpPr>
          <a:xfrm>
            <a:off x="3203848" y="4365100"/>
            <a:ext cx="2532402" cy="1367878"/>
            <a:chOff x="2555776" y="2348880"/>
            <a:chExt cx="2304256" cy="936104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3154988" y="2595853"/>
            <a:ext cx="1183029" cy="439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Формула" r:id="rId6" imgW="7010400" imgH="3962400" progId="Equation.3">
                    <p:embed/>
                  </p:oleObj>
                </mc:Choice>
                <mc:Fallback>
                  <p:oleObj name="Формула" r:id="rId6" imgW="7010400" imgH="3962400" progId="Equation.3">
                    <p:embed/>
                    <p:pic>
                      <p:nvPicPr>
                        <p:cNvPr id="0" name="Изображение 194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154988" y="2595853"/>
                          <a:ext cx="1183029" cy="4399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Скругленный прямоугольник 50"/>
          <p:cNvSpPr/>
          <p:nvPr/>
        </p:nvSpPr>
        <p:spPr>
          <a:xfrm>
            <a:off x="3203848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203849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23"/>
          <p:cNvGrpSpPr/>
          <p:nvPr/>
        </p:nvGrpSpPr>
        <p:grpSpPr>
          <a:xfrm>
            <a:off x="3191724" y="2708919"/>
            <a:ext cx="2532405" cy="1368152"/>
            <a:chOff x="2555776" y="2348880"/>
            <a:chExt cx="2304256" cy="936104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3388468" y="2596089"/>
            <a:ext cx="645682" cy="4409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Формула" r:id="rId8" imgW="4267200" imgH="3962400" progId="Equation.3">
                    <p:embed/>
                  </p:oleObj>
                </mc:Choice>
                <mc:Fallback>
                  <p:oleObj name="Формула" r:id="rId8" imgW="4267200" imgH="3962400" progId="Equation.3">
                    <p:embed/>
                    <p:pic>
                      <p:nvPicPr>
                        <p:cNvPr id="0" name="Изображение 194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388468" y="2596089"/>
                          <a:ext cx="645682" cy="4409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Скругленный прямоугольник 55"/>
          <p:cNvSpPr/>
          <p:nvPr/>
        </p:nvSpPr>
        <p:spPr>
          <a:xfrm>
            <a:off x="3203848" y="2708920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156176" y="4365103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Группа 28"/>
          <p:cNvGrpSpPr/>
          <p:nvPr/>
        </p:nvGrpSpPr>
        <p:grpSpPr>
          <a:xfrm>
            <a:off x="6156176" y="4365372"/>
            <a:ext cx="2532403" cy="1367877"/>
            <a:chOff x="2555776" y="2348880"/>
            <a:chExt cx="2304256" cy="936104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3438490" y="2580457"/>
            <a:ext cx="622571" cy="482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Формула" r:id="rId10" imgW="4267200" imgH="4267200" progId="Equation.3">
                    <p:embed/>
                  </p:oleObj>
                </mc:Choice>
                <mc:Fallback>
                  <p:oleObj name="Формула" r:id="rId10" imgW="4267200" imgH="4267200" progId="Equation.3">
                    <p:embed/>
                    <p:pic>
                      <p:nvPicPr>
                        <p:cNvPr id="0" name="Изображение 194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438490" y="2580457"/>
                          <a:ext cx="622571" cy="4823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Скругленный прямоугольник 60"/>
          <p:cNvSpPr/>
          <p:nvPr/>
        </p:nvSpPr>
        <p:spPr>
          <a:xfrm>
            <a:off x="6156176" y="4365104"/>
            <a:ext cx="2532403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121528" y="1107317"/>
            <a:ext cx="1799092" cy="2016224"/>
          </a:xfrm>
          <a:prstGeom prst="rect">
            <a:avLst/>
          </a:prstGeom>
          <a:noFill/>
        </p:spPr>
      </p:pic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292387" y="5371900"/>
            <a:ext cx="993398" cy="1113291"/>
          </a:xfrm>
          <a:prstGeom prst="rect">
            <a:avLst/>
          </a:prstGeom>
          <a:noFill/>
        </p:spPr>
      </p:pic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115">
            <a:off x="1425237" y="5899786"/>
            <a:ext cx="964934" cy="980441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5316724" y="1411460"/>
            <a:ext cx="993398" cy="1113291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0" y="116632"/>
            <a:ext cx="2843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выражение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Управляющая кнопка: назад 61">
            <a:hlinkClick r:id="rId14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далее 62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Управляющая кнопка: сведения 63">
            <a:hlinkClick r:id="rId15" action="ppaction://hlinksldjump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903" name="Object 15"/>
          <p:cNvGraphicFramePr>
            <a:graphicFrameLocks noChangeAspect="1"/>
          </p:cNvGraphicFramePr>
          <p:nvPr/>
        </p:nvGraphicFramePr>
        <p:xfrm>
          <a:off x="3779912" y="0"/>
          <a:ext cx="4646536" cy="1412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Формула" r:id="rId16" imgW="37185600" imgH="9753600" progId="Equation.3">
                  <p:embed/>
                </p:oleObj>
              </mc:Choice>
              <mc:Fallback>
                <p:oleObj name="Формула" r:id="rId16" imgW="37185600" imgH="9753600" progId="Equation.3">
                  <p:embed/>
                  <p:pic>
                    <p:nvPicPr>
                      <p:cNvPr id="0" name="Изображение 19460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79912" y="0"/>
                        <a:ext cx="4646536" cy="141277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7" grpId="0" animBg="1"/>
      <p:bldP spid="47" grpId="1" animBg="1"/>
      <p:bldP spid="52" grpId="0" animBg="1"/>
      <p:bldP spid="52" grpId="1" animBg="1"/>
      <p:bldP spid="57" grpId="0" animBg="1"/>
      <p:bldP spid="5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304302" y="1016178"/>
            <a:ext cx="1799092" cy="2016224"/>
          </a:xfrm>
          <a:prstGeom prst="rect">
            <a:avLst/>
          </a:prstGeom>
          <a:noFill/>
        </p:spPr>
      </p:pic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93508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191782" y="4365102"/>
            <a:ext cx="2520278" cy="1368151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961823" y="2580054"/>
            <a:ext cx="1580063" cy="557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1" name="Формула" r:id="rId4" imgW="11582400" imgH="5486400" progId="Equation.3">
                    <p:embed/>
                  </p:oleObj>
                </mc:Choice>
                <mc:Fallback>
                  <p:oleObj name="Формула" r:id="rId4" imgW="11582400" imgH="5486400" progId="Equation.3">
                    <p:embed/>
                    <p:pic>
                      <p:nvPicPr>
                        <p:cNvPr id="0" name="Изображение 204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61823" y="2580054"/>
                          <a:ext cx="1580063" cy="55708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45836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137890" y="4365104"/>
            <a:ext cx="2520276" cy="1368152"/>
            <a:chOff x="2555776" y="2348880"/>
            <a:chExt cx="230425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3054530" y="2585522"/>
            <a:ext cx="1361374" cy="579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2" name="Формула" r:id="rId6" imgW="9144000" imgH="5486400" progId="Equation.3">
                    <p:embed/>
                  </p:oleObj>
                </mc:Choice>
                <mc:Fallback>
                  <p:oleObj name="Формула" r:id="rId6" imgW="9144000" imgH="5486400" progId="Equation.3">
                    <p:embed/>
                    <p:pic>
                      <p:nvPicPr>
                        <p:cNvPr id="0" name="Изображение 204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54530" y="2585522"/>
                          <a:ext cx="1361374" cy="57960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6156176" y="4365104"/>
            <a:ext cx="2520278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05574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193507" y="2708920"/>
            <a:ext cx="2520280" cy="1368152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3136510" y="2545955"/>
            <a:ext cx="1206288" cy="6138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Формула" r:id="rId8" imgW="7620000" imgH="5486400" progId="Equation.3">
                    <p:embed/>
                  </p:oleObj>
                </mc:Choice>
                <mc:Fallback>
                  <p:oleObj name="Формула" r:id="rId8" imgW="7620000" imgH="5486400" progId="Equation.3">
                    <p:embed/>
                    <p:pic>
                      <p:nvPicPr>
                        <p:cNvPr id="0" name="Изображение 204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36510" y="2545955"/>
                          <a:ext cx="1206288" cy="61385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203848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57902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156176" y="2709193"/>
            <a:ext cx="2508212" cy="1368152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3018845" y="2571966"/>
            <a:ext cx="1455358" cy="584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4" name="Формула" r:id="rId10" imgW="10058400" imgH="5486400" progId="Equation.3">
                    <p:embed/>
                  </p:oleObj>
                </mc:Choice>
                <mc:Fallback>
                  <p:oleObj name="Формула" r:id="rId10" imgW="10058400" imgH="5486400" progId="Equation.3">
                    <p:embed/>
                    <p:pic>
                      <p:nvPicPr>
                        <p:cNvPr id="0" name="Изображение 2048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18845" y="2571966"/>
                          <a:ext cx="1455358" cy="58440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6156176" y="2708920"/>
            <a:ext cx="2508212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назад 39">
            <a:hlinkClick r:id="rId12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сведения 41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121528" y="1107317"/>
            <a:ext cx="1799092" cy="2016224"/>
          </a:xfrm>
          <a:prstGeom prst="rect">
            <a:avLst/>
          </a:prstGeom>
          <a:noFill/>
        </p:spPr>
      </p:pic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292387" y="5371900"/>
            <a:ext cx="993398" cy="1113291"/>
          </a:xfrm>
          <a:prstGeom prst="rect">
            <a:avLst/>
          </a:prstGeom>
          <a:noFill/>
        </p:spPr>
      </p:pic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45115">
            <a:off x="1425237" y="5899786"/>
            <a:ext cx="964934" cy="980441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5316724" y="1411460"/>
            <a:ext cx="993398" cy="1113291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0" y="116632"/>
            <a:ext cx="2843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</a:t>
            </a:r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выражение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4046537" y="287338"/>
          <a:ext cx="4462673" cy="909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Формула" r:id="rId15" imgW="32918400" imgH="5791200" progId="Equation.3">
                  <p:embed/>
                </p:oleObj>
              </mc:Choice>
              <mc:Fallback>
                <p:oleObj name="Формула" r:id="rId15" imgW="32918400" imgH="5791200" progId="Equation.3">
                  <p:embed/>
                  <p:pic>
                    <p:nvPicPr>
                      <p:cNvPr id="0" name="Изображение 20484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46537" y="287338"/>
                        <a:ext cx="4462673" cy="90941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Скругленная прямоугольная выноска 36"/>
          <p:cNvSpPr/>
          <p:nvPr/>
        </p:nvSpPr>
        <p:spPr>
          <a:xfrm>
            <a:off x="4355976" y="5013176"/>
            <a:ext cx="4536504" cy="1080120"/>
          </a:xfrm>
          <a:prstGeom prst="wedgeRoundRectCallout">
            <a:avLst>
              <a:gd name="adj1" fmla="val -17272"/>
              <a:gd name="adj2" fmla="val 86208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 правила подобных слагаемых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37" grpId="0" animBg="1"/>
      <p:bldP spid="3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4394200" y="-12700"/>
          <a:ext cx="1978025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Формула" r:id="rId3" imgW="12496800" imgH="10363200" progId="Equation.3">
                  <p:embed/>
                </p:oleObj>
              </mc:Choice>
              <mc:Fallback>
                <p:oleObj name="Формула" r:id="rId3" imgW="12496800" imgH="10363200" progId="Equation.3">
                  <p:embed/>
                  <p:pic>
                    <p:nvPicPr>
                      <p:cNvPr id="0" name="Изображение 2150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-12700"/>
                        <a:ext cx="1978025" cy="165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12"/>
          <p:cNvGrpSpPr/>
          <p:nvPr/>
        </p:nvGrpSpPr>
        <p:grpSpPr>
          <a:xfrm>
            <a:off x="5663841" y="2420887"/>
            <a:ext cx="2436550" cy="1368152"/>
            <a:chOff x="2555776" y="2348880"/>
            <a:chExt cx="2304256" cy="93610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1"/>
            <p:cNvGraphicFramePr>
              <a:graphicFrameLocks noChangeAspect="1"/>
            </p:cNvGraphicFramePr>
            <p:nvPr/>
          </p:nvGraphicFramePr>
          <p:xfrm>
            <a:off x="2815842" y="2571582"/>
            <a:ext cx="1771541" cy="539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6" name="Формула" r:id="rId5" imgW="11887200" imgH="5181600" progId="Equation.3">
                    <p:embed/>
                  </p:oleObj>
                </mc:Choice>
                <mc:Fallback>
                  <p:oleObj name="Формула" r:id="rId5" imgW="11887200" imgH="5181600" progId="Equation.3">
                    <p:embed/>
                    <p:pic>
                      <p:nvPicPr>
                        <p:cNvPr id="0" name="Изображение 215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15842" y="2571582"/>
                          <a:ext cx="1771541" cy="53983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Скругленный прямоугольник 32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18"/>
          <p:cNvGrpSpPr/>
          <p:nvPr/>
        </p:nvGrpSpPr>
        <p:grpSpPr>
          <a:xfrm>
            <a:off x="5663842" y="4005065"/>
            <a:ext cx="2436550" cy="1367879"/>
            <a:chOff x="2555776" y="2348880"/>
            <a:chExt cx="2304256" cy="93610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3157575" y="2545993"/>
            <a:ext cx="1385080" cy="590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Формула" r:id="rId7" imgW="8839200" imgH="5181600" progId="Equation.3">
                    <p:embed/>
                  </p:oleObj>
                </mc:Choice>
                <mc:Fallback>
                  <p:oleObj name="Формула" r:id="rId7" imgW="8839200" imgH="5181600" progId="Equation.3">
                    <p:embed/>
                    <p:pic>
                      <p:nvPicPr>
                        <p:cNvPr id="0" name="Изображение 215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57575" y="2545993"/>
                          <a:ext cx="1385080" cy="59059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23"/>
          <p:cNvGrpSpPr/>
          <p:nvPr/>
        </p:nvGrpSpPr>
        <p:grpSpPr>
          <a:xfrm>
            <a:off x="2904094" y="2420887"/>
            <a:ext cx="2448273" cy="1368152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2898900" y="2571582"/>
            <a:ext cx="1501587" cy="521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Формула" r:id="rId9" imgW="10668000" imgH="4876800" progId="Equation.3">
                    <p:embed/>
                  </p:oleObj>
                </mc:Choice>
                <mc:Fallback>
                  <p:oleObj name="Формула" r:id="rId9" imgW="10668000" imgH="4876800" progId="Equation.3">
                    <p:embed/>
                    <p:pic>
                      <p:nvPicPr>
                        <p:cNvPr id="0" name="Изображение 215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98900" y="2571582"/>
                          <a:ext cx="1501587" cy="5213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915816" y="4005063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28"/>
          <p:cNvGrpSpPr/>
          <p:nvPr/>
        </p:nvGrpSpPr>
        <p:grpSpPr>
          <a:xfrm>
            <a:off x="2915816" y="4005338"/>
            <a:ext cx="2436550" cy="1367880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2896971" y="2561764"/>
            <a:ext cx="1734009" cy="5768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9" name="Формула" r:id="rId11" imgW="11887200" imgH="5181600" progId="Equation.3">
                    <p:embed/>
                  </p:oleObj>
                </mc:Choice>
                <mc:Fallback>
                  <p:oleObj name="Формула" r:id="rId11" imgW="11887200" imgH="5181600" progId="Equation.3">
                    <p:embed/>
                    <p:pic>
                      <p:nvPicPr>
                        <p:cNvPr id="0" name="Изображение 215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896971" y="2561764"/>
                          <a:ext cx="1734009" cy="57687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2915816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зад 48">
            <a:hlinkClick r:id="rId13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1520" y="188640"/>
            <a:ext cx="3335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дробь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сведения 52">
            <a:hlinkClick r:id="rId14" action="ppaction://hlinksldjump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5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466345" y="-44811"/>
            <a:ext cx="1799092" cy="2016224"/>
          </a:xfrm>
          <a:prstGeom prst="rect">
            <a:avLst/>
          </a:prstGeom>
          <a:noFill/>
        </p:spPr>
      </p:pic>
      <p:pic>
        <p:nvPicPr>
          <p:cNvPr id="5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7628427" y="4922767"/>
            <a:ext cx="1799092" cy="20162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(б)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Группа 12"/>
          <p:cNvGrpSpPr/>
          <p:nvPr/>
        </p:nvGrpSpPr>
        <p:grpSpPr>
          <a:xfrm>
            <a:off x="5652120" y="2420885"/>
            <a:ext cx="2436550" cy="1368150"/>
            <a:chOff x="2555776" y="2348880"/>
            <a:chExt cx="2304256" cy="93610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1"/>
            <p:cNvGraphicFramePr>
              <a:graphicFrameLocks noChangeAspect="1"/>
            </p:cNvGraphicFramePr>
            <p:nvPr/>
          </p:nvGraphicFramePr>
          <p:xfrm>
            <a:off x="3304857" y="2348881"/>
            <a:ext cx="817179" cy="875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Формула" r:id="rId3" imgW="6096000" imgH="9448800" progId="Equation.3">
                    <p:embed/>
                  </p:oleObj>
                </mc:Choice>
                <mc:Fallback>
                  <p:oleObj name="Формула" r:id="rId3" imgW="6096000" imgH="9448800" progId="Equation.3">
                    <p:embed/>
                    <p:pic>
                      <p:nvPicPr>
                        <p:cNvPr id="0" name="Изображение 225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04857" y="2348881"/>
                          <a:ext cx="817179" cy="8753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Скругленный прямоугольник 36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18"/>
          <p:cNvGrpSpPr/>
          <p:nvPr/>
        </p:nvGrpSpPr>
        <p:grpSpPr>
          <a:xfrm>
            <a:off x="5663842" y="4005064"/>
            <a:ext cx="2436550" cy="1367879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3157575" y="2363448"/>
            <a:ext cx="1089572" cy="877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Формула" r:id="rId5" imgW="8534400" imgH="9448800" progId="Equation.3">
                    <p:embed/>
                  </p:oleObj>
                </mc:Choice>
                <mc:Fallback>
                  <p:oleObj name="Формула" r:id="rId5" imgW="8534400" imgH="9448800" progId="Equation.3">
                    <p:embed/>
                    <p:pic>
                      <p:nvPicPr>
                        <p:cNvPr id="0" name="Изображение 225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57575" y="2363448"/>
                          <a:ext cx="1089572" cy="8777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23"/>
          <p:cNvGrpSpPr/>
          <p:nvPr/>
        </p:nvGrpSpPr>
        <p:grpSpPr>
          <a:xfrm>
            <a:off x="2904094" y="4005064"/>
            <a:ext cx="2448273" cy="1421924"/>
            <a:chOff x="2555776" y="2348880"/>
            <a:chExt cx="2304256" cy="97289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1"/>
            <p:cNvGraphicFramePr>
              <a:graphicFrameLocks noChangeAspect="1"/>
            </p:cNvGraphicFramePr>
            <p:nvPr/>
          </p:nvGraphicFramePr>
          <p:xfrm>
            <a:off x="3176758" y="2387136"/>
            <a:ext cx="1084355" cy="934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Формула" r:id="rId7" imgW="9144000" imgH="10363200" progId="Equation.3">
                    <p:embed/>
                  </p:oleObj>
                </mc:Choice>
                <mc:Fallback>
                  <p:oleObj name="Формула" r:id="rId7" imgW="9144000" imgH="10363200" progId="Equation.3">
                    <p:embed/>
                    <p:pic>
                      <p:nvPicPr>
                        <p:cNvPr id="0" name="Изображение 225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76758" y="2387136"/>
                          <a:ext cx="1084355" cy="93463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Скругленный прямоугольник 46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915816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Группа 28"/>
          <p:cNvGrpSpPr/>
          <p:nvPr/>
        </p:nvGrpSpPr>
        <p:grpSpPr>
          <a:xfrm>
            <a:off x="2915816" y="2420887"/>
            <a:ext cx="2436550" cy="1440160"/>
            <a:chOff x="2555776" y="2348693"/>
            <a:chExt cx="2304256" cy="985569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1"/>
            <p:cNvGraphicFramePr>
              <a:graphicFrameLocks noChangeAspect="1"/>
            </p:cNvGraphicFramePr>
            <p:nvPr/>
          </p:nvGraphicFramePr>
          <p:xfrm>
            <a:off x="2952235" y="2348693"/>
            <a:ext cx="1378051" cy="9855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Формула" r:id="rId9" imgW="11277600" imgH="10972800" progId="Equation.3">
                    <p:embed/>
                  </p:oleObj>
                </mc:Choice>
                <mc:Fallback>
                  <p:oleObj name="Формула" r:id="rId9" imgW="11277600" imgH="10972800" progId="Equation.3">
                    <p:embed/>
                    <p:pic>
                      <p:nvPicPr>
                        <p:cNvPr id="0" name="Изображение 225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52235" y="2348693"/>
                          <a:ext cx="1378051" cy="98556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Скругленный прямоугольник 51"/>
          <p:cNvSpPr/>
          <p:nvPr/>
        </p:nvSpPr>
        <p:spPr>
          <a:xfrm>
            <a:off x="2915816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5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466345" y="-44811"/>
            <a:ext cx="1799092" cy="2016224"/>
          </a:xfrm>
          <a:prstGeom prst="rect">
            <a:avLst/>
          </a:prstGeom>
          <a:noFill/>
        </p:spPr>
      </p:pic>
      <p:pic>
        <p:nvPicPr>
          <p:cNvPr id="5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7628427" y="4922767"/>
            <a:ext cx="1799092" cy="2016224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4322763" y="-12700"/>
          <a:ext cx="2122487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Формула" r:id="rId13" imgW="13411200" imgH="10363200" progId="Equation.3">
                  <p:embed/>
                </p:oleObj>
              </mc:Choice>
              <mc:Fallback>
                <p:oleObj name="Формула" r:id="rId13" imgW="13411200" imgH="10363200" progId="Equation.3">
                  <p:embed/>
                  <p:pic>
                    <p:nvPicPr>
                      <p:cNvPr id="0" name="Изображение 2253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22763" y="-12700"/>
                        <a:ext cx="2122487" cy="165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251520" y="188640"/>
            <a:ext cx="3335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дробь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Управляющая кнопка: назад 55">
            <a:hlinkClick r:id="rId15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далее 56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сведения 57">
            <a:hlinkClick r:id="rId16" action="ppaction://hlinksldjump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27538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12"/>
          <p:cNvGrpSpPr/>
          <p:nvPr/>
        </p:nvGrpSpPr>
        <p:grpSpPr>
          <a:xfrm>
            <a:off x="2927537" y="2420885"/>
            <a:ext cx="2436550" cy="1368147"/>
            <a:chOff x="2555776" y="2348880"/>
            <a:chExt cx="2304256" cy="93610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3145613" y="2625624"/>
            <a:ext cx="1169634" cy="466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3" name="Формула" r:id="rId3" imgW="7010400" imgH="4267200" progId="Equation.3">
                    <p:embed/>
                  </p:oleObj>
                </mc:Choice>
                <mc:Fallback>
                  <p:oleObj name="Формула" r:id="rId3" imgW="7010400" imgH="4267200" progId="Equation.3">
                    <p:embed/>
                    <p:pic>
                      <p:nvPicPr>
                        <p:cNvPr id="0" name="Изображение 235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45613" y="2625624"/>
                          <a:ext cx="1169634" cy="4662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18"/>
          <p:cNvGrpSpPr/>
          <p:nvPr/>
        </p:nvGrpSpPr>
        <p:grpSpPr>
          <a:xfrm>
            <a:off x="5663842" y="4002957"/>
            <a:ext cx="2364542" cy="1326438"/>
            <a:chOff x="2555776" y="2348880"/>
            <a:chExt cx="2304256" cy="936104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386418" y="2633573"/>
            <a:ext cx="704194" cy="479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4" name="Формула" r:id="rId5" imgW="4572000" imgH="4267200" progId="Equation.3">
                    <p:embed/>
                  </p:oleObj>
                </mc:Choice>
                <mc:Fallback>
                  <p:oleObj name="Формула" r:id="rId5" imgW="4572000" imgH="4267200" progId="Equation.3">
                    <p:embed/>
                    <p:pic>
                      <p:nvPicPr>
                        <p:cNvPr id="0" name="Изображение 235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386418" y="2633573"/>
                          <a:ext cx="704194" cy="4790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Группа 23"/>
          <p:cNvGrpSpPr/>
          <p:nvPr/>
        </p:nvGrpSpPr>
        <p:grpSpPr>
          <a:xfrm>
            <a:off x="2904094" y="4005063"/>
            <a:ext cx="2448273" cy="1368152"/>
            <a:chOff x="2555776" y="2348880"/>
            <a:chExt cx="2304256" cy="936104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1"/>
            <p:cNvGraphicFramePr>
              <a:graphicFrameLocks noChangeAspect="1"/>
            </p:cNvGraphicFramePr>
            <p:nvPr/>
          </p:nvGraphicFramePr>
          <p:xfrm>
            <a:off x="2973442" y="2561941"/>
            <a:ext cx="1558761" cy="556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5" name="Формула" r:id="rId7" imgW="11582400" imgH="5486400" progId="Equation.3">
                    <p:embed/>
                  </p:oleObj>
                </mc:Choice>
                <mc:Fallback>
                  <p:oleObj name="Формула" r:id="rId7" imgW="11582400" imgH="5486400" progId="Equation.3">
                    <p:embed/>
                    <p:pic>
                      <p:nvPicPr>
                        <p:cNvPr id="0" name="Изображение 235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73442" y="2561941"/>
                          <a:ext cx="1558761" cy="55666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Скругленный прямоугольник 62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652120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Группа 28"/>
          <p:cNvGrpSpPr/>
          <p:nvPr/>
        </p:nvGrpSpPr>
        <p:grpSpPr>
          <a:xfrm>
            <a:off x="5652120" y="2421158"/>
            <a:ext cx="2436550" cy="1367879"/>
            <a:chOff x="2555776" y="2348880"/>
            <a:chExt cx="2304256" cy="936104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2826927" y="2596506"/>
            <a:ext cx="1635601" cy="557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6" name="Формула" r:id="rId9" imgW="11582400" imgH="5486400" progId="Equation.3">
                    <p:embed/>
                  </p:oleObj>
                </mc:Choice>
                <mc:Fallback>
                  <p:oleObj name="Формула" r:id="rId9" imgW="11582400" imgH="5486400" progId="Equation.3">
                    <p:embed/>
                    <p:pic>
                      <p:nvPicPr>
                        <p:cNvPr id="0" name="Изображение 235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26927" y="2596506"/>
                          <a:ext cx="1635601" cy="557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Скругленный прямоугольник 67"/>
          <p:cNvSpPr/>
          <p:nvPr/>
        </p:nvSpPr>
        <p:spPr>
          <a:xfrm>
            <a:off x="5652120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7628427" y="4922767"/>
            <a:ext cx="1799092" cy="2016224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466345" y="-44811"/>
            <a:ext cx="1799092" cy="2016224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4251325" y="-60325"/>
          <a:ext cx="2266950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Формула" r:id="rId13" imgW="14325600" imgH="10972800" progId="Equation.3">
                  <p:embed/>
                </p:oleObj>
              </mc:Choice>
              <mc:Fallback>
                <p:oleObj name="Формула" r:id="rId13" imgW="14325600" imgH="10972800" progId="Equation.3">
                  <p:embed/>
                  <p:pic>
                    <p:nvPicPr>
                      <p:cNvPr id="0" name="Изображение 23556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51325" y="-60325"/>
                        <a:ext cx="2266950" cy="17478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251520" y="188640"/>
            <a:ext cx="3335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дробь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зад 34">
            <a:hlinkClick r:id="rId15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ведения 36">
            <a:hlinkClick r:id="" action="ppaction://noaction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3635896" y="5013176"/>
            <a:ext cx="5256584" cy="1080120"/>
          </a:xfrm>
          <a:prstGeom prst="wedgeRoundRectCallout">
            <a:avLst>
              <a:gd name="adj1" fmla="val -23112"/>
              <a:gd name="adj2" fmla="val 83694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вынесения общего множителя за скобки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5" grpId="0" animBg="1"/>
      <p:bldP spid="55" grpId="1" animBg="1"/>
      <p:bldP spid="59" grpId="0" animBg="1"/>
      <p:bldP spid="59" grpId="1" animBg="1"/>
      <p:bldP spid="64" grpId="0" animBg="1"/>
      <p:bldP spid="64" grpId="1" animBg="1"/>
      <p:bldP spid="38" grpId="0" animBg="1"/>
      <p:bldP spid="3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(г)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27538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12"/>
          <p:cNvGrpSpPr/>
          <p:nvPr/>
        </p:nvGrpSpPr>
        <p:grpSpPr>
          <a:xfrm>
            <a:off x="2927536" y="2420154"/>
            <a:ext cx="2436551" cy="1342742"/>
            <a:chOff x="2555776" y="2348880"/>
            <a:chExt cx="2304256" cy="93935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3429970" y="2399769"/>
            <a:ext cx="483420" cy="8884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7" name="Формула" r:id="rId3" imgW="3657600" imgH="9448800" progId="Equation.3">
                    <p:embed/>
                  </p:oleObj>
                </mc:Choice>
                <mc:Fallback>
                  <p:oleObj name="Формула" r:id="rId3" imgW="3657600" imgH="9448800" progId="Equation.3">
                    <p:embed/>
                    <p:pic>
                      <p:nvPicPr>
                        <p:cNvPr id="0" name="Изображение 245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29970" y="2399769"/>
                          <a:ext cx="483420" cy="8884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Группа 18"/>
          <p:cNvGrpSpPr/>
          <p:nvPr/>
        </p:nvGrpSpPr>
        <p:grpSpPr>
          <a:xfrm>
            <a:off x="5663842" y="4002953"/>
            <a:ext cx="2364542" cy="1331046"/>
            <a:chOff x="2555776" y="2348880"/>
            <a:chExt cx="2304256" cy="939357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7" name="Object 1"/>
            <p:cNvGraphicFramePr>
              <a:graphicFrameLocks noChangeAspect="1"/>
            </p:cNvGraphicFramePr>
            <p:nvPr/>
          </p:nvGraphicFramePr>
          <p:xfrm>
            <a:off x="3280133" y="2393083"/>
            <a:ext cx="846223" cy="895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8" name="Формула" r:id="rId5" imgW="6096000" imgH="9448800" progId="Equation.3">
                    <p:embed/>
                  </p:oleObj>
                </mc:Choice>
                <mc:Fallback>
                  <p:oleObj name="Формула" r:id="rId5" imgW="6096000" imgH="9448800" progId="Equation.3">
                    <p:embed/>
                    <p:pic>
                      <p:nvPicPr>
                        <p:cNvPr id="0" name="Изображение 245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80133" y="2393083"/>
                          <a:ext cx="846223" cy="8951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Скругленный прямоугольник 57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Группа 23"/>
          <p:cNvGrpSpPr/>
          <p:nvPr/>
        </p:nvGrpSpPr>
        <p:grpSpPr>
          <a:xfrm>
            <a:off x="2904094" y="4005064"/>
            <a:ext cx="2448273" cy="1368152"/>
            <a:chOff x="2555776" y="2348880"/>
            <a:chExt cx="2304256" cy="936104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1"/>
            <p:cNvGraphicFramePr>
              <a:graphicFrameLocks noChangeAspect="1"/>
            </p:cNvGraphicFramePr>
            <p:nvPr/>
          </p:nvGraphicFramePr>
          <p:xfrm>
            <a:off x="3176758" y="2391217"/>
            <a:ext cx="1016583" cy="891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9" name="Формула" r:id="rId7" imgW="8839200" imgH="10668000" progId="Equation.3">
                    <p:embed/>
                  </p:oleObj>
                </mc:Choice>
                <mc:Fallback>
                  <p:oleObj name="Формула" r:id="rId7" imgW="8839200" imgH="10668000" progId="Equation.3">
                    <p:embed/>
                    <p:pic>
                      <p:nvPicPr>
                        <p:cNvPr id="0" name="Изображение 245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76758" y="2391217"/>
                          <a:ext cx="1016583" cy="8918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Скругленный прямоугольник 61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652120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Группа 28"/>
          <p:cNvGrpSpPr/>
          <p:nvPr/>
        </p:nvGrpSpPr>
        <p:grpSpPr>
          <a:xfrm>
            <a:off x="5652120" y="2421161"/>
            <a:ext cx="2436550" cy="1400670"/>
            <a:chOff x="2555776" y="2348880"/>
            <a:chExt cx="2304256" cy="958544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6" name="Object 1"/>
            <p:cNvGraphicFramePr>
              <a:graphicFrameLocks noChangeAspect="1"/>
            </p:cNvGraphicFramePr>
            <p:nvPr/>
          </p:nvGraphicFramePr>
          <p:xfrm>
            <a:off x="3364394" y="2397972"/>
            <a:ext cx="757643" cy="909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0" name="Формула" r:id="rId9" imgW="6400800" imgH="10668000" progId="Equation.3">
                    <p:embed/>
                  </p:oleObj>
                </mc:Choice>
                <mc:Fallback>
                  <p:oleObj name="Формула" r:id="rId9" imgW="6400800" imgH="10668000" progId="Equation.3">
                    <p:embed/>
                    <p:pic>
                      <p:nvPicPr>
                        <p:cNvPr id="0" name="Изображение 245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364394" y="2397972"/>
                          <a:ext cx="757643" cy="9094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" name="Скругленный прямоугольник 66"/>
          <p:cNvSpPr/>
          <p:nvPr/>
        </p:nvSpPr>
        <p:spPr>
          <a:xfrm>
            <a:off x="5652120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466345" y="-44811"/>
            <a:ext cx="1799092" cy="2016224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7628427" y="4922767"/>
            <a:ext cx="1799092" cy="2016224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4371975" y="-36513"/>
          <a:ext cx="2025650" cy="1698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Формула" r:id="rId13" imgW="12801600" imgH="10668000" progId="Equation.3">
                  <p:embed/>
                </p:oleObj>
              </mc:Choice>
              <mc:Fallback>
                <p:oleObj name="Формула" r:id="rId13" imgW="12801600" imgH="10668000" progId="Equation.3">
                  <p:embed/>
                  <p:pic>
                    <p:nvPicPr>
                      <p:cNvPr id="0" name="Изображение 24580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71975" y="-36513"/>
                        <a:ext cx="2025650" cy="169862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251520" y="188640"/>
            <a:ext cx="3335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дробь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назад 36">
            <a:hlinkClick r:id="rId15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далее 37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сведения 42">
            <a:hlinkClick r:id="" action="ppaction://noaction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ая прямоугольная выноска 43"/>
          <p:cNvSpPr/>
          <p:nvPr/>
        </p:nvSpPr>
        <p:spPr>
          <a:xfrm>
            <a:off x="5220072" y="5013176"/>
            <a:ext cx="3672408" cy="1080120"/>
          </a:xfrm>
          <a:prstGeom prst="wedgeRoundRectCallout">
            <a:avLst>
              <a:gd name="adj1" fmla="val -48751"/>
              <a:gd name="adj2" fmla="val 82856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√21 в виде произведения корней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54" grpId="0" animBg="1"/>
      <p:bldP spid="54" grpId="1" animBg="1"/>
      <p:bldP spid="58" grpId="0" animBg="1"/>
      <p:bldP spid="58" grpId="1" animBg="1"/>
      <p:bldP spid="63" grpId="0" animBg="1"/>
      <p:bldP spid="63" grpId="1" animBg="1"/>
      <p:bldP spid="44" grpId="0" animBg="1"/>
      <p:bldP spid="4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12"/>
          <p:cNvGrpSpPr/>
          <p:nvPr/>
        </p:nvGrpSpPr>
        <p:grpSpPr>
          <a:xfrm>
            <a:off x="5663842" y="2420887"/>
            <a:ext cx="2436550" cy="1368152"/>
            <a:chOff x="2555776" y="2348880"/>
            <a:chExt cx="2304256" cy="93610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3333791" y="2595478"/>
            <a:ext cx="804700" cy="492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1" name="Формула" r:id="rId3" imgW="4876800" imgH="3962400" progId="Equation.3">
                    <p:embed/>
                  </p:oleObj>
                </mc:Choice>
                <mc:Fallback>
                  <p:oleObj name="Формула" r:id="rId3" imgW="4876800" imgH="3962400" progId="Equation.3">
                    <p:embed/>
                    <p:pic>
                      <p:nvPicPr>
                        <p:cNvPr id="0" name="Изображение 256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33791" y="2595478"/>
                          <a:ext cx="804700" cy="49204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927538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18"/>
          <p:cNvGrpSpPr/>
          <p:nvPr/>
        </p:nvGrpSpPr>
        <p:grpSpPr>
          <a:xfrm>
            <a:off x="2927538" y="3997471"/>
            <a:ext cx="2436550" cy="1375473"/>
            <a:chOff x="2555776" y="2343683"/>
            <a:chExt cx="2304256" cy="94130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021378" y="2343683"/>
            <a:ext cx="1397199" cy="904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2" name="Формула" r:id="rId5" imgW="11582400" imgH="10058400" progId="Equation.3">
                    <p:embed/>
                  </p:oleObj>
                </mc:Choice>
                <mc:Fallback>
                  <p:oleObj name="Формула" r:id="rId5" imgW="11582400" imgH="10058400" progId="Equation.3">
                    <p:embed/>
                    <p:pic>
                      <p:nvPicPr>
                        <p:cNvPr id="0" name="Изображение 256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21378" y="2343683"/>
                          <a:ext cx="1397199" cy="90448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Группа 23"/>
          <p:cNvGrpSpPr/>
          <p:nvPr/>
        </p:nvGrpSpPr>
        <p:grpSpPr>
          <a:xfrm>
            <a:off x="2904095" y="2420885"/>
            <a:ext cx="2448274" cy="1368151"/>
            <a:chOff x="2555776" y="2348880"/>
            <a:chExt cx="2304256" cy="936104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1"/>
            <p:cNvGraphicFramePr>
              <a:graphicFrameLocks noChangeAspect="1"/>
            </p:cNvGraphicFramePr>
            <p:nvPr/>
          </p:nvGraphicFramePr>
          <p:xfrm>
            <a:off x="3176757" y="2348883"/>
            <a:ext cx="1071328" cy="891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3" name="Формула" r:id="rId7" imgW="8839200" imgH="9448800" progId="Equation.3">
                    <p:embed/>
                  </p:oleObj>
                </mc:Choice>
                <mc:Fallback>
                  <p:oleObj name="Формула" r:id="rId7" imgW="8839200" imgH="9448800" progId="Equation.3">
                    <p:embed/>
                    <p:pic>
                      <p:nvPicPr>
                        <p:cNvPr id="0" name="Изображение 256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76757" y="2348883"/>
                          <a:ext cx="1071328" cy="8915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Скругленный прямоугольник 6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652120" y="4005063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Группа 28"/>
          <p:cNvGrpSpPr/>
          <p:nvPr/>
        </p:nvGrpSpPr>
        <p:grpSpPr>
          <a:xfrm>
            <a:off x="5652122" y="3992292"/>
            <a:ext cx="2436551" cy="1385216"/>
            <a:chOff x="2555776" y="2339953"/>
            <a:chExt cx="2304256" cy="947968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3032463" y="2339953"/>
            <a:ext cx="1361965" cy="947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" name="Формула" r:id="rId9" imgW="11582400" imgH="10972800" progId="Equation.3">
                    <p:embed/>
                  </p:oleObj>
                </mc:Choice>
                <mc:Fallback>
                  <p:oleObj name="Формула" r:id="rId9" imgW="11582400" imgH="10972800" progId="Equation.3">
                    <p:embed/>
                    <p:pic>
                      <p:nvPicPr>
                        <p:cNvPr id="0" name="Изображение 256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32463" y="2339953"/>
                          <a:ext cx="1361965" cy="9479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Скругленный прямоугольник 68"/>
          <p:cNvSpPr/>
          <p:nvPr/>
        </p:nvSpPr>
        <p:spPr>
          <a:xfrm>
            <a:off x="2915816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7466345" y="-44811"/>
            <a:ext cx="1799092" cy="2016224"/>
          </a:xfrm>
          <a:prstGeom prst="rect">
            <a:avLst/>
          </a:prstGeom>
          <a:noFill/>
        </p:spPr>
      </p:pic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7628427" y="4922767"/>
            <a:ext cx="1799092" cy="2016224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188640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3673475" y="-12700"/>
          <a:ext cx="3424238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Формула" r:id="rId13" imgW="21640800" imgH="10363200" progId="Equation.3">
                  <p:embed/>
                </p:oleObj>
              </mc:Choice>
              <mc:Fallback>
                <p:oleObj name="Формула" r:id="rId13" imgW="21640800" imgH="10363200" progId="Equation.3">
                  <p:embed/>
                  <p:pic>
                    <p:nvPicPr>
                      <p:cNvPr id="0" name="Изображение 2560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73475" y="-12700"/>
                        <a:ext cx="3424238" cy="16494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251520" y="188640"/>
            <a:ext cx="3335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Сократите дробь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назад 40">
            <a:hlinkClick r:id="rId15" action="ppaction://hlinksldjump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5652120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сведения 42">
            <a:hlinkClick r:id="rId16" action="ppaction://hlinksldjump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Information">
            <a:avLst/>
          </a:prstGeom>
          <a:solidFill>
            <a:srgbClr val="44B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5" grpId="0" animBg="1"/>
      <p:bldP spid="55" grpId="1" animBg="1"/>
      <p:bldP spid="59" grpId="0" animBg="1"/>
      <p:bldP spid="59" grpId="1" animBg="1"/>
      <p:bldP spid="64" grpId="0" animBg="1"/>
      <p:bldP spid="6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42240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Освободитесь 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иррациональности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знаменателе дроби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32849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7" y="1844827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533340" y="2398147"/>
            <a:ext cx="440189" cy="867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5" name="Формула" r:id="rId2" imgW="3657600" imgH="9448800" progId="Equation.3">
                    <p:embed/>
                  </p:oleObj>
                </mc:Choice>
                <mc:Fallback>
                  <p:oleObj name="Формула" r:id="rId2" imgW="3657600" imgH="9448800" progId="Equation.3">
                    <p:embed/>
                    <p:pic>
                      <p:nvPicPr>
                        <p:cNvPr id="0" name="Изображение 266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533340" y="2398147"/>
                          <a:ext cx="440189" cy="8671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3496701"/>
            <a:ext cx="2376265" cy="1372185"/>
            <a:chOff x="2555776" y="2345933"/>
            <a:chExt cx="2304256" cy="939051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3184210" y="2345933"/>
            <a:ext cx="1117215" cy="937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6" name="Формула" r:id="rId4" imgW="7924800" imgH="10363200" progId="Equation.3">
                    <p:embed/>
                  </p:oleObj>
                </mc:Choice>
                <mc:Fallback>
                  <p:oleObj name="Формула" r:id="rId4" imgW="7924800" imgH="10363200" progId="Equation.3">
                    <p:embed/>
                    <p:pic>
                      <p:nvPicPr>
                        <p:cNvPr id="0" name="Изображение 266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84210" y="2345933"/>
                          <a:ext cx="1117215" cy="9373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1007"/>
            <a:ext cx="2387698" cy="1382072"/>
            <a:chOff x="2555776" y="2348880"/>
            <a:chExt cx="2304256" cy="945629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260721" y="2385793"/>
            <a:ext cx="833899" cy="908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7" name="Формула" r:id="rId6" imgW="6400800" imgH="10363200" progId="Equation.3">
                    <p:embed/>
                  </p:oleObj>
                </mc:Choice>
                <mc:Fallback>
                  <p:oleObj name="Формула" r:id="rId6" imgW="6400800" imgH="10363200" progId="Equation.3">
                    <p:embed/>
                    <p:pic>
                      <p:nvPicPr>
                        <p:cNvPr id="0" name="Изображение 266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60721" y="2385793"/>
                          <a:ext cx="833899" cy="90871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356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83567" y="1844824"/>
            <a:ext cx="2376265" cy="1371161"/>
            <a:chOff x="2555776" y="2260003"/>
            <a:chExt cx="2304256" cy="1027239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236859" y="2313950"/>
            <a:ext cx="1064566" cy="973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8" name="Формула" r:id="rId8" imgW="8534400" imgH="9448800" progId="Equation.3">
                    <p:embed/>
                  </p:oleObj>
                </mc:Choice>
                <mc:Fallback>
                  <p:oleObj name="Формула" r:id="rId8" imgW="8534400" imgH="9448800" progId="Equation.3">
                    <p:embed/>
                    <p:pic>
                      <p:nvPicPr>
                        <p:cNvPr id="0" name="Изображение 266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36859" y="2313950"/>
                          <a:ext cx="1064566" cy="9732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зад 29">
            <a:hlinkClick r:id="rId10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ведения 36">
            <a:hlinkClick r:id="rId11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Picture 14" descr="http://www.playcast.ru/uploads/2016/12/22/20991589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6444208" y="908720"/>
            <a:ext cx="2699792" cy="2635511"/>
          </a:xfrm>
          <a:prstGeom prst="rect">
            <a:avLst/>
          </a:prstGeom>
          <a:noFill/>
        </p:spPr>
      </p:pic>
      <p:pic>
        <p:nvPicPr>
          <p:cNvPr id="4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0139" y="5602009"/>
            <a:ext cx="993398" cy="1113291"/>
          </a:xfrm>
          <a:prstGeom prst="rect">
            <a:avLst/>
          </a:prstGeom>
          <a:noFill/>
        </p:spPr>
      </p:pic>
      <p:pic>
        <p:nvPicPr>
          <p:cNvPr id="5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44709"/>
            <a:ext cx="993398" cy="1113291"/>
          </a:xfrm>
          <a:prstGeom prst="rect">
            <a:avLst/>
          </a:prstGeom>
          <a:noFill/>
        </p:spPr>
      </p:pic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5529685" y="0"/>
          <a:ext cx="1104478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Формула" r:id="rId14" imgW="7924800" imgH="10058400" progId="Equation.3">
                  <p:embed/>
                </p:oleObj>
              </mc:Choice>
              <mc:Fallback>
                <p:oleObj name="Формула" r:id="rId14" imgW="7924800" imgH="10058400" progId="Equation.3">
                  <p:embed/>
                  <p:pic>
                    <p:nvPicPr>
                      <p:cNvPr id="0" name="Изображение 26628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29685" y="0"/>
                        <a:ext cx="1104478" cy="14430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6" y="1814633"/>
            <a:ext cx="2376265" cy="1398347"/>
            <a:chOff x="2555776" y="2328221"/>
            <a:chExt cx="2304256" cy="956763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406798" y="2328221"/>
            <a:ext cx="615324" cy="9557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49" name="Формула" r:id="rId2" imgW="5181600" imgH="10058400" progId="Equation.3">
                    <p:embed/>
                  </p:oleObj>
                </mc:Choice>
                <mc:Fallback>
                  <p:oleObj name="Формула" r:id="rId2" imgW="5181600" imgH="10058400" progId="Equation.3">
                    <p:embed/>
                    <p:pic>
                      <p:nvPicPr>
                        <p:cNvPr id="0" name="Изображение 276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406798" y="2328221"/>
                          <a:ext cx="615324" cy="9557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1844824"/>
            <a:ext cx="2376265" cy="1367879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3254036" y="2564046"/>
            <a:ext cx="935662" cy="4800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" name="Формула" r:id="rId4" imgW="6096000" imgH="4876800" progId="Equation.3">
                    <p:embed/>
                  </p:oleObj>
                </mc:Choice>
                <mc:Fallback>
                  <p:oleObj name="Формула" r:id="rId4" imgW="6096000" imgH="4876800" progId="Equation.3">
                    <p:embed/>
                    <p:pic>
                      <p:nvPicPr>
                        <p:cNvPr id="0" name="Изображение 276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254036" y="2564046"/>
                          <a:ext cx="935662" cy="4800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479800"/>
            <a:ext cx="2387698" cy="1409700"/>
            <a:chOff x="2555776" y="2334366"/>
            <a:chExt cx="2304256" cy="964531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191230" y="2334366"/>
            <a:ext cx="1111865" cy="964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1" name="Формула" r:id="rId6" imgW="9753600" imgH="10363200" progId="Equation.3">
                    <p:embed/>
                  </p:oleObj>
                </mc:Choice>
                <mc:Fallback>
                  <p:oleObj name="Формула" r:id="rId6" imgW="9753600" imgH="10363200" progId="Equation.3">
                    <p:embed/>
                    <p:pic>
                      <p:nvPicPr>
                        <p:cNvPr id="0" name="Изображение 276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191230" y="2334366"/>
                          <a:ext cx="1111865" cy="9645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3567" y="350100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83567" y="3478213"/>
            <a:ext cx="2376265" cy="1412875"/>
            <a:chOff x="2555776" y="2242925"/>
            <a:chExt cx="2304256" cy="105849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184210" y="2242925"/>
            <a:ext cx="1117215" cy="1058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2" name="Формула" r:id="rId8" imgW="10058400" imgH="10363200" progId="Equation.3">
                    <p:embed/>
                  </p:oleObj>
                </mc:Choice>
                <mc:Fallback>
                  <p:oleObj name="Формула" r:id="rId8" imgW="10058400" imgH="10363200" progId="Equation.3">
                    <p:embed/>
                    <p:pic>
                      <p:nvPicPr>
                        <p:cNvPr id="0" name="Изображение 276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84210" y="2242925"/>
                          <a:ext cx="1117215" cy="105849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Управляющая кнопка: назад 45">
            <a:hlinkClick r:id="rId10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сведения 53">
            <a:hlinkClick r:id="rId11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0139" y="5602009"/>
            <a:ext cx="993398" cy="1113291"/>
          </a:xfrm>
          <a:prstGeom prst="rect">
            <a:avLst/>
          </a:prstGeom>
          <a:noFill/>
        </p:spPr>
      </p:pic>
      <p:pic>
        <p:nvPicPr>
          <p:cNvPr id="3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44709"/>
            <a:ext cx="993398" cy="1113291"/>
          </a:xfrm>
          <a:prstGeom prst="rect">
            <a:avLst/>
          </a:prstGeom>
          <a:noFill/>
        </p:spPr>
      </p:pic>
      <p:pic>
        <p:nvPicPr>
          <p:cNvPr id="41" name="Picture 14" descr="http://www.playcast.ru/uploads/2016/12/22/20991589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6444208" y="908720"/>
            <a:ext cx="2699792" cy="2635511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251520" y="0"/>
            <a:ext cx="42240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Освободитесь 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иррациональности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знаменателе дроби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3433" name="Object 9"/>
          <p:cNvGraphicFramePr>
            <a:graphicFrameLocks noChangeAspect="1"/>
          </p:cNvGraphicFramePr>
          <p:nvPr/>
        </p:nvGraphicFramePr>
        <p:xfrm>
          <a:off x="5508625" y="-42863"/>
          <a:ext cx="1147763" cy="1530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Формула" r:id="rId14" imgW="8229600" imgH="10668000" progId="Equation.3">
                  <p:embed/>
                </p:oleObj>
              </mc:Choice>
              <mc:Fallback>
                <p:oleObj name="Формула" r:id="rId14" imgW="8229600" imgH="10668000" progId="Equation.3">
                  <p:embed/>
                  <p:pic>
                    <p:nvPicPr>
                      <p:cNvPr id="0" name="Изображение 2765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08625" y="-42863"/>
                        <a:ext cx="1147763" cy="153035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0"/>
            <a:ext cx="41901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Вынесите множитель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из-под знака корня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№1(а)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203848" y="1988842"/>
            <a:ext cx="2304256" cy="1296145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984127" y="2542856"/>
            <a:ext cx="1551259" cy="638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Формула" r:id="rId2" imgW="9144000" imgH="5486400" progId="Equation.3">
                    <p:embed/>
                  </p:oleObj>
                </mc:Choice>
                <mc:Fallback>
                  <p:oleObj name="Формула" r:id="rId2" imgW="9144000" imgH="5486400" progId="Equation.3">
                    <p:embed/>
                    <p:pic>
                      <p:nvPicPr>
                        <p:cNvPr id="0" name="Изображение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84127" y="2542856"/>
                          <a:ext cx="1551259" cy="63811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677875" y="188640"/>
          <a:ext cx="1528927" cy="866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4" imgW="9144000" imgH="5486400" progId="Equation.3">
                  <p:embed/>
                </p:oleObj>
              </mc:Choice>
              <mc:Fallback>
                <p:oleObj name="Формула" r:id="rId4" imgW="9144000" imgH="5486400" progId="Equation.3">
                  <p:embed/>
                  <p:pic>
                    <p:nvPicPr>
                      <p:cNvPr id="0" name="Изображение 102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7875" y="188640"/>
                        <a:ext cx="1528927" cy="8663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915815" y="2501888"/>
            <a:ext cx="1800201" cy="692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6" imgW="10972800" imgH="5486400" progId="Equation.3">
                    <p:embed/>
                  </p:oleObj>
                </mc:Choice>
                <mc:Fallback>
                  <p:oleObj name="Формула" r:id="rId6" imgW="10972800" imgH="5486400" progId="Equation.3">
                    <p:embed/>
                    <p:pic>
                      <p:nvPicPr>
                        <p:cNvPr id="0" name="Изображение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15815" y="2501888"/>
                          <a:ext cx="1800201" cy="6920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012160" y="3501011"/>
            <a:ext cx="2304256" cy="1268449"/>
            <a:chOff x="2555776" y="2292543"/>
            <a:chExt cx="2304256" cy="99244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059832" y="2461016"/>
            <a:ext cx="1500659" cy="715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8" imgW="8839200" imgH="5486400" progId="Equation.3">
                    <p:embed/>
                  </p:oleObj>
                </mc:Choice>
                <mc:Fallback>
                  <p:oleObj name="Формула" r:id="rId8" imgW="8839200" imgH="5486400" progId="Equation.3">
                    <p:embed/>
                    <p:pic>
                      <p:nvPicPr>
                        <p:cNvPr id="0" name="Изображение 10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59832" y="2461016"/>
                          <a:ext cx="1500659" cy="7154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203848" y="3501010"/>
            <a:ext cx="2304256" cy="1268826"/>
            <a:chOff x="2555776" y="2292269"/>
            <a:chExt cx="2304256" cy="99271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2987824" y="2488064"/>
            <a:ext cx="1512168" cy="7228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Формула" r:id="rId10" imgW="8839200" imgH="5486400" progId="Equation.3">
                    <p:embed/>
                  </p:oleObj>
                </mc:Choice>
                <mc:Fallback>
                  <p:oleObj name="Формула" r:id="rId10" imgW="8839200" imgH="5486400" progId="Equation.3">
                    <p:embed/>
                    <p:pic>
                      <p:nvPicPr>
                        <p:cNvPr id="0" name="Изображение 10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87824" y="2488064"/>
                          <a:ext cx="1512168" cy="72286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0" name="Picture 14" descr="http://www.playcast.ru/uploads/2015/11/21/15974099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6444207" y="1"/>
            <a:ext cx="2699792" cy="2031062"/>
          </a:xfrm>
          <a:prstGeom prst="rect">
            <a:avLst/>
          </a:prstGeom>
          <a:noFill/>
        </p:spPr>
      </p:pic>
      <p:sp>
        <p:nvSpPr>
          <p:cNvPr id="34" name="Управляющая кнопка: назад 33">
            <a:hlinkClick r:id="rId13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ведения 34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88931" y="5602009"/>
            <a:ext cx="993398" cy="1113291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744709"/>
            <a:ext cx="993398" cy="1113291"/>
          </a:xfrm>
          <a:prstGeom prst="rect">
            <a:avLst/>
          </a:prstGeom>
          <a:noFill/>
        </p:spPr>
      </p:pic>
      <p:sp>
        <p:nvSpPr>
          <p:cNvPr id="33" name="Скругленная прямоугольная выноска 32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33" grpId="0" animBg="1"/>
      <p:bldP spid="3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6" y="1844825"/>
            <a:ext cx="2376265" cy="1368154"/>
            <a:chOff x="2555776" y="2348879"/>
            <a:chExt cx="2304256" cy="936105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904907" y="2348879"/>
            <a:ext cx="1609090" cy="93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" name="Формула" r:id="rId2" imgW="12496800" imgH="10363200" progId="Equation.3">
                    <p:embed/>
                  </p:oleObj>
                </mc:Choice>
                <mc:Fallback>
                  <p:oleObj name="Формула" r:id="rId2" imgW="12496800" imgH="10363200" progId="Equation.3">
                    <p:embed/>
                    <p:pic>
                      <p:nvPicPr>
                        <p:cNvPr id="0" name="Изображение 286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04907" y="2348879"/>
                          <a:ext cx="1609090" cy="9361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1844824"/>
            <a:ext cx="2376265" cy="1367879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2807323" y="2564972"/>
            <a:ext cx="1773405" cy="523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4" name="Формула" r:id="rId4" imgW="11887200" imgH="5486400" progId="Equation.3">
                    <p:embed/>
                  </p:oleObj>
                </mc:Choice>
                <mc:Fallback>
                  <p:oleObj name="Формула" r:id="rId4" imgW="11887200" imgH="5486400" progId="Equation.3">
                    <p:embed/>
                    <p:pic>
                      <p:nvPicPr>
                        <p:cNvPr id="0" name="Изображение 286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07323" y="2564972"/>
                          <a:ext cx="1773405" cy="52333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68356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673175" y="3501010"/>
            <a:ext cx="2387698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253154" y="2369126"/>
            <a:ext cx="980449" cy="9158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5" name="Формула" r:id="rId6" imgW="8229600" imgH="10363200" progId="Equation.3">
                    <p:embed/>
                  </p:oleObj>
                </mc:Choice>
                <mc:Fallback>
                  <p:oleObj name="Формула" r:id="rId6" imgW="8229600" imgH="10363200" progId="Equation.3">
                    <p:embed/>
                    <p:pic>
                      <p:nvPicPr>
                        <p:cNvPr id="0" name="Изображение 286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53154" y="2369126"/>
                          <a:ext cx="980449" cy="91585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68356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7" y="350100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47" y="3501009"/>
            <a:ext cx="2376265" cy="1391904"/>
            <a:chOff x="2555776" y="2260003"/>
            <a:chExt cx="2304256" cy="1042779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835080" y="2264204"/>
            <a:ext cx="1745649" cy="1038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6" name="Формула" r:id="rId8" imgW="12496800" imgH="10363200" progId="Equation.3">
                    <p:embed/>
                  </p:oleObj>
                </mc:Choice>
                <mc:Fallback>
                  <p:oleObj name="Формула" r:id="rId8" imgW="12496800" imgH="10363200" progId="Equation.3">
                    <p:embed/>
                    <p:pic>
                      <p:nvPicPr>
                        <p:cNvPr id="0" name="Изображение 286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35080" y="2264204"/>
                          <a:ext cx="1745649" cy="103857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0384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зад 29">
            <a:hlinkClick r:id="rId10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ведения 45">
            <a:hlinkClick r:id="rId11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0139" y="5602009"/>
            <a:ext cx="993398" cy="1113291"/>
          </a:xfrm>
          <a:prstGeom prst="rect">
            <a:avLst/>
          </a:prstGeom>
          <a:noFill/>
        </p:spPr>
      </p:pic>
      <p:pic>
        <p:nvPicPr>
          <p:cNvPr id="5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44709"/>
            <a:ext cx="993398" cy="1113291"/>
          </a:xfrm>
          <a:prstGeom prst="rect">
            <a:avLst/>
          </a:prstGeom>
          <a:noFill/>
        </p:spPr>
      </p:pic>
      <p:pic>
        <p:nvPicPr>
          <p:cNvPr id="53" name="Picture 14" descr="http://www.playcast.ru/uploads/2016/12/22/20991589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6444208" y="908720"/>
            <a:ext cx="2699792" cy="2635511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251520" y="0"/>
            <a:ext cx="42240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Освободитесь 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иррациональности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знаменателе дроби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4457" name="Object 9"/>
          <p:cNvGraphicFramePr>
            <a:graphicFrameLocks noChangeAspect="1"/>
          </p:cNvGraphicFramePr>
          <p:nvPr/>
        </p:nvGraphicFramePr>
        <p:xfrm>
          <a:off x="5211763" y="1588"/>
          <a:ext cx="174307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Формула" r:id="rId14" imgW="12496800" imgH="10058400" progId="Equation.3">
                  <p:embed/>
                </p:oleObj>
              </mc:Choice>
              <mc:Fallback>
                <p:oleObj name="Формула" r:id="rId14" imgW="12496800" imgH="10058400" progId="Equation.3">
                  <p:embed/>
                  <p:pic>
                    <p:nvPicPr>
                      <p:cNvPr id="0" name="Изображение 28676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211763" y="1588"/>
                        <a:ext cx="1743075" cy="1441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12"/>
          <p:cNvGrpSpPr/>
          <p:nvPr/>
        </p:nvGrpSpPr>
        <p:grpSpPr>
          <a:xfrm>
            <a:off x="3203847" y="1844827"/>
            <a:ext cx="2376265" cy="1368153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620167" y="2560582"/>
            <a:ext cx="2178242" cy="509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7" name="Формула" r:id="rId2" imgW="15849600" imgH="5486400" progId="Equation.3">
                    <p:embed/>
                  </p:oleObj>
                </mc:Choice>
                <mc:Fallback>
                  <p:oleObj name="Формула" r:id="rId2" imgW="15849600" imgH="5486400" progId="Equation.3">
                    <p:embed/>
                    <p:pic>
                      <p:nvPicPr>
                        <p:cNvPr id="0" name="Изображение 296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620167" y="2560582"/>
                          <a:ext cx="2178242" cy="50942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18"/>
          <p:cNvGrpSpPr/>
          <p:nvPr/>
        </p:nvGrpSpPr>
        <p:grpSpPr>
          <a:xfrm>
            <a:off x="683568" y="3501008"/>
            <a:ext cx="2376265" cy="1367879"/>
            <a:chOff x="2555776" y="2348880"/>
            <a:chExt cx="2304256" cy="936104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1"/>
            <p:cNvGraphicFramePr>
              <a:graphicFrameLocks noChangeAspect="1"/>
            </p:cNvGraphicFramePr>
            <p:nvPr/>
          </p:nvGraphicFramePr>
          <p:xfrm>
            <a:off x="2974731" y="2529112"/>
            <a:ext cx="1452032" cy="541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8" name="Формула" r:id="rId4" imgW="10058400" imgH="5486400" progId="Equation.3">
                    <p:embed/>
                  </p:oleObj>
                </mc:Choice>
                <mc:Fallback>
                  <p:oleObj name="Формула" r:id="rId4" imgW="10058400" imgH="5486400" progId="Equation.3">
                    <p:embed/>
                    <p:pic>
                      <p:nvPicPr>
                        <p:cNvPr id="0" name="Изображение 296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74731" y="2529112"/>
                          <a:ext cx="1452032" cy="54183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Скругленный прямоугольник 51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23"/>
          <p:cNvGrpSpPr/>
          <p:nvPr/>
        </p:nvGrpSpPr>
        <p:grpSpPr>
          <a:xfrm>
            <a:off x="3193455" y="3501012"/>
            <a:ext cx="2387698" cy="1368153"/>
            <a:chOff x="2555776" y="2348880"/>
            <a:chExt cx="2304256" cy="936104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5" name="Object 1"/>
            <p:cNvGraphicFramePr>
              <a:graphicFrameLocks noChangeAspect="1"/>
            </p:cNvGraphicFramePr>
            <p:nvPr/>
          </p:nvGraphicFramePr>
          <p:xfrm>
            <a:off x="2635298" y="2496683"/>
            <a:ext cx="2117972" cy="575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9" name="Формула" r:id="rId6" imgW="15544800" imgH="5486400" progId="Equation.3">
                    <p:embed/>
                  </p:oleObj>
                </mc:Choice>
                <mc:Fallback>
                  <p:oleObj name="Формула" r:id="rId6" imgW="15544800" imgH="5486400" progId="Equation.3">
                    <p:embed/>
                    <p:pic>
                      <p:nvPicPr>
                        <p:cNvPr id="0" name="Изображение 296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35298" y="2496683"/>
                          <a:ext cx="2117972" cy="57520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Скругленный прямоугольник 55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8356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Группа 28"/>
          <p:cNvGrpSpPr/>
          <p:nvPr/>
        </p:nvGrpSpPr>
        <p:grpSpPr>
          <a:xfrm>
            <a:off x="683567" y="1844824"/>
            <a:ext cx="2376265" cy="1368147"/>
            <a:chOff x="2555776" y="2260003"/>
            <a:chExt cx="2304256" cy="1024981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2695429" y="2492997"/>
            <a:ext cx="2028439" cy="59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0" name="Формула" r:id="rId8" imgW="15544800" imgH="5486400" progId="Equation.3">
                    <p:embed/>
                  </p:oleObj>
                </mc:Choice>
                <mc:Fallback>
                  <p:oleObj name="Формула" r:id="rId8" imgW="15544800" imgH="5486400" progId="Equation.3">
                    <p:embed/>
                    <p:pic>
                      <p:nvPicPr>
                        <p:cNvPr id="0" name="Изображение 296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95429" y="2492997"/>
                          <a:ext cx="2028439" cy="5911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" name="Скругленный прямоугольник 60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0139" y="5602009"/>
            <a:ext cx="993398" cy="1113291"/>
          </a:xfrm>
          <a:prstGeom prst="rect">
            <a:avLst/>
          </a:prstGeom>
          <a:noFill/>
        </p:spPr>
      </p:pic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44709"/>
            <a:ext cx="993398" cy="1113291"/>
          </a:xfrm>
          <a:prstGeom prst="rect">
            <a:avLst/>
          </a:prstGeom>
          <a:noFill/>
        </p:spPr>
      </p:pic>
      <p:pic>
        <p:nvPicPr>
          <p:cNvPr id="39" name="Picture 14" descr="http://www.playcast.ru/uploads/2016/12/22/20991589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6444208" y="908720"/>
            <a:ext cx="2699792" cy="2635511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251520" y="0"/>
            <a:ext cx="42240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Освободитесь 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иррациональности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знаменателе дроби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7528" name="Object 8"/>
          <p:cNvGraphicFramePr>
            <a:graphicFrameLocks noChangeAspect="1"/>
          </p:cNvGraphicFramePr>
          <p:nvPr/>
        </p:nvGraphicFramePr>
        <p:xfrm>
          <a:off x="4957763" y="1588"/>
          <a:ext cx="2252662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Формула" r:id="rId12" imgW="16154400" imgH="10058400" progId="Equation.3">
                  <p:embed/>
                </p:oleObj>
              </mc:Choice>
              <mc:Fallback>
                <p:oleObj name="Формула" r:id="rId12" imgW="16154400" imgH="10058400" progId="Equation.3">
                  <p:embed/>
                  <p:pic>
                    <p:nvPicPr>
                      <p:cNvPr id="0" name="Изображение 29700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57763" y="1588"/>
                        <a:ext cx="2252662" cy="14414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Управляющая кнопка: назад 43">
            <a:hlinkClick r:id="rId14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далее 44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сведения 46">
            <a:hlinkClick r:id="rId15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7" grpId="0" animBg="1"/>
      <p:bldP spid="37" grpId="1" animBg="1"/>
      <p:bldP spid="52" grpId="0" animBg="1"/>
      <p:bldP spid="52" grpId="1" animBg="1"/>
      <p:bldP spid="57" grpId="0" animBg="1"/>
      <p:bldP spid="5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09469" y="3284984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356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83567" y="1844827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044558" y="2545953"/>
            <a:ext cx="1375935" cy="557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1" name="Формула" r:id="rId2" imgW="9144000" imgH="5486400" progId="Equation.3">
                    <p:embed/>
                  </p:oleObj>
                </mc:Choice>
                <mc:Fallback>
                  <p:oleObj name="Формула" r:id="rId2" imgW="9144000" imgH="5486400" progId="Equation.3">
                    <p:embed/>
                    <p:pic>
                      <p:nvPicPr>
                        <p:cNvPr id="0" name="Изображение 307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044558" y="2545953"/>
                          <a:ext cx="1375935" cy="55772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68356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8" y="3475744"/>
            <a:ext cx="2376265" cy="1393416"/>
            <a:chOff x="2555776" y="2331592"/>
            <a:chExt cx="2304256" cy="98700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2974731" y="2331592"/>
            <a:ext cx="1605996" cy="987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2" name="Формула" r:id="rId4" imgW="13106400" imgH="10363200" progId="Equation.3">
                    <p:embed/>
                  </p:oleObj>
                </mc:Choice>
                <mc:Fallback>
                  <p:oleObj name="Формула" r:id="rId4" imgW="13106400" imgH="10363200" progId="Equation.3">
                    <p:embed/>
                    <p:pic>
                      <p:nvPicPr>
                        <p:cNvPr id="0" name="Изображение 307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74731" y="2331592"/>
                          <a:ext cx="1605996" cy="98700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1010"/>
            <a:ext cx="2387698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943952" y="2560294"/>
            <a:ext cx="1676032" cy="511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3" name="Формула" r:id="rId6" imgW="14325600" imgH="5486400" progId="Equation.3">
                    <p:embed/>
                  </p:oleObj>
                </mc:Choice>
                <mc:Fallback>
                  <p:oleObj name="Формула" r:id="rId6" imgW="14325600" imgH="5486400" progId="Equation.3">
                    <p:embed/>
                    <p:pic>
                      <p:nvPicPr>
                        <p:cNvPr id="0" name="Изображение 307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43952" y="2560294"/>
                          <a:ext cx="1676032" cy="5115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48" y="1844824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555776" y="2491808"/>
            <a:ext cx="2234429" cy="58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4" name="Формула" r:id="rId8" imgW="19507200" imgH="5486400" progId="Equation.3">
                    <p:embed/>
                  </p:oleObj>
                </mc:Choice>
                <mc:Fallback>
                  <p:oleObj name="Формула" r:id="rId8" imgW="19507200" imgH="5486400" progId="Equation.3">
                    <p:embed/>
                    <p:pic>
                      <p:nvPicPr>
                        <p:cNvPr id="0" name="Изображение 307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55776" y="2491808"/>
                          <a:ext cx="2234429" cy="5899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0384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зад 28">
            <a:hlinkClick r:id="rId10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ведения 45">
            <a:hlinkClick r:id="rId11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0139" y="5602009"/>
            <a:ext cx="993398" cy="1113291"/>
          </a:xfrm>
          <a:prstGeom prst="rect">
            <a:avLst/>
          </a:prstGeom>
          <a:noFill/>
        </p:spPr>
      </p:pic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744709"/>
            <a:ext cx="993398" cy="1113291"/>
          </a:xfrm>
          <a:prstGeom prst="rect">
            <a:avLst/>
          </a:prstGeom>
          <a:noFill/>
        </p:spPr>
      </p:pic>
      <p:pic>
        <p:nvPicPr>
          <p:cNvPr id="32" name="Picture 14" descr="http://www.playcast.ru/uploads/2016/12/22/20991589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6444208" y="908720"/>
            <a:ext cx="2699792" cy="2635511"/>
          </a:xfrm>
          <a:prstGeom prst="rect">
            <a:avLst/>
          </a:prstGeom>
          <a:noFill/>
        </p:spPr>
      </p:pic>
      <p:sp>
        <p:nvSpPr>
          <p:cNvPr id="54" name="Прямоугольник 53"/>
          <p:cNvSpPr/>
          <p:nvPr/>
        </p:nvSpPr>
        <p:spPr>
          <a:xfrm>
            <a:off x="251520" y="0"/>
            <a:ext cx="42240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Освободитесь 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иррациональности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знаменателе дроби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6505" name="Object 9"/>
          <p:cNvGraphicFramePr>
            <a:graphicFrameLocks noChangeAspect="1"/>
          </p:cNvGraphicFramePr>
          <p:nvPr/>
        </p:nvGraphicFramePr>
        <p:xfrm>
          <a:off x="4957763" y="-41275"/>
          <a:ext cx="2252662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Формула" r:id="rId14" imgW="16154400" imgH="10668000" progId="Equation.3">
                  <p:embed/>
                </p:oleObj>
              </mc:Choice>
              <mc:Fallback>
                <p:oleObj name="Формула" r:id="rId14" imgW="16154400" imgH="10668000" progId="Equation.3">
                  <p:embed/>
                  <p:pic>
                    <p:nvPicPr>
                      <p:cNvPr id="0" name="Изображение 30724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57763" y="-41275"/>
                        <a:ext cx="2252662" cy="15287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№7(а)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зад 14">
            <a:hlinkClick r:id="rId3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endParaRPr lang="ru-RU" sz="3200" b="1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7"/>
          <p:cNvGraphicFramePr>
            <a:graphicFrameLocks noChangeAspect="1"/>
          </p:cNvGraphicFramePr>
          <p:nvPr/>
        </p:nvGraphicFramePr>
        <p:xfrm>
          <a:off x="3995936" y="0"/>
          <a:ext cx="3309938" cy="1739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Формула" r:id="rId4" imgW="21031200" imgH="10972800" progId="Equation.3">
                  <p:embed/>
                </p:oleObj>
              </mc:Choice>
              <mc:Fallback>
                <p:oleObj name="Формула" r:id="rId4" imgW="21031200" imgH="10972800" progId="Equation.3">
                  <p:embed/>
                  <p:pic>
                    <p:nvPicPr>
                      <p:cNvPr id="0" name="Изображение 3174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5936" y="0"/>
                        <a:ext cx="3309938" cy="173990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12"/>
          <p:cNvGrpSpPr/>
          <p:nvPr/>
        </p:nvGrpSpPr>
        <p:grpSpPr>
          <a:xfrm>
            <a:off x="5076055" y="2204868"/>
            <a:ext cx="2376265" cy="1386056"/>
            <a:chOff x="2555776" y="2348880"/>
            <a:chExt cx="2304256" cy="948353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3114384" y="2362011"/>
            <a:ext cx="1187040" cy="935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6" name="Формула" r:id="rId6" imgW="8229600" imgH="10363200" progId="Equation.3">
                    <p:embed/>
                  </p:oleObj>
                </mc:Choice>
                <mc:Fallback>
                  <p:oleObj name="Формула" r:id="rId6" imgW="8229600" imgH="10363200" progId="Equation.3">
                    <p:embed/>
                    <p:pic>
                      <p:nvPicPr>
                        <p:cNvPr id="0" name="Изображение 317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114384" y="2362011"/>
                          <a:ext cx="1187040" cy="93522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18"/>
          <p:cNvGrpSpPr/>
          <p:nvPr/>
        </p:nvGrpSpPr>
        <p:grpSpPr>
          <a:xfrm>
            <a:off x="2555776" y="3861046"/>
            <a:ext cx="2376265" cy="1368153"/>
            <a:chOff x="2555776" y="2348880"/>
            <a:chExt cx="2304256" cy="936292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3025721" y="2348881"/>
            <a:ext cx="1345529" cy="936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7" name="Формула" r:id="rId8" imgW="10668000" imgH="10058400" progId="Equation.3">
                    <p:embed/>
                  </p:oleObj>
                </mc:Choice>
                <mc:Fallback>
                  <p:oleObj name="Формула" r:id="rId8" imgW="10668000" imgH="10058400" progId="Equation.3">
                    <p:embed/>
                    <p:pic>
                      <p:nvPicPr>
                        <p:cNvPr id="0" name="Изображение 317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25721" y="2348881"/>
                          <a:ext cx="1345529" cy="9362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23"/>
          <p:cNvGrpSpPr/>
          <p:nvPr/>
        </p:nvGrpSpPr>
        <p:grpSpPr>
          <a:xfrm>
            <a:off x="5065663" y="3840162"/>
            <a:ext cx="2387698" cy="1395412"/>
            <a:chOff x="2555776" y="2334590"/>
            <a:chExt cx="2304256" cy="954756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918913" y="2334590"/>
            <a:ext cx="1538150" cy="954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8" name="Формула" r:id="rId10" imgW="10972800" imgH="10363200" progId="Equation.3">
                    <p:embed/>
                  </p:oleObj>
                </mc:Choice>
                <mc:Fallback>
                  <p:oleObj name="Формула" r:id="rId10" imgW="10972800" imgH="10363200" progId="Equation.3">
                    <p:embed/>
                    <p:pic>
                      <p:nvPicPr>
                        <p:cNvPr id="0" name="Изображение 317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18913" y="2334590"/>
                          <a:ext cx="1538150" cy="95475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5577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28"/>
          <p:cNvGrpSpPr/>
          <p:nvPr/>
        </p:nvGrpSpPr>
        <p:grpSpPr>
          <a:xfrm>
            <a:off x="2555775" y="2193052"/>
            <a:ext cx="2376265" cy="1379965"/>
            <a:chOff x="2555776" y="2251155"/>
            <a:chExt cx="2304256" cy="1033835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216464" y="2251155"/>
            <a:ext cx="945308" cy="10338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9" name="Формула" r:id="rId12" imgW="7924800" imgH="10363200" progId="Equation.3">
                    <p:embed/>
                  </p:oleObj>
                </mc:Choice>
                <mc:Fallback>
                  <p:oleObj name="Формула" r:id="rId12" imgW="7924800" imgH="10363200" progId="Equation.3">
                    <p:embed/>
                    <p:pic>
                      <p:nvPicPr>
                        <p:cNvPr id="0" name="Изображение 317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216464" y="2251155"/>
                          <a:ext cx="945308" cy="103383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5577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07605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9" descr="http://www.playcast.ru/uploads/2017/11/30/24015497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5400000">
            <a:off x="5712330" y="3282314"/>
            <a:ext cx="5387684" cy="1763688"/>
          </a:xfrm>
          <a:prstGeom prst="rect">
            <a:avLst/>
          </a:prstGeom>
          <a:noFill/>
        </p:spPr>
      </p:pic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96444" y="5443909"/>
            <a:ext cx="993398" cy="1113291"/>
          </a:xfrm>
          <a:prstGeom prst="rect">
            <a:avLst/>
          </a:prstGeom>
          <a:noFill/>
        </p:spPr>
      </p:pic>
      <p:pic>
        <p:nvPicPr>
          <p:cNvPr id="3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720">
            <a:off x="8107152" y="38397"/>
            <a:ext cx="993398" cy="1113291"/>
          </a:xfrm>
          <a:prstGeom prst="rect">
            <a:avLst/>
          </a:prstGeom>
          <a:noFill/>
        </p:spPr>
      </p:pic>
      <p:pic>
        <p:nvPicPr>
          <p:cNvPr id="3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16924" y="5875956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№7(б)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2172969"/>
            <a:ext cx="2376265" cy="1459231"/>
            <a:chOff x="2555776" y="2327056"/>
            <a:chExt cx="2304256" cy="998421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835081" y="2327056"/>
            <a:ext cx="1745648" cy="998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69" name="Формула" r:id="rId3" imgW="14325600" imgH="10972800" progId="Equation.3">
                    <p:embed/>
                  </p:oleObj>
                </mc:Choice>
                <mc:Fallback>
                  <p:oleObj name="Формула" r:id="rId3" imgW="14325600" imgH="10972800" progId="Equation.3">
                    <p:embed/>
                    <p:pic>
                      <p:nvPicPr>
                        <p:cNvPr id="0" name="Изображение 327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35081" y="2327056"/>
                          <a:ext cx="1745648" cy="99842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55776" y="3835365"/>
            <a:ext cx="2376265" cy="1447345"/>
            <a:chOff x="2555776" y="2331303"/>
            <a:chExt cx="2304256" cy="990486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835080" y="2331303"/>
            <a:ext cx="1745648" cy="990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0" name="Формула" r:id="rId5" imgW="14325600" imgH="10972800" progId="Equation.3">
                    <p:embed/>
                  </p:oleObj>
                </mc:Choice>
                <mc:Fallback>
                  <p:oleObj name="Формула" r:id="rId5" imgW="14325600" imgH="10972800" progId="Equation.3">
                    <p:embed/>
                    <p:pic>
                      <p:nvPicPr>
                        <p:cNvPr id="0" name="Изображение 327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35080" y="2331303"/>
                          <a:ext cx="1745648" cy="99048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204864"/>
            <a:ext cx="2387698" cy="1440160"/>
            <a:chOff x="2555776" y="2348878"/>
            <a:chExt cx="2304256" cy="985372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843772" y="2348878"/>
            <a:ext cx="1737289" cy="985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1" name="Формула" r:id="rId7" imgW="14325600" imgH="10972800" progId="Equation.3">
                    <p:embed/>
                  </p:oleObj>
                </mc:Choice>
                <mc:Fallback>
                  <p:oleObj name="Формула" r:id="rId7" imgW="14325600" imgH="10972800" progId="Equation.3">
                    <p:embed/>
                    <p:pic>
                      <p:nvPicPr>
                        <p:cNvPr id="0" name="Изображение 327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43772" y="2348878"/>
                          <a:ext cx="1737289" cy="9853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386104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5" y="3861047"/>
            <a:ext cx="2376265" cy="1368153"/>
            <a:chOff x="2555776" y="2260003"/>
            <a:chExt cx="2304256" cy="1024986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835081" y="2260004"/>
            <a:ext cx="1750008" cy="1024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2" name="Формула" r:id="rId9" imgW="14325600" imgH="10972800" progId="Equation.3">
                    <p:embed/>
                  </p:oleObj>
                </mc:Choice>
                <mc:Fallback>
                  <p:oleObj name="Формула" r:id="rId9" imgW="14325600" imgH="10972800" progId="Equation.3">
                    <p:embed/>
                    <p:pic>
                      <p:nvPicPr>
                        <p:cNvPr id="0" name="Изображение 327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35081" y="2260004"/>
                          <a:ext cx="1750008" cy="102498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зад 33">
            <a:hlinkClick r:id="rId11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9" descr="http://www.playcast.ru/uploads/2017/11/30/2401549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5400000">
            <a:off x="5712330" y="3282314"/>
            <a:ext cx="5387684" cy="1763688"/>
          </a:xfrm>
          <a:prstGeom prst="rect">
            <a:avLst/>
          </a:prstGeom>
          <a:noFill/>
        </p:spPr>
      </p:pic>
      <p:pic>
        <p:nvPicPr>
          <p:cNvPr id="3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16924" y="5875956"/>
            <a:ext cx="993398" cy="1113291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endParaRPr lang="ru-RU" sz="3200" b="1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720">
            <a:off x="8107152" y="38397"/>
            <a:ext cx="993398" cy="1113291"/>
          </a:xfrm>
          <a:prstGeom prst="rect">
            <a:avLst/>
          </a:prstGeom>
          <a:noFill/>
        </p:spPr>
      </p:pic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96444" y="5443909"/>
            <a:ext cx="993398" cy="1113291"/>
          </a:xfrm>
          <a:prstGeom prst="rect">
            <a:avLst/>
          </a:prstGeom>
          <a:noFill/>
        </p:spPr>
      </p:pic>
      <p:graphicFrame>
        <p:nvGraphicFramePr>
          <p:cNvPr id="108553" name="Object 9"/>
          <p:cNvGraphicFramePr>
            <a:graphicFrameLocks noChangeAspect="1"/>
          </p:cNvGraphicFramePr>
          <p:nvPr/>
        </p:nvGraphicFramePr>
        <p:xfrm>
          <a:off x="3131840" y="0"/>
          <a:ext cx="4652963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Формула" r:id="rId14" imgW="29565600" imgH="10972800" progId="Equation.3">
                  <p:embed/>
                </p:oleObj>
              </mc:Choice>
              <mc:Fallback>
                <p:oleObj name="Формула" r:id="rId14" imgW="29565600" imgH="10972800" progId="Equation.3">
                  <p:embed/>
                  <p:pic>
                    <p:nvPicPr>
                      <p:cNvPr id="0" name="Изображение 32772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31840" y="0"/>
                        <a:ext cx="4652963" cy="1739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Скругленный прямоугольник 59"/>
          <p:cNvSpPr/>
          <p:nvPr/>
        </p:nvSpPr>
        <p:spPr>
          <a:xfrm>
            <a:off x="507605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07605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№7(в)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3861050"/>
            <a:ext cx="2376265" cy="1368153"/>
            <a:chOff x="2555776" y="2348880"/>
            <a:chExt cx="2304256" cy="93610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949068" y="2553998"/>
            <a:ext cx="1522459" cy="545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3" name="Формула" r:id="rId3" imgW="10668000" imgH="5486400" progId="Equation.3">
                    <p:embed/>
                  </p:oleObj>
                </mc:Choice>
                <mc:Fallback>
                  <p:oleObj name="Формула" r:id="rId3" imgW="10668000" imgH="5486400" progId="Equation.3">
                    <p:embed/>
                    <p:pic>
                      <p:nvPicPr>
                        <p:cNvPr id="0" name="Изображение 337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49068" y="2553998"/>
                          <a:ext cx="1522459" cy="5452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55776" y="3861048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3044557" y="2349896"/>
            <a:ext cx="1326692" cy="906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4" name="Формула" r:id="rId5" imgW="10363200" imgH="10363200" progId="Equation.3">
                    <p:embed/>
                  </p:oleObj>
                </mc:Choice>
                <mc:Fallback>
                  <p:oleObj name="Формула" r:id="rId5" imgW="10363200" imgH="10363200" progId="Equation.3">
                    <p:embed/>
                    <p:pic>
                      <p:nvPicPr>
                        <p:cNvPr id="0" name="Изображение 337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44557" y="2349896"/>
                          <a:ext cx="1326692" cy="9062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4" y="2197417"/>
            <a:ext cx="2387698" cy="1384365"/>
            <a:chOff x="2555776" y="2343784"/>
            <a:chExt cx="2304256" cy="947197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982753" y="2343784"/>
            <a:ext cx="1389832" cy="947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5" name="Формула" r:id="rId7" imgW="11277600" imgH="10972800" progId="Equation.3">
                    <p:embed/>
                  </p:oleObj>
                </mc:Choice>
                <mc:Fallback>
                  <p:oleObj name="Формула" r:id="rId7" imgW="11277600" imgH="10972800" progId="Equation.3">
                    <p:embed/>
                    <p:pic>
                      <p:nvPicPr>
                        <p:cNvPr id="0" name="Изображение 337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82753" y="2343784"/>
                          <a:ext cx="1389832" cy="94719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6" y="2204865"/>
            <a:ext cx="2376266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605782" y="2261322"/>
            <a:ext cx="2150532" cy="10025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6" name="Формула" r:id="rId9" imgW="17068800" imgH="10363200" progId="Equation.3">
                    <p:embed/>
                  </p:oleObj>
                </mc:Choice>
                <mc:Fallback>
                  <p:oleObj name="Формула" r:id="rId9" imgW="17068800" imgH="10363200" progId="Equation.3">
                    <p:embed/>
                    <p:pic>
                      <p:nvPicPr>
                        <p:cNvPr id="0" name="Изображение 337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05782" y="2261322"/>
                          <a:ext cx="2150532" cy="100259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зад 33">
            <a:hlinkClick r:id="rId11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0601" name="Picture 9" descr="http://www.playcast.ru/uploads/2017/11/30/2401549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5400000">
            <a:off x="5712330" y="3282314"/>
            <a:ext cx="5387684" cy="1763688"/>
          </a:xfrm>
          <a:prstGeom prst="rect">
            <a:avLst/>
          </a:prstGeom>
          <a:noFill/>
        </p:spPr>
      </p:pic>
      <p:pic>
        <p:nvPicPr>
          <p:cNvPr id="3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16924" y="5875956"/>
            <a:ext cx="993398" cy="1113291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endParaRPr lang="ru-RU" sz="3200" b="1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720">
            <a:off x="8107152" y="38397"/>
            <a:ext cx="993398" cy="1113291"/>
          </a:xfrm>
          <a:prstGeom prst="rect">
            <a:avLst/>
          </a:prstGeom>
          <a:noFill/>
        </p:spPr>
      </p:pic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96444" y="5443909"/>
            <a:ext cx="993398" cy="1113291"/>
          </a:xfrm>
          <a:prstGeom prst="rect">
            <a:avLst/>
          </a:prstGeom>
          <a:noFill/>
        </p:spPr>
      </p:pic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3659188" y="0"/>
          <a:ext cx="3597275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" name="Формула" r:id="rId14" imgW="22860000" imgH="10972800" progId="Equation.3">
                  <p:embed/>
                </p:oleObj>
              </mc:Choice>
              <mc:Fallback>
                <p:oleObj name="Формула" r:id="rId14" imgW="22860000" imgH="10972800" progId="Equation.3">
                  <p:embed/>
                  <p:pic>
                    <p:nvPicPr>
                      <p:cNvPr id="0" name="Изображение 33796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659188" y="0"/>
                        <a:ext cx="3597275" cy="17399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Скругленный прямоугольник 59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№7(г)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3860798"/>
            <a:ext cx="2376266" cy="1368402"/>
            <a:chOff x="2555776" y="2348709"/>
            <a:chExt cx="2304256" cy="936275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3323862" y="2348709"/>
            <a:ext cx="799763" cy="9319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7" name="Формула" r:id="rId3" imgW="6400800" imgH="10058400" progId="Equation.3">
                    <p:embed/>
                  </p:oleObj>
                </mc:Choice>
                <mc:Fallback>
                  <p:oleObj name="Формула" r:id="rId3" imgW="6400800" imgH="10058400" progId="Equation.3">
                    <p:embed/>
                    <p:pic>
                      <p:nvPicPr>
                        <p:cNvPr id="0" name="Изображение 3481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23862" y="2348709"/>
                          <a:ext cx="799763" cy="93194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55777" y="3861048"/>
            <a:ext cx="2376265" cy="1417487"/>
            <a:chOff x="2555776" y="2348880"/>
            <a:chExt cx="2304256" cy="970053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974730" y="2354923"/>
            <a:ext cx="1396519" cy="9640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8" name="Формула" r:id="rId5" imgW="11277600" imgH="10972800" progId="Equation.3">
                    <p:embed/>
                  </p:oleObj>
                </mc:Choice>
                <mc:Fallback>
                  <p:oleObj name="Формула" r:id="rId5" imgW="11277600" imgH="10972800" progId="Equation.3">
                    <p:embed/>
                    <p:pic>
                      <p:nvPicPr>
                        <p:cNvPr id="0" name="Изображение 348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74730" y="2354923"/>
                          <a:ext cx="1396519" cy="9640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204864"/>
            <a:ext cx="2387698" cy="1414963"/>
            <a:chOff x="2555776" y="2348880"/>
            <a:chExt cx="2304256" cy="968133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3052248" y="2348880"/>
            <a:ext cx="1250847" cy="968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9" name="Формула" r:id="rId7" imgW="11277600" imgH="10972800" progId="Equation.3">
                    <p:embed/>
                  </p:oleObj>
                </mc:Choice>
                <mc:Fallback>
                  <p:oleObj name="Формула" r:id="rId7" imgW="11277600" imgH="10972800" progId="Equation.3">
                    <p:embed/>
                    <p:pic>
                      <p:nvPicPr>
                        <p:cNvPr id="0" name="Изображение 348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52248" y="2348880"/>
                          <a:ext cx="1250847" cy="96813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5" y="2204865"/>
            <a:ext cx="2376265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401650" y="2513456"/>
            <a:ext cx="690297" cy="572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0" name="Формула" r:id="rId9" imgW="5791200" imgH="5486400" progId="Equation.3">
                    <p:embed/>
                  </p:oleObj>
                </mc:Choice>
                <mc:Fallback>
                  <p:oleObj name="Формула" r:id="rId9" imgW="5791200" imgH="5486400" progId="Equation.3">
                    <p:embed/>
                    <p:pic>
                      <p:nvPicPr>
                        <p:cNvPr id="0" name="Изображение 348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01650" y="2513456"/>
                          <a:ext cx="690297" cy="5722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зад 33">
            <a:hlinkClick r:id="rId11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9" descr="http://www.playcast.ru/uploads/2017/11/30/2401549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5400000">
            <a:off x="5712330" y="3282314"/>
            <a:ext cx="5387684" cy="1763688"/>
          </a:xfrm>
          <a:prstGeom prst="rect">
            <a:avLst/>
          </a:prstGeom>
          <a:noFill/>
        </p:spPr>
      </p:pic>
      <p:pic>
        <p:nvPicPr>
          <p:cNvPr id="3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16924" y="5875956"/>
            <a:ext cx="993398" cy="1113291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endParaRPr lang="ru-RU" sz="3200" b="1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96444" y="5443909"/>
            <a:ext cx="993398" cy="1113291"/>
          </a:xfrm>
          <a:prstGeom prst="rect">
            <a:avLst/>
          </a:prstGeom>
          <a:noFill/>
        </p:spPr>
      </p:pic>
      <p:graphicFrame>
        <p:nvGraphicFramePr>
          <p:cNvPr id="111625" name="Object 9"/>
          <p:cNvGraphicFramePr>
            <a:graphicFrameLocks noChangeAspect="1"/>
          </p:cNvGraphicFramePr>
          <p:nvPr/>
        </p:nvGraphicFramePr>
        <p:xfrm>
          <a:off x="2771800" y="0"/>
          <a:ext cx="6044158" cy="1778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Формула" r:id="rId14" imgW="41757600" imgH="12192000" progId="Equation.3">
                  <p:embed/>
                </p:oleObj>
              </mc:Choice>
              <mc:Fallback>
                <p:oleObj name="Формула" r:id="rId14" imgW="41757600" imgH="12192000" progId="Equation.3">
                  <p:embed/>
                  <p:pic>
                    <p:nvPicPr>
                      <p:cNvPr id="0" name="Изображение 34820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771800" y="0"/>
                        <a:ext cx="6044158" cy="177863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Скругленный прямоугольник 59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</a:t>
            </a:r>
            <a:r>
              <a:rPr lang="ru-RU" sz="5400" b="1" cap="none" spc="0" dirty="0" err="1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4" y="3789040"/>
            <a:ext cx="2376264" cy="1459235"/>
            <a:chOff x="2555776" y="2299610"/>
            <a:chExt cx="2304256" cy="998423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974734" y="2299610"/>
            <a:ext cx="1466345" cy="998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1" name="Формула" r:id="rId3" imgW="10058400" imgH="10363200" progId="Equation.3">
                    <p:embed/>
                  </p:oleObj>
                </mc:Choice>
                <mc:Fallback>
                  <p:oleObj name="Формула" r:id="rId3" imgW="10058400" imgH="10363200" progId="Equation.3">
                    <p:embed/>
                    <p:pic>
                      <p:nvPicPr>
                        <p:cNvPr id="0" name="Изображение 358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74734" y="2299610"/>
                          <a:ext cx="1466345" cy="99842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076055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5076056" y="2182813"/>
            <a:ext cx="2376265" cy="1411287"/>
            <a:chOff x="2555776" y="2333789"/>
            <a:chExt cx="2304256" cy="96581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992170" y="2333789"/>
            <a:ext cx="1430096" cy="965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2" name="Формула" r:id="rId5" imgW="11277600" imgH="10363200" progId="Equation.3">
                    <p:embed/>
                  </p:oleObj>
                </mc:Choice>
                <mc:Fallback>
                  <p:oleObj name="Формула" r:id="rId5" imgW="11277600" imgH="10363200" progId="Equation.3">
                    <p:embed/>
                    <p:pic>
                      <p:nvPicPr>
                        <p:cNvPr id="0" name="Изображение 358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92170" y="2333789"/>
                          <a:ext cx="1430096" cy="9658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204862"/>
            <a:ext cx="2387698" cy="1387648"/>
            <a:chOff x="2555776" y="2348879"/>
            <a:chExt cx="2304256" cy="94944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3010271" y="2348879"/>
            <a:ext cx="1334309" cy="949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3" name="Формула" r:id="rId7" imgW="11277600" imgH="10363200" progId="Equation.3">
                    <p:embed/>
                  </p:oleObj>
                </mc:Choice>
                <mc:Fallback>
                  <p:oleObj name="Формула" r:id="rId7" imgW="11277600" imgH="10363200" progId="Equation.3">
                    <p:embed/>
                    <p:pic>
                      <p:nvPicPr>
                        <p:cNvPr id="0" name="Изображение 358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10271" y="2348879"/>
                          <a:ext cx="1334309" cy="94944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55775" y="386104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2555774" y="3846514"/>
            <a:ext cx="2376265" cy="1382682"/>
            <a:chOff x="2555776" y="2249114"/>
            <a:chExt cx="2304256" cy="103587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184211" y="2249114"/>
            <a:ext cx="1047389" cy="10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44" name="Формула" r:id="rId9" imgW="8534400" imgH="9448800" progId="Equation.3">
                    <p:embed/>
                  </p:oleObj>
                </mc:Choice>
                <mc:Fallback>
                  <p:oleObj name="Формула" r:id="rId9" imgW="8534400" imgH="9448800" progId="Equation.3">
                    <p:embed/>
                    <p:pic>
                      <p:nvPicPr>
                        <p:cNvPr id="0" name="Изображение 358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84211" y="2249114"/>
                          <a:ext cx="1047389" cy="10240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зад 32">
            <a:hlinkClick r:id="rId11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9" descr="http://www.playcast.ru/uploads/2017/11/30/2401549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5400000">
            <a:off x="5712330" y="3282314"/>
            <a:ext cx="5387684" cy="1763688"/>
          </a:xfrm>
          <a:prstGeom prst="rect">
            <a:avLst/>
          </a:prstGeom>
          <a:noFill/>
        </p:spPr>
      </p:pic>
      <p:pic>
        <p:nvPicPr>
          <p:cNvPr id="3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16924" y="5875956"/>
            <a:ext cx="993398" cy="1113291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endParaRPr lang="ru-RU" sz="3200" b="1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2796444" y="5443909"/>
            <a:ext cx="993398" cy="1113291"/>
          </a:xfrm>
          <a:prstGeom prst="rect">
            <a:avLst/>
          </a:prstGeom>
          <a:noFill/>
        </p:spPr>
      </p:pic>
      <p:graphicFrame>
        <p:nvGraphicFramePr>
          <p:cNvPr id="112649" name="Object 9"/>
          <p:cNvGraphicFramePr>
            <a:graphicFrameLocks noChangeAspect="1"/>
          </p:cNvGraphicFramePr>
          <p:nvPr/>
        </p:nvGraphicFramePr>
        <p:xfrm>
          <a:off x="2915816" y="0"/>
          <a:ext cx="5867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5" name="Формула" r:id="rId14" imgW="40538400" imgH="10972800" progId="Equation.3">
                  <p:embed/>
                </p:oleObj>
              </mc:Choice>
              <mc:Fallback>
                <p:oleObj name="Формула" r:id="rId14" imgW="40538400" imgH="10972800" progId="Equation.3">
                  <p:embed/>
                  <p:pic>
                    <p:nvPicPr>
                      <p:cNvPr id="0" name="Изображение 35844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15816" y="0"/>
                        <a:ext cx="5867400" cy="1600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692696"/>
            <a:ext cx="82289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Арифметический квадратный корень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(АКК)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1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5004048" y="3645024"/>
          <a:ext cx="1774246" cy="778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Формула" r:id="rId2" imgW="16764000" imgH="7315200" progId="Equation.3">
                  <p:embed/>
                </p:oleObj>
              </mc:Choice>
              <mc:Fallback>
                <p:oleObj name="Формула" r:id="rId2" imgW="16764000" imgH="7315200" progId="Equation.3">
                  <p:embed/>
                  <p:pic>
                    <p:nvPicPr>
                      <p:cNvPr id="0" name="Изображение 3686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4048" y="3645024"/>
                        <a:ext cx="1774246" cy="77876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24328" y="1700808"/>
            <a:ext cx="1223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ru-RU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8028384" y="5949280"/>
            <a:ext cx="864096" cy="360040"/>
          </a:xfrm>
          <a:prstGeom prst="actionButtonRetur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rId4" action="ppaction://hlinksldjump" highlightClick="1"/>
          </p:cNvPr>
          <p:cNvSpPr/>
          <p:nvPr/>
        </p:nvSpPr>
        <p:spPr>
          <a:xfrm>
            <a:off x="8028384" y="6381328"/>
            <a:ext cx="864096" cy="360040"/>
          </a:xfrm>
          <a:prstGeom prst="actionButtonBackPreviou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19672" y="2348880"/>
            <a:ext cx="596926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арифметического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квадратного корня</a:t>
            </a:r>
            <a:endParaRPr lang="ru-RU" sz="3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3563888" y="1340768"/>
          <a:ext cx="20320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Формула" r:id="rId5" imgW="14020800" imgH="7010400" progId="Equation.3">
                  <p:embed/>
                </p:oleObj>
              </mc:Choice>
              <mc:Fallback>
                <p:oleObj name="Формула" r:id="rId5" imgW="14020800" imgH="7010400" progId="Equation.3">
                  <p:embed/>
                  <p:pic>
                    <p:nvPicPr>
                      <p:cNvPr id="0" name="Изображение 36865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3888" y="1340768"/>
                        <a:ext cx="2032000" cy="10223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168660" y="2203549"/>
            <a:ext cx="993398" cy="1113291"/>
          </a:xfrm>
          <a:prstGeom prst="rect">
            <a:avLst/>
          </a:prstGeom>
          <a:noFill/>
        </p:spPr>
      </p:pic>
      <p:pic>
        <p:nvPicPr>
          <p:cNvPr id="2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4236" y="1411461"/>
            <a:ext cx="993398" cy="1113291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2483768" y="3861048"/>
            <a:ext cx="3600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АКК из степени</a:t>
            </a:r>
            <a:endParaRPr lang="ru-RU" sz="2400" b="1" cap="none" spc="0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91680" y="4509120"/>
            <a:ext cx="3600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АКК из произведения</a:t>
            </a:r>
            <a:endParaRPr lang="ru-RU" sz="2400" b="1" cap="none" spc="0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5364088" y="4437112"/>
          <a:ext cx="23558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Формула" r:id="rId8" imgW="22250400" imgH="5486400" progId="Equation.3">
                  <p:embed/>
                </p:oleObj>
              </mc:Choice>
              <mc:Fallback>
                <p:oleObj name="Формула" r:id="rId8" imgW="22250400" imgH="5486400" progId="Equation.3">
                  <p:embed/>
                  <p:pic>
                    <p:nvPicPr>
                      <p:cNvPr id="0" name="Изображение 36866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64088" y="4437112"/>
                        <a:ext cx="2355850" cy="585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555776" y="5589240"/>
            <a:ext cx="3600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АКК из </a:t>
            </a:r>
            <a:r>
              <a:rPr lang="ru-RU" sz="24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дроби</a:t>
            </a:r>
            <a:endParaRPr lang="ru-RU" sz="2400" b="1" cap="none" spc="0" dirty="0" smtClean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5076056" y="5085184"/>
          <a:ext cx="1646237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Формула" r:id="rId10" imgW="15544800" imgH="10972800" progId="Equation.3">
                  <p:embed/>
                </p:oleObj>
              </mc:Choice>
              <mc:Fallback>
                <p:oleObj name="Формула" r:id="rId10" imgW="15544800" imgH="10972800" progId="Equation.3">
                  <p:embed/>
                  <p:pic>
                    <p:nvPicPr>
                      <p:cNvPr id="0" name="Изображение 36867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76056" y="5085184"/>
                        <a:ext cx="1646237" cy="11699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752" y="116632"/>
            <a:ext cx="2376264" cy="50405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92696"/>
            <a:ext cx="8613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одночлена на многочлен</a:t>
            </a:r>
            <a:endParaRPr lang="ru-RU" sz="40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ject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7798" y="1341438"/>
            <a:ext cx="7294563" cy="7556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993" y="2276872"/>
            <a:ext cx="89372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 многочлена на многочлен</a:t>
            </a:r>
            <a:endParaRPr lang="ru-RU" sz="40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4032" y="116632"/>
            <a:ext cx="2232248" cy="550598"/>
          </a:xfrm>
          <a:prstGeom prst="rect">
            <a:avLst/>
          </a:prstGeom>
          <a:noFill/>
        </p:spPr>
      </p:pic>
      <p:pic>
        <p:nvPicPr>
          <p:cNvPr id="9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4272" y="116632"/>
            <a:ext cx="2232248" cy="550598"/>
          </a:xfrm>
          <a:prstGeom prst="rect">
            <a:avLst/>
          </a:prstGeom>
          <a:noFill/>
        </p:spPr>
      </p:pic>
      <p:pic>
        <p:nvPicPr>
          <p:cNvPr id="10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116632"/>
            <a:ext cx="2232248" cy="550598"/>
          </a:xfrm>
          <a:prstGeom prst="rect">
            <a:avLst/>
          </a:prstGeom>
          <a:noFill/>
        </p:spPr>
      </p:pic>
      <p:pic>
        <p:nvPicPr>
          <p:cNvPr id="11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96952"/>
            <a:ext cx="6938962" cy="755650"/>
          </a:xfrm>
          <a:prstGeom prst="rect">
            <a:avLst/>
          </a:prstGeom>
          <a:noFill/>
        </p:spPr>
      </p:pic>
      <p:sp>
        <p:nvSpPr>
          <p:cNvPr id="12" name="Управляющая кнопка: возврат 11">
            <a:hlinkClick r:id="" action="ppaction://hlinkshowjump?jump=lastslideviewed" highlightClick="1"/>
          </p:cNvPr>
          <p:cNvSpPr/>
          <p:nvPr/>
        </p:nvSpPr>
        <p:spPr>
          <a:xfrm>
            <a:off x="7974632" y="5949280"/>
            <a:ext cx="864096" cy="360040"/>
          </a:xfrm>
          <a:prstGeom prst="actionButtonRetur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061864" y="2204864"/>
            <a:ext cx="7056784" cy="0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419872" y="3645024"/>
            <a:ext cx="53441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Знаки при умножении</a:t>
            </a:r>
            <a:endParaRPr lang="ru-RU" sz="40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4725144"/>
            <a:ext cx="64807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724128" y="4725144"/>
            <a:ext cx="648072" cy="648072"/>
            <a:chOff x="3059832" y="4725144"/>
            <a:chExt cx="648072" cy="64807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059832" y="4725144"/>
              <a:ext cx="648072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203848" y="5013176"/>
              <a:ext cx="36004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7092280" y="5661248"/>
            <a:ext cx="648072" cy="648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724128" y="5661248"/>
            <a:ext cx="648072" cy="648072"/>
            <a:chOff x="3059832" y="4725144"/>
            <a:chExt cx="648072" cy="64807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059832" y="4725144"/>
              <a:ext cx="648072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203848" y="5013176"/>
              <a:ext cx="36004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092280" y="4725144"/>
            <a:ext cx="648072" cy="648072"/>
            <a:chOff x="3059832" y="4725144"/>
            <a:chExt cx="648072" cy="64807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059832" y="4725144"/>
              <a:ext cx="648072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203848" y="5013176"/>
              <a:ext cx="36004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0" name="TextBox 35"/>
          <p:cNvSpPr txBox="1"/>
          <p:nvPr/>
        </p:nvSpPr>
        <p:spPr>
          <a:xfrm>
            <a:off x="5148064" y="4509120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6"/>
          <p:cNvSpPr txBox="1"/>
          <p:nvPr/>
        </p:nvSpPr>
        <p:spPr>
          <a:xfrm>
            <a:off x="6372200" y="4437112"/>
            <a:ext cx="710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427984" y="5661248"/>
            <a:ext cx="648072" cy="648072"/>
            <a:chOff x="3059832" y="4725144"/>
            <a:chExt cx="648072" cy="64807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059832" y="4725144"/>
              <a:ext cx="648072" cy="6480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03848" y="5013176"/>
              <a:ext cx="36004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sp>
        <p:nvSpPr>
          <p:cNvPr id="23" name="TextBox 40"/>
          <p:cNvSpPr txBox="1"/>
          <p:nvPr/>
        </p:nvSpPr>
        <p:spPr>
          <a:xfrm>
            <a:off x="5148064" y="5373216"/>
            <a:ext cx="492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41"/>
          <p:cNvSpPr txBox="1"/>
          <p:nvPr/>
        </p:nvSpPr>
        <p:spPr>
          <a:xfrm>
            <a:off x="6372200" y="5373216"/>
            <a:ext cx="710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зад 24">
            <a:hlinkClick r:id="rId4" action="ppaction://hlinksldjump" highlightClick="1"/>
          </p:cNvPr>
          <p:cNvSpPr/>
          <p:nvPr/>
        </p:nvSpPr>
        <p:spPr>
          <a:xfrm>
            <a:off x="7974632" y="6381328"/>
            <a:ext cx="864096" cy="360040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19810" name="Picture 2" descr="https://img1.liveinternet.ru/images/attach/c/7/94/289/94289643_._376a3_de16e229_orig"/>
          <p:cNvPicPr>
            <a:picLocks noChangeAspect="1" noChangeArrowheads="1"/>
          </p:cNvPicPr>
          <p:nvPr/>
        </p:nvPicPr>
        <p:blipFill>
          <a:blip r:embed="rId5" cstate="print"/>
          <a:srcRect t="12093" r="29517" b="8440"/>
          <a:stretch>
            <a:fillRect/>
          </a:stretch>
        </p:blipFill>
        <p:spPr bwMode="auto">
          <a:xfrm>
            <a:off x="0" y="3545632"/>
            <a:ext cx="3456384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№1(б)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3501010"/>
            <a:ext cx="2304256" cy="1296145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987824" y="2556902"/>
            <a:ext cx="1337739" cy="4959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2" imgW="7315200" imgH="4267200" progId="Equation.3">
                    <p:embed/>
                  </p:oleObj>
                </mc:Choice>
                <mc:Fallback>
                  <p:oleObj name="Формула" r:id="rId2" imgW="7315200" imgH="42672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987824" y="2556902"/>
                          <a:ext cx="1337739" cy="4959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915815" y="2574238"/>
            <a:ext cx="1728191" cy="6736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Формула" r:id="rId4" imgW="12192000" imgH="6096000" progId="Equation.3">
                    <p:embed/>
                  </p:oleObj>
                </mc:Choice>
                <mc:Fallback>
                  <p:oleObj name="Формула" r:id="rId4" imgW="12192000" imgH="6096000" progId="Equation.3">
                    <p:embed/>
                    <p:pic>
                      <p:nvPicPr>
                        <p:cNvPr id="0" name="Изображение 20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15815" y="2574238"/>
                          <a:ext cx="1728191" cy="6736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6012160" y="3501009"/>
            <a:ext cx="2304256" cy="1268448"/>
            <a:chOff x="2555776" y="2292542"/>
            <a:chExt cx="2304256" cy="992442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2"/>
              <a:ext cx="2304256" cy="9924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982330" y="2517899"/>
            <a:ext cx="1517662" cy="6597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6" imgW="12192000" imgH="6096000" progId="Equation.3">
                    <p:embed/>
                  </p:oleObj>
                </mc:Choice>
                <mc:Fallback>
                  <p:oleObj name="Формула" r:id="rId6" imgW="12192000" imgH="60960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82330" y="2517899"/>
                          <a:ext cx="1517662" cy="6597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3203848" y="1988840"/>
            <a:ext cx="2304256" cy="1268828"/>
            <a:chOff x="2555776" y="2292268"/>
            <a:chExt cx="2304256" cy="992716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8"/>
              <a:ext cx="2304256" cy="9927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2987824" y="2475082"/>
            <a:ext cx="1584176" cy="638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Формула" r:id="rId8" imgW="10363200" imgH="5791200" progId="Equation.3">
                    <p:embed/>
                  </p:oleObj>
                </mc:Choice>
                <mc:Fallback>
                  <p:oleObj name="Формула" r:id="rId8" imgW="10363200" imgH="5791200" progId="Equation.3">
                    <p:embed/>
                    <p:pic>
                      <p:nvPicPr>
                        <p:cNvPr id="0" name="Изображение 20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987824" y="2475082"/>
                          <a:ext cx="1584176" cy="6381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14" descr="http://www.playcast.ru/uploads/2015/11/21/15974099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6444207" y="1"/>
            <a:ext cx="2699792" cy="2031062"/>
          </a:xfrm>
          <a:prstGeom prst="rect">
            <a:avLst/>
          </a:prstGeom>
          <a:noFill/>
        </p:spPr>
      </p:pic>
      <p:sp>
        <p:nvSpPr>
          <p:cNvPr id="38" name="Управляющая кнопка: назад 37">
            <a:hlinkClick r:id="rId11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сведения 38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88931" y="5602009"/>
            <a:ext cx="993398" cy="1113291"/>
          </a:xfrm>
          <a:prstGeom prst="rect">
            <a:avLst/>
          </a:prstGeom>
          <a:noFill/>
        </p:spPr>
      </p:pic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744709"/>
            <a:ext cx="993398" cy="1113291"/>
          </a:xfrm>
          <a:prstGeom prst="rect">
            <a:avLst/>
          </a:prstGeom>
          <a:noFill/>
        </p:spPr>
      </p:pic>
      <p:sp>
        <p:nvSpPr>
          <p:cNvPr id="35" name="Скругленная прямоугольная выноска 34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0"/>
            <a:ext cx="41901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Вынесите множитель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из-под знака корня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7"/>
          <p:cNvGraphicFramePr>
            <a:graphicFrameLocks noChangeAspect="1"/>
          </p:cNvGraphicFramePr>
          <p:nvPr/>
        </p:nvGraphicFramePr>
        <p:xfrm>
          <a:off x="4602163" y="141288"/>
          <a:ext cx="168116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13" imgW="10058400" imgH="6096000" progId="Equation.3">
                  <p:embed/>
                </p:oleObj>
              </mc:Choice>
              <mc:Fallback>
                <p:oleObj name="Формула" r:id="rId13" imgW="10058400" imgH="6096000" progId="Equation.3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02163" y="141288"/>
                        <a:ext cx="1681162" cy="9636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35" grpId="0" animBg="1"/>
      <p:bldP spid="35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752" y="152636"/>
            <a:ext cx="2376264" cy="50405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063" y="728700"/>
            <a:ext cx="86002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сокращённого умножения</a:t>
            </a:r>
            <a:endParaRPr lang="ru-RU" sz="4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79786" y="2007679"/>
            <a:ext cx="4773612" cy="800100"/>
          </a:xfrm>
          <a:prstGeom prst="rect">
            <a:avLst/>
          </a:prstGeom>
          <a:noFill/>
        </p:spPr>
      </p:pic>
      <p:pic>
        <p:nvPicPr>
          <p:cNvPr id="5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4032" y="152636"/>
            <a:ext cx="2232248" cy="550598"/>
          </a:xfrm>
          <a:prstGeom prst="rect">
            <a:avLst/>
          </a:prstGeom>
          <a:noFill/>
        </p:spPr>
      </p:pic>
      <p:pic>
        <p:nvPicPr>
          <p:cNvPr id="6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4272" y="152636"/>
            <a:ext cx="2232248" cy="550598"/>
          </a:xfrm>
          <a:prstGeom prst="rect">
            <a:avLst/>
          </a:prstGeom>
          <a:noFill/>
        </p:spPr>
      </p:pic>
      <p:pic>
        <p:nvPicPr>
          <p:cNvPr id="7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0" y="152636"/>
            <a:ext cx="2232248" cy="550598"/>
          </a:xfrm>
          <a:prstGeom prst="rect">
            <a:avLst/>
          </a:prstGeom>
          <a:noFill/>
        </p:spPr>
      </p:pic>
      <p:pic>
        <p:nvPicPr>
          <p:cNvPr id="8" name="Objec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3273" y="2822067"/>
            <a:ext cx="4905375" cy="844550"/>
          </a:xfrm>
          <a:prstGeom prst="rect">
            <a:avLst/>
          </a:prstGeom>
          <a:noFill/>
        </p:spPr>
      </p:pic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7974632" y="5913276"/>
            <a:ext cx="864096" cy="360040"/>
          </a:xfrm>
          <a:prstGeom prst="actionButtonReturn">
            <a:avLst/>
          </a:prstGeom>
          <a:solidFill>
            <a:srgbClr val="978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061864" y="5697252"/>
            <a:ext cx="7056784" cy="0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je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3273" y="3758692"/>
            <a:ext cx="4905375" cy="844550"/>
          </a:xfrm>
          <a:prstGeom prst="rect">
            <a:avLst/>
          </a:prstGeom>
          <a:noFill/>
        </p:spPr>
      </p:pic>
      <p:pic>
        <p:nvPicPr>
          <p:cNvPr id="13" name="Object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3273" y="4695317"/>
            <a:ext cx="6099175" cy="800100"/>
          </a:xfrm>
          <a:prstGeom prst="rect">
            <a:avLst/>
          </a:prstGeom>
          <a:noFill/>
        </p:spPr>
      </p:pic>
      <p:sp>
        <p:nvSpPr>
          <p:cNvPr id="14" name="Управляющая кнопка: назад 13">
            <a:hlinkClick r:id="rId6" action="ppaction://hlinksldjump" highlightClick="1"/>
          </p:cNvPr>
          <p:cNvSpPr/>
          <p:nvPr/>
        </p:nvSpPr>
        <p:spPr>
          <a:xfrm>
            <a:off x="7974632" y="6345324"/>
            <a:ext cx="864096" cy="360040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44454" y="1772816"/>
            <a:ext cx="899546" cy="1944216"/>
          </a:xfrm>
          <a:prstGeom prst="rect">
            <a:avLst/>
          </a:prstGeom>
          <a:noFill/>
        </p:spPr>
      </p:pic>
      <p:pic>
        <p:nvPicPr>
          <p:cNvPr id="1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75" t="864"/>
          <a:stretch>
            <a:fillRect/>
          </a:stretch>
        </p:blipFill>
        <p:spPr bwMode="auto">
          <a:xfrm>
            <a:off x="0" y="3573016"/>
            <a:ext cx="1056524" cy="1998797"/>
          </a:xfrm>
          <a:prstGeom prst="rect">
            <a:avLst/>
          </a:prstGeom>
          <a:noFill/>
        </p:spPr>
      </p:pic>
      <p:pic>
        <p:nvPicPr>
          <p:cNvPr id="17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6533">
            <a:off x="-292453" y="1322367"/>
            <a:ext cx="1799092" cy="2016224"/>
          </a:xfrm>
          <a:prstGeom prst="rect">
            <a:avLst/>
          </a:prstGeom>
          <a:noFill/>
        </p:spPr>
      </p:pic>
      <p:pic>
        <p:nvPicPr>
          <p:cNvPr id="1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620981" y="3571701"/>
            <a:ext cx="993398" cy="1113291"/>
          </a:xfrm>
          <a:prstGeom prst="rect">
            <a:avLst/>
          </a:prstGeom>
          <a:noFill/>
        </p:spPr>
      </p:pic>
      <p:pic>
        <p:nvPicPr>
          <p:cNvPr id="1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492896"/>
            <a:ext cx="993398" cy="111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laycast.ru/uploads/2018/01/17/24402029.gif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552" y="188640"/>
            <a:ext cx="8064896" cy="64198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85644">
            <a:off x="49520" y="27198"/>
            <a:ext cx="1799092" cy="2016224"/>
          </a:xfrm>
          <a:prstGeom prst="rect">
            <a:avLst/>
          </a:prstGeom>
          <a:noFill/>
        </p:spPr>
      </p:pic>
      <p:pic>
        <p:nvPicPr>
          <p:cNvPr id="14341" name="Picture 5" descr="http://boombob.ru/resize.php?id=161582&amp;num=1&amp;width=515&amp;height=335.869565217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9464" y="980728"/>
            <a:ext cx="8613016" cy="5602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1484784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Математика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772816"/>
            <a:ext cx="17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Школьная доска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47664" y="206084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Школьная доска - 2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547664" y="2348880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Школьная доска - 3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2636912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Школьная доска </a:t>
            </a:r>
            <a:r>
              <a:rPr lang="en-US" dirty="0" smtClean="0">
                <a:hlinkClick r:id="rId7"/>
              </a:rPr>
              <a:t>- 4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47664" y="2924944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Школьная доска - 5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47664" y="3212976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Школьная доска - 6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547664" y="350100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Школьная доска - 7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547664" y="3789040"/>
            <a:ext cx="213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Школьная доска – 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2204864"/>
            <a:ext cx="41408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Мерзляк А.Г. </a:t>
            </a:r>
            <a:endParaRPr lang="ru-RU" b="1" dirty="0" smtClean="0"/>
          </a:p>
          <a:p>
            <a:r>
              <a:rPr lang="ru-RU" dirty="0" smtClean="0"/>
              <a:t>Алгебра: дидактические материалы:</a:t>
            </a:r>
            <a:endParaRPr lang="ru-RU" dirty="0" smtClean="0"/>
          </a:p>
          <a:p>
            <a:r>
              <a:rPr lang="ru-RU" dirty="0" smtClean="0"/>
              <a:t>8 класс: пособие для учащихся</a:t>
            </a:r>
            <a:endParaRPr lang="ru-RU" dirty="0" smtClean="0"/>
          </a:p>
          <a:p>
            <a:r>
              <a:rPr lang="ru-RU" dirty="0" smtClean="0"/>
              <a:t>Общеобразовательных организаций/</a:t>
            </a:r>
            <a:endParaRPr lang="ru-RU" dirty="0" smtClean="0"/>
          </a:p>
          <a:p>
            <a:r>
              <a:rPr lang="ru-RU" dirty="0" smtClean="0"/>
              <a:t>А.Г.Мерзляк, В.Б.Полонский, </a:t>
            </a:r>
            <a:endParaRPr lang="ru-RU" dirty="0" smtClean="0"/>
          </a:p>
          <a:p>
            <a:r>
              <a:rPr lang="ru-RU" dirty="0" smtClean="0"/>
              <a:t>Е.М.Рабинович и др. – </a:t>
            </a:r>
            <a:r>
              <a:rPr lang="ru-RU" dirty="0" err="1" smtClean="0"/>
              <a:t>М.:Вентана-Граф</a:t>
            </a:r>
            <a:r>
              <a:rPr lang="ru-RU" dirty="0" smtClean="0"/>
              <a:t>,</a:t>
            </a:r>
            <a:endParaRPr lang="ru-RU" dirty="0" smtClean="0"/>
          </a:p>
          <a:p>
            <a:r>
              <a:rPr lang="ru-RU" dirty="0" smtClean="0"/>
              <a:t>2016, - 96 с.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99792" y="332656"/>
            <a:ext cx="3678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en-US" sz="4000" b="1" cap="none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4077072"/>
            <a:ext cx="130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2"/>
              </a:rPr>
              <a:t>Карандаши</a:t>
            </a:r>
            <a:endParaRPr lang="ru-RU" dirty="0"/>
          </a:p>
        </p:txBody>
      </p:sp>
      <p:sp>
        <p:nvSpPr>
          <p:cNvPr id="27" name="Управляющая кнопка: возврат 26">
            <a:hlinkClick r:id="" action="ppaction://hlinkshowjump?jump=lastslideviewed" highlightClick="1"/>
          </p:cNvPr>
          <p:cNvSpPr/>
          <p:nvPr/>
        </p:nvSpPr>
        <p:spPr>
          <a:xfrm>
            <a:off x="8316416" y="6021288"/>
            <a:ext cx="648072" cy="576064"/>
          </a:xfrm>
          <a:prstGeom prst="actionButtonRetur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411760" y="4653136"/>
            <a:ext cx="116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3"/>
              </a:rPr>
              <a:t>Снежинка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547664" y="4365104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4"/>
              </a:rPr>
              <a:t>Зима пришла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627784" y="4941168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5"/>
              </a:rPr>
              <a:t>Снегирь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851920" y="494116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6"/>
              </a:rPr>
              <a:t>Шишки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851920" y="4653136"/>
            <a:ext cx="1576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7"/>
              </a:rPr>
              <a:t>Колокольчики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851920" y="4365104"/>
            <a:ext cx="167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8"/>
              </a:rPr>
              <a:t>Еловая веточка</a:t>
            </a:r>
            <a:endParaRPr lang="ru-RU" dirty="0"/>
          </a:p>
        </p:txBody>
      </p:sp>
      <p:pic>
        <p:nvPicPr>
          <p:cNvPr id="26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6612868" y="763389"/>
            <a:ext cx="993398" cy="1113291"/>
          </a:xfrm>
          <a:prstGeom prst="rect">
            <a:avLst/>
          </a:prstGeom>
          <a:noFill/>
        </p:spPr>
      </p:pic>
      <p:pic>
        <p:nvPicPr>
          <p:cNvPr id="3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403425">
            <a:off x="7915369" y="288125"/>
            <a:ext cx="993398" cy="1113291"/>
          </a:xfrm>
          <a:prstGeom prst="rect">
            <a:avLst/>
          </a:prstGeom>
          <a:noFill/>
        </p:spPr>
      </p:pic>
      <p:pic>
        <p:nvPicPr>
          <p:cNvPr id="34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3840">
            <a:off x="7685965" y="4227312"/>
            <a:ext cx="993398" cy="1113291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868144" y="4365104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0"/>
              </a:rPr>
              <a:t>Зимний лес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1988842"/>
            <a:ext cx="2304256" cy="1296145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841253" y="2496995"/>
            <a:ext cx="1611313" cy="682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2" imgW="10058400" imgH="5791200" progId="Equation.3">
                    <p:embed/>
                  </p:oleObj>
                </mc:Choice>
                <mc:Fallback>
                  <p:oleObj name="Формула" r:id="rId2" imgW="10058400" imgH="57912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841253" y="2496995"/>
                          <a:ext cx="1611313" cy="6821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146029" y="2555297"/>
            <a:ext cx="1238250" cy="6458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4" imgW="7620000" imgH="5181600" progId="Equation.3">
                    <p:embed/>
                  </p:oleObj>
                </mc:Choice>
                <mc:Fallback>
                  <p:oleObj name="Формула" r:id="rId4" imgW="7620000" imgH="5181600" progId="Equation.3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46029" y="2555297"/>
                          <a:ext cx="1238250" cy="64587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03848" y="3573018"/>
            <a:ext cx="2304256" cy="1268449"/>
            <a:chOff x="2555776" y="2292543"/>
            <a:chExt cx="2304256" cy="99244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843808" y="2517900"/>
            <a:ext cx="1787525" cy="703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6" imgW="11277600" imgH="5791200" progId="Equation.3">
                    <p:embed/>
                  </p:oleObj>
                </mc:Choice>
                <mc:Fallback>
                  <p:oleObj name="Формула" r:id="rId6" imgW="11277600" imgH="5791200" progId="Equation.3">
                    <p:embed/>
                    <p:pic>
                      <p:nvPicPr>
                        <p:cNvPr id="0" name="Изображение 30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43808" y="2517900"/>
                          <a:ext cx="1787525" cy="7030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3568139"/>
            <a:ext cx="2304256" cy="1301022"/>
            <a:chOff x="2555776" y="2292269"/>
            <a:chExt cx="2304256" cy="1079683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10796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174604" y="2528554"/>
            <a:ext cx="1160462" cy="649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Формула" r:id="rId8" imgW="7010400" imgH="5181600" progId="Equation.3">
                    <p:embed/>
                  </p:oleObj>
                </mc:Choice>
                <mc:Fallback>
                  <p:oleObj name="Формула" r:id="rId8" imgW="7010400" imgH="5181600" progId="Equation.3">
                    <p:embed/>
                    <p:pic>
                      <p:nvPicPr>
                        <p:cNvPr id="0" name="Изображение 30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74604" y="2528554"/>
                          <a:ext cx="1160462" cy="64948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14" descr="http://www.playcast.ru/uploads/2015/11/21/15974099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6444207" y="1"/>
            <a:ext cx="2699792" cy="2031062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179512" y="0"/>
            <a:ext cx="41901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Вынесите множитель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из-под знака корня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Object 7"/>
          <p:cNvGraphicFramePr>
            <a:graphicFrameLocks noChangeAspect="1"/>
          </p:cNvGraphicFramePr>
          <p:nvPr/>
        </p:nvGraphicFramePr>
        <p:xfrm>
          <a:off x="4449763" y="165100"/>
          <a:ext cx="1987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11" imgW="11887200" imgH="5791200" progId="Equation.3">
                  <p:embed/>
                </p:oleObj>
              </mc:Choice>
              <mc:Fallback>
                <p:oleObj name="Формула" r:id="rId11" imgW="11887200" imgH="5791200" progId="Equation.3">
                  <p:embed/>
                  <p:pic>
                    <p:nvPicPr>
                      <p:cNvPr id="0" name="Изображение 307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49763" y="165100"/>
                        <a:ext cx="1987550" cy="914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Управляющая кнопка: назад 45">
            <a:hlinkClick r:id="rId13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сведения 46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алее 47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88931" y="5602009"/>
            <a:ext cx="993398" cy="1113291"/>
          </a:xfrm>
          <a:prstGeom prst="rect">
            <a:avLst/>
          </a:prstGeom>
          <a:noFill/>
        </p:spPr>
      </p:pic>
      <p:pic>
        <p:nvPicPr>
          <p:cNvPr id="51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744709"/>
            <a:ext cx="993398" cy="1113291"/>
          </a:xfrm>
          <a:prstGeom prst="rect">
            <a:avLst/>
          </a:prstGeom>
          <a:noFill/>
        </p:spPr>
      </p:pic>
      <p:sp>
        <p:nvSpPr>
          <p:cNvPr id="52" name="Скругленная прямоугольная выноска 51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52" grpId="0" animBg="1"/>
      <p:bldP spid="5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1988842"/>
            <a:ext cx="2304256" cy="1296145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576141" y="2480944"/>
            <a:ext cx="2238375" cy="6856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2" imgW="14630400" imgH="6096000" progId="Equation.3">
                    <p:embed/>
                  </p:oleObj>
                </mc:Choice>
                <mc:Fallback>
                  <p:oleObj name="Формула" r:id="rId2" imgW="14630400" imgH="60960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576141" y="2480944"/>
                          <a:ext cx="2238375" cy="68562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782491" y="2556539"/>
            <a:ext cx="1828800" cy="630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Формула" r:id="rId4" imgW="11582400" imgH="5181600" progId="Equation.3">
                    <p:embed/>
                  </p:oleObj>
                </mc:Choice>
                <mc:Fallback>
                  <p:oleObj name="Формула" r:id="rId4" imgW="11582400" imgH="5181600" progId="Equation.3">
                    <p:embed/>
                    <p:pic>
                      <p:nvPicPr>
                        <p:cNvPr id="0" name="Изображение 40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782491" y="2556539"/>
                          <a:ext cx="1828800" cy="63097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03848" y="3573018"/>
            <a:ext cx="2304256" cy="1268449"/>
            <a:chOff x="2555776" y="2292543"/>
            <a:chExt cx="2304256" cy="99244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047629" y="2507432"/>
            <a:ext cx="1308347" cy="6257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6" imgW="8839200" imgH="5486400" progId="Equation.3">
                    <p:embed/>
                  </p:oleObj>
                </mc:Choice>
                <mc:Fallback>
                  <p:oleObj name="Формула" r:id="rId6" imgW="8839200" imgH="54864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47629" y="2507432"/>
                          <a:ext cx="1308347" cy="62575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3573019"/>
            <a:ext cx="2304256" cy="1268826"/>
            <a:chOff x="2555776" y="2292269"/>
            <a:chExt cx="2304256" cy="99271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2843807" y="2502350"/>
            <a:ext cx="1728193" cy="621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8" imgW="11582400" imgH="5486400" progId="Equation.3">
                    <p:embed/>
                  </p:oleObj>
                </mc:Choice>
                <mc:Fallback>
                  <p:oleObj name="Формула" r:id="rId8" imgW="11582400" imgH="54864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43807" y="2502350"/>
                          <a:ext cx="1728193" cy="62136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14" descr="http://www.playcast.ru/uploads/2015/11/21/15974099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6444207" y="1"/>
            <a:ext cx="2699792" cy="2031062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179512" y="0"/>
            <a:ext cx="41901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Вынесите множитель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из-под знака корня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4221163" y="165100"/>
          <a:ext cx="24463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11" imgW="14630400" imgH="5791200" progId="Equation.3">
                  <p:embed/>
                </p:oleObj>
              </mc:Choice>
              <mc:Fallback>
                <p:oleObj name="Формула" r:id="rId11" imgW="14630400" imgH="5791200" progId="Equation.3">
                  <p:embed/>
                  <p:pic>
                    <p:nvPicPr>
                      <p:cNvPr id="0" name="Изображение 4101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21163" y="165100"/>
                        <a:ext cx="2446337" cy="914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Управляющая кнопка: назад 44">
            <a:hlinkClick r:id="rId13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ведения 45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88931" y="5602009"/>
            <a:ext cx="993398" cy="1113291"/>
          </a:xfrm>
          <a:prstGeom prst="rect">
            <a:avLst/>
          </a:prstGeom>
          <a:noFill/>
        </p:spPr>
      </p:pic>
      <p:pic>
        <p:nvPicPr>
          <p:cNvPr id="49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744709"/>
            <a:ext cx="993398" cy="1113291"/>
          </a:xfrm>
          <a:prstGeom prst="rect">
            <a:avLst/>
          </a:prstGeom>
          <a:noFill/>
        </p:spPr>
      </p:pic>
      <p:sp>
        <p:nvSpPr>
          <p:cNvPr id="51" name="Скругленная прямоугольная выноска 50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1988841"/>
            <a:ext cx="2304256" cy="1296150"/>
            <a:chOff x="2555776" y="2348877"/>
            <a:chExt cx="2304256" cy="936107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184964" y="2348877"/>
            <a:ext cx="1101518" cy="9361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2" imgW="8229600" imgH="9448800" progId="Equation.3">
                    <p:embed/>
                  </p:oleObj>
                </mc:Choice>
                <mc:Fallback>
                  <p:oleObj name="Формула" r:id="rId2" imgW="8229600" imgH="94488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184964" y="2348877"/>
                          <a:ext cx="1101518" cy="936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3573017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189189" y="2376572"/>
            <a:ext cx="1238796" cy="986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Формула" r:id="rId4" imgW="8534400" imgH="9448800" progId="Equation.3">
                    <p:embed/>
                  </p:oleObj>
                </mc:Choice>
                <mc:Fallback>
                  <p:oleObj name="Формула" r:id="rId4" imgW="8534400" imgH="9448800" progId="Equation.3">
                    <p:embed/>
                    <p:pic>
                      <p:nvPicPr>
                        <p:cNvPr id="0" name="Изображение 51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189189" y="2376572"/>
                          <a:ext cx="1238796" cy="98642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Скругленный прямоугольник 22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03848" y="3573018"/>
            <a:ext cx="2304256" cy="1268449"/>
            <a:chOff x="2555776" y="2292543"/>
            <a:chExt cx="2304256" cy="992443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987824" y="2461560"/>
            <a:ext cx="1470843" cy="713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6" imgW="9144000" imgH="5791200" progId="Equation.3">
                    <p:embed/>
                  </p:oleObj>
                </mc:Choice>
                <mc:Fallback>
                  <p:oleObj name="Формула" r:id="rId6" imgW="9144000" imgH="57912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87824" y="2461560"/>
                          <a:ext cx="1470843" cy="7133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1988842"/>
            <a:ext cx="2304256" cy="1268826"/>
            <a:chOff x="2555776" y="2292269"/>
            <a:chExt cx="2304256" cy="992714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347863" y="2521515"/>
            <a:ext cx="844327" cy="637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8" imgW="5486400" imgH="5486400" progId="Equation.3">
                    <p:embed/>
                  </p:oleObj>
                </mc:Choice>
                <mc:Fallback>
                  <p:oleObj name="Формула" r:id="rId8" imgW="5486400" imgH="54864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347863" y="2521515"/>
                          <a:ext cx="844327" cy="6379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14" descr="http://www.playcast.ru/uploads/2015/11/21/15974099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6444207" y="1"/>
            <a:ext cx="2699792" cy="2031062"/>
          </a:xfrm>
          <a:prstGeom prst="rect">
            <a:avLst/>
          </a:prstGeom>
          <a:noFill/>
        </p:spPr>
      </p:pic>
      <p:sp>
        <p:nvSpPr>
          <p:cNvPr id="39" name="Управляющая кнопка: назад 38">
            <a:hlinkClick r:id="rId11" action="ppaction://hlinksldjump" highlightClick="1"/>
          </p:cNvPr>
          <p:cNvSpPr/>
          <p:nvPr/>
        </p:nvSpPr>
        <p:spPr>
          <a:xfrm>
            <a:off x="3059832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сведения 39">
            <a:hlinkClick r:id="" action="ppaction://noaction" highlightClick="1"/>
          </p:cNvPr>
          <p:cNvSpPr/>
          <p:nvPr/>
        </p:nvSpPr>
        <p:spPr>
          <a:xfrm>
            <a:off x="3995936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4932040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18066">
            <a:off x="7188931" y="5602009"/>
            <a:ext cx="993398" cy="1113291"/>
          </a:xfrm>
          <a:prstGeom prst="rect">
            <a:avLst/>
          </a:prstGeom>
          <a:noFill/>
        </p:spPr>
      </p:pic>
      <p:pic>
        <p:nvPicPr>
          <p:cNvPr id="43" name="Picture 6" descr="http://moziru.com/images/frozen-clipart-glitter-snowflake-3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5744709"/>
            <a:ext cx="993398" cy="1113291"/>
          </a:xfrm>
          <a:prstGeom prst="rect">
            <a:avLst/>
          </a:prstGeom>
          <a:noFill/>
        </p:spPr>
      </p:pic>
      <p:sp>
        <p:nvSpPr>
          <p:cNvPr id="50" name="Скругленная прямоугольная выноска 49"/>
          <p:cNvSpPr/>
          <p:nvPr/>
        </p:nvSpPr>
        <p:spPr>
          <a:xfrm>
            <a:off x="2483768" y="4581128"/>
            <a:ext cx="6408712" cy="1512168"/>
          </a:xfrm>
          <a:prstGeom prst="wedgeRoundRectCallout">
            <a:avLst>
              <a:gd name="adj1" fmla="val -21018"/>
              <a:gd name="adj2" fmla="val 74832"/>
              <a:gd name="adj3" fmla="val 16667"/>
            </a:avLst>
          </a:prstGeom>
          <a:solidFill>
            <a:srgbClr val="324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Арифметическим квадратным корнем из числа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неотрицательное число, квадрат которого равен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0"/>
            <a:ext cx="41901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Вынесите множитель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из-под знака корня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7"/>
          <p:cNvGraphicFramePr>
            <a:graphicFrameLocks noChangeAspect="1"/>
          </p:cNvGraphicFramePr>
          <p:nvPr/>
        </p:nvGraphicFramePr>
        <p:xfrm>
          <a:off x="4572000" y="0"/>
          <a:ext cx="1640652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Формула" r:id="rId13" imgW="11277600" imgH="10668000" progId="Equation.3">
                  <p:embed/>
                </p:oleObj>
              </mc:Choice>
              <mc:Fallback>
                <p:oleObj name="Формула" r:id="rId13" imgW="11277600" imgH="10668000" progId="Equation.3">
                  <p:embed/>
                  <p:pic>
                    <p:nvPicPr>
                      <p:cNvPr id="0" name="Изображение 5124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72000" y="0"/>
                        <a:ext cx="1640652" cy="14652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50" grpId="0" animBg="1"/>
      <p:bldP spid="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260648"/>
            <a:ext cx="527920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Внесите 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ножитель </a:t>
            </a:r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знак корня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№2(а)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6012160" y="260648"/>
          <a:ext cx="12604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Формула" r:id="rId3" imgW="7315200" imgH="5486400" progId="Equation.3">
                  <p:embed/>
                </p:oleObj>
              </mc:Choice>
              <mc:Fallback>
                <p:oleObj name="Формула" r:id="rId3" imgW="7315200" imgH="5486400" progId="Equation.3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2160" y="260648"/>
                        <a:ext cx="1260475" cy="8905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12"/>
          <p:cNvGrpSpPr/>
          <p:nvPr/>
        </p:nvGrpSpPr>
        <p:grpSpPr>
          <a:xfrm>
            <a:off x="3275856" y="1988842"/>
            <a:ext cx="2304256" cy="1296145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2987824" y="2571521"/>
            <a:ext cx="1389559" cy="550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5" imgW="9144000" imgH="5181600" progId="Equation.3">
                    <p:embed/>
                  </p:oleObj>
                </mc:Choice>
                <mc:Fallback>
                  <p:oleObj name="Формула" r:id="rId5" imgW="9144000" imgH="51816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87824" y="2571521"/>
                          <a:ext cx="1389559" cy="5500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18"/>
          <p:cNvGrpSpPr/>
          <p:nvPr/>
        </p:nvGrpSpPr>
        <p:grpSpPr>
          <a:xfrm>
            <a:off x="6084168" y="3573017"/>
            <a:ext cx="2304256" cy="1296144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131840" y="2538421"/>
            <a:ext cx="1120106" cy="612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7" imgW="7315200" imgH="5181600" progId="Equation.3">
                    <p:embed/>
                  </p:oleObj>
                </mc:Choice>
                <mc:Fallback>
                  <p:oleObj name="Формула" r:id="rId7" imgW="7315200" imgH="51816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31840" y="2538421"/>
                          <a:ext cx="1120106" cy="61209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23"/>
          <p:cNvGrpSpPr/>
          <p:nvPr/>
        </p:nvGrpSpPr>
        <p:grpSpPr>
          <a:xfrm>
            <a:off x="3275856" y="3573018"/>
            <a:ext cx="2304256" cy="1268449"/>
            <a:chOff x="2555776" y="2292543"/>
            <a:chExt cx="2304256" cy="99244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072777" y="2522693"/>
            <a:ext cx="1139184" cy="591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Формула" r:id="rId9" imgW="7620000" imgH="5181600" progId="Equation.3">
                    <p:embed/>
                  </p:oleObj>
                </mc:Choice>
                <mc:Fallback>
                  <p:oleObj name="Формула" r:id="rId9" imgW="7620000" imgH="5181600" progId="Equation.3">
                    <p:embed/>
                    <p:pic>
                      <p:nvPicPr>
                        <p:cNvPr id="0" name="Изображение 61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72777" y="2522693"/>
                          <a:ext cx="1139184" cy="59120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Группа 28"/>
          <p:cNvGrpSpPr/>
          <p:nvPr/>
        </p:nvGrpSpPr>
        <p:grpSpPr>
          <a:xfrm>
            <a:off x="6084168" y="1988841"/>
            <a:ext cx="2304256" cy="1268826"/>
            <a:chOff x="2555776" y="2292269"/>
            <a:chExt cx="2304256" cy="99271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123233" y="2540910"/>
            <a:ext cx="1128713" cy="6160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Формула" r:id="rId11" imgW="7620000" imgH="5486400" progId="Equation.3">
                    <p:embed/>
                  </p:oleObj>
                </mc:Choice>
                <mc:Fallback>
                  <p:oleObj name="Формула" r:id="rId11" imgW="7620000" imgH="5486400" progId="Equation.3">
                    <p:embed/>
                    <p:pic>
                      <p:nvPicPr>
                        <p:cNvPr id="0" name="Изображение 61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123233" y="2540910"/>
                          <a:ext cx="1128713" cy="6160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flipH="1">
            <a:off x="0" y="1268760"/>
            <a:ext cx="2774408" cy="1872208"/>
          </a:xfrm>
          <a:prstGeom prst="rect">
            <a:avLst/>
          </a:prstGeom>
          <a:noFill/>
        </p:spPr>
      </p:pic>
      <p:sp>
        <p:nvSpPr>
          <p:cNvPr id="60" name="Управляющая кнопка: назад 59">
            <a:hlinkClick r:id="rId14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сведения 60">
            <a:hlinkClick r:id="" action="ppaction://noaction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далее 61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444208" y="5014240"/>
            <a:ext cx="2699792" cy="1843760"/>
          </a:xfrm>
          <a:prstGeom prst="rect">
            <a:avLst/>
          </a:prstGeom>
          <a:noFill/>
        </p:spPr>
      </p:pic>
      <p:grpSp>
        <p:nvGrpSpPr>
          <p:cNvPr id="64" name="Группа 63"/>
          <p:cNvGrpSpPr/>
          <p:nvPr/>
        </p:nvGrpSpPr>
        <p:grpSpPr>
          <a:xfrm>
            <a:off x="4572000" y="4725144"/>
            <a:ext cx="2952328" cy="1512168"/>
            <a:chOff x="3779912" y="4581128"/>
            <a:chExt cx="2952328" cy="1512168"/>
          </a:xfrm>
        </p:grpSpPr>
        <p:sp>
          <p:nvSpPr>
            <p:cNvPr id="65" name="Скругленная прямоугольная выноска 64"/>
            <p:cNvSpPr/>
            <p:nvPr/>
          </p:nvSpPr>
          <p:spPr>
            <a:xfrm>
              <a:off x="3779912" y="4581128"/>
              <a:ext cx="2952328" cy="1512168"/>
            </a:xfrm>
            <a:prstGeom prst="wedgeRoundRectCallout">
              <a:avLst>
                <a:gd name="adj1" fmla="val -61190"/>
                <a:gd name="adj2" fmla="val 80819"/>
                <a:gd name="adj3" fmla="val 16667"/>
              </a:avLst>
            </a:prstGeom>
            <a:solidFill>
              <a:srgbClr val="324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6" name="Object 2"/>
            <p:cNvGraphicFramePr>
              <a:graphicFrameLocks noChangeAspect="1"/>
            </p:cNvGraphicFramePr>
            <p:nvPr/>
          </p:nvGraphicFramePr>
          <p:xfrm>
            <a:off x="4067944" y="4725144"/>
            <a:ext cx="2416175" cy="1138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Формула" r:id="rId16" imgW="14020800" imgH="7010400" progId="Equation.3">
                    <p:embed/>
                  </p:oleObj>
                </mc:Choice>
                <mc:Fallback>
                  <p:oleObj name="Формула" r:id="rId16" imgW="14020800" imgH="7010400" progId="Equation.3">
                    <p:embed/>
                    <p:pic>
                      <p:nvPicPr>
                        <p:cNvPr id="0" name="Изображение 61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067944" y="4725144"/>
                          <a:ext cx="2416175" cy="1138238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7" name="Прямая со стрелкой 66"/>
            <p:cNvCxnSpPr/>
            <p:nvPr/>
          </p:nvCxnSpPr>
          <p:spPr>
            <a:xfrm>
              <a:off x="4139952" y="5805264"/>
              <a:ext cx="2304256" cy="0"/>
            </a:xfrm>
            <a:prstGeom prst="straightConnector1">
              <a:avLst/>
            </a:prstGeom>
            <a:ln w="762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№2(б)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88845"/>
            <a:ext cx="2304256" cy="1296146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203849" y="2556899"/>
            <a:ext cx="1080120" cy="583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9" name="Формула" r:id="rId3" imgW="7620000" imgH="6096000" progId="Equation.3">
                    <p:embed/>
                  </p:oleObj>
                </mc:Choice>
                <mc:Fallback>
                  <p:oleObj name="Формула" r:id="rId3" imgW="7620000" imgH="6096000" progId="Equation.3">
                    <p:embed/>
                    <p:pic>
                      <p:nvPicPr>
                        <p:cNvPr id="0" name="Изображение 71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203849" y="2556899"/>
                          <a:ext cx="1080120" cy="58318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573019"/>
            <a:ext cx="2304256" cy="1296145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059733" y="2561622"/>
            <a:ext cx="1274763" cy="588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5" imgW="9144000" imgH="5486400" progId="Equation.3">
                    <p:embed/>
                  </p:oleObj>
                </mc:Choice>
                <mc:Fallback>
                  <p:oleObj name="Формула" r:id="rId5" imgW="9144000" imgH="54864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59733" y="2561622"/>
                          <a:ext cx="1274763" cy="58874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73017"/>
            <a:ext cx="2304256" cy="1268449"/>
            <a:chOff x="2555776" y="2292543"/>
            <a:chExt cx="2304256" cy="99244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991495" y="2472992"/>
            <a:ext cx="1536700" cy="653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7" imgW="11887200" imgH="6096000" progId="Equation.3">
                    <p:embed/>
                  </p:oleObj>
                </mc:Choice>
                <mc:Fallback>
                  <p:oleObj name="Формула" r:id="rId7" imgW="11887200" imgH="60960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91495" y="2472992"/>
                          <a:ext cx="1536700" cy="65332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75856" y="1988841"/>
            <a:ext cx="2304256" cy="1268826"/>
            <a:chOff x="2555776" y="2292269"/>
            <a:chExt cx="2304256" cy="99271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2915817" y="2517621"/>
            <a:ext cx="1585706" cy="639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Формула" r:id="rId9" imgW="9753600" imgH="6096000" progId="Equation.3">
                    <p:embed/>
                  </p:oleObj>
                </mc:Choice>
                <mc:Fallback>
                  <p:oleObj name="Формула" r:id="rId9" imgW="9753600" imgH="6096000" progId="Equation.3">
                    <p:embed/>
                    <p:pic>
                      <p:nvPicPr>
                        <p:cNvPr id="0" name="Изображение 71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15817" y="2517621"/>
                          <a:ext cx="1585706" cy="63995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0" y="1268760"/>
            <a:ext cx="2774408" cy="1872208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107504" y="260648"/>
            <a:ext cx="527920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Внесите 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ножитель </a:t>
            </a:r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знак корня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3191" name="Object 7"/>
          <p:cNvGraphicFramePr>
            <a:graphicFrameLocks noChangeAspect="1"/>
          </p:cNvGraphicFramePr>
          <p:nvPr/>
        </p:nvGraphicFramePr>
        <p:xfrm>
          <a:off x="5697538" y="236538"/>
          <a:ext cx="189071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Формула" r:id="rId12" imgW="10972800" imgH="5791200" progId="Equation.3">
                  <p:embed/>
                </p:oleObj>
              </mc:Choice>
              <mc:Fallback>
                <p:oleObj name="Формула" r:id="rId12" imgW="10972800" imgH="5791200" progId="Equation.3">
                  <p:embed/>
                  <p:pic>
                    <p:nvPicPr>
                      <p:cNvPr id="0" name="Изображение 7172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97538" y="236538"/>
                        <a:ext cx="1890712" cy="939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Управляющая кнопка: назад 45">
            <a:hlinkClick r:id="rId14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Управляющая кнопка: сведения 49">
            <a:hlinkClick r:id="" action="ppaction://noaction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далее 54">
            <a:hlinkClick r:id="" action="ppaction://hlinkshowjump?jump=nextslide" highlightClick="1"/>
          </p:cNvPr>
          <p:cNvSpPr/>
          <p:nvPr/>
        </p:nvSpPr>
        <p:spPr>
          <a:xfrm>
            <a:off x="4716016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Picture 18" descr="http://www.playcast.ru/uploads/2016/12/18/20940967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444208" y="5014240"/>
            <a:ext cx="2699792" cy="1843760"/>
          </a:xfrm>
          <a:prstGeom prst="rect">
            <a:avLst/>
          </a:prstGeom>
          <a:noFill/>
        </p:spPr>
      </p:pic>
      <p:grpSp>
        <p:nvGrpSpPr>
          <p:cNvPr id="57" name="Группа 56"/>
          <p:cNvGrpSpPr/>
          <p:nvPr/>
        </p:nvGrpSpPr>
        <p:grpSpPr>
          <a:xfrm>
            <a:off x="4572000" y="4725144"/>
            <a:ext cx="2952328" cy="1512168"/>
            <a:chOff x="3779912" y="4581128"/>
            <a:chExt cx="2952328" cy="1512168"/>
          </a:xfrm>
        </p:grpSpPr>
        <p:sp>
          <p:nvSpPr>
            <p:cNvPr id="63" name="Скругленная прямоугольная выноска 62"/>
            <p:cNvSpPr/>
            <p:nvPr/>
          </p:nvSpPr>
          <p:spPr>
            <a:xfrm>
              <a:off x="3779912" y="4581128"/>
              <a:ext cx="2952328" cy="1512168"/>
            </a:xfrm>
            <a:prstGeom prst="wedgeRoundRectCallout">
              <a:avLst>
                <a:gd name="adj1" fmla="val -61190"/>
                <a:gd name="adj2" fmla="val 80819"/>
                <a:gd name="adj3" fmla="val 16667"/>
              </a:avLst>
            </a:prstGeom>
            <a:solidFill>
              <a:srgbClr val="324F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4" name="Object 2"/>
            <p:cNvGraphicFramePr>
              <a:graphicFrameLocks noChangeAspect="1"/>
            </p:cNvGraphicFramePr>
            <p:nvPr/>
          </p:nvGraphicFramePr>
          <p:xfrm>
            <a:off x="4067944" y="4725144"/>
            <a:ext cx="2416175" cy="1138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Формула" r:id="rId16" imgW="14020800" imgH="7010400" progId="Equation.3">
                    <p:embed/>
                  </p:oleObj>
                </mc:Choice>
                <mc:Fallback>
                  <p:oleObj name="Формула" r:id="rId16" imgW="14020800" imgH="7010400" progId="Equation.3">
                    <p:embed/>
                    <p:pic>
                      <p:nvPicPr>
                        <p:cNvPr id="0" name="Изображение 71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067944" y="4725144"/>
                          <a:ext cx="2416175" cy="1138238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5" name="Прямая со стрелкой 64"/>
            <p:cNvCxnSpPr/>
            <p:nvPr/>
          </p:nvCxnSpPr>
          <p:spPr>
            <a:xfrm>
              <a:off x="4139952" y="5805264"/>
              <a:ext cx="2304256" cy="0"/>
            </a:xfrm>
            <a:prstGeom prst="straightConnector1">
              <a:avLst/>
            </a:prstGeom>
            <a:ln w="762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3982</Words>
  <Application>WPS Presentation</Application>
  <PresentationFormat>Экран (4:3)</PresentationFormat>
  <Paragraphs>661</Paragraphs>
  <Slides>42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184</vt:i4>
      </vt:variant>
      <vt:variant>
        <vt:lpstr>幻灯片标题</vt:lpstr>
      </vt:variant>
      <vt:variant>
        <vt:i4>42</vt:i4>
      </vt:variant>
    </vt:vector>
  </HeadingPairs>
  <TitlesOfParts>
    <vt:vector size="234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609</cp:revision>
  <dcterms:created xsi:type="dcterms:W3CDTF">2018-07-11T10:51:00Z</dcterms:created>
  <dcterms:modified xsi:type="dcterms:W3CDTF">2025-02-16T15:59:32Z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39F8A9F19F9144A08AD15338A12B1355_12</vt:lpwstr>
  </property>
  <property fmtid="{D5CDD505-2E9C-101B-9397-08002B2CF9AE}" pid="3" name="KSOProductBuildVer">
    <vt:lpwstr>1049-12.2.0.19805</vt:lpwstr>
  </property>
</Properties>
</file>