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83" r:id="rId5"/>
    <p:sldId id="384" r:id="rId6"/>
    <p:sldId id="392" r:id="rId7"/>
    <p:sldId id="386" r:id="rId8"/>
    <p:sldId id="387" r:id="rId9"/>
    <p:sldId id="389" r:id="rId10"/>
    <p:sldId id="388" r:id="rId11"/>
    <p:sldId id="390" r:id="rId12"/>
    <p:sldId id="393" r:id="rId13"/>
    <p:sldId id="394" r:id="rId14"/>
    <p:sldId id="395" r:id="rId15"/>
    <p:sldId id="396" r:id="rId16"/>
    <p:sldId id="397" r:id="rId17"/>
    <p:sldId id="398" r:id="rId18"/>
    <p:sldId id="399" r:id="rId19"/>
    <p:sldId id="257" r:id="rId20"/>
    <p:sldId id="40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88243" autoAdjust="0"/>
  </p:normalViewPr>
  <p:slideViewPr>
    <p:cSldViewPr showGuides="1">
      <p:cViewPr varScale="1">
        <p:scale>
          <a:sx n="102" d="100"/>
          <a:sy n="102" d="100"/>
        </p:scale>
        <p:origin x="169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77.wmf"/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15.vml.rels><?xml version="1.0" encoding="UTF-8" standalone="yes"?>
<Relationships xmlns="http://schemas.openxmlformats.org/package/2006/relationships"><Relationship Id="rId6" Type="http://schemas.openxmlformats.org/officeDocument/2006/relationships/image" Target="../media/image101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7" Type="http://schemas.openxmlformats.org/officeDocument/2006/relationships/image" Target="../media/image23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image" Target="../media/image35.wmf"/><Relationship Id="rId7" Type="http://schemas.openxmlformats.org/officeDocument/2006/relationships/image" Target="../media/image34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2" Type="http://schemas.openxmlformats.org/officeDocument/2006/relationships/image" Target="../media/image39.wmf"/><Relationship Id="rId11" Type="http://schemas.openxmlformats.org/officeDocument/2006/relationships/image" Target="../media/image38.wmf"/><Relationship Id="rId10" Type="http://schemas.openxmlformats.org/officeDocument/2006/relationships/image" Target="../media/image37.wmf"/><Relationship Id="rId1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52.wmf"/><Relationship Id="rId8" Type="http://schemas.openxmlformats.org/officeDocument/2006/relationships/image" Target="../media/image51.wmf"/><Relationship Id="rId7" Type="http://schemas.openxmlformats.org/officeDocument/2006/relationships/image" Target="../media/image50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0" Type="http://schemas.openxmlformats.org/officeDocument/2006/relationships/image" Target="../media/image53.wmf"/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 на слайде отсутствуют,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уравнения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«</a:t>
            </a:r>
            <a:r>
              <a:rPr lang="ru-RU" dirty="0" smtClean="0"/>
              <a:t>Проверка»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 решения</a:t>
            </a:r>
            <a:r>
              <a:rPr lang="ru-RU" baseline="0" dirty="0" smtClean="0"/>
              <a:t>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 «Решение». В скобках обозначено количество нажатий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 на слайде отсутствуют,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уравнения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«</a:t>
            </a:r>
            <a:r>
              <a:rPr lang="ru-RU" dirty="0" smtClean="0"/>
              <a:t>Проверка»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 решения</a:t>
            </a:r>
            <a:r>
              <a:rPr lang="ru-RU" baseline="0" dirty="0" smtClean="0"/>
              <a:t>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 «Решение». В скобках обозначено количество нажатий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 на слайде отсутствуют,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уравнения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«</a:t>
            </a:r>
            <a:r>
              <a:rPr lang="ru-RU" dirty="0" smtClean="0"/>
              <a:t>Проверка»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 решения</a:t>
            </a:r>
            <a:r>
              <a:rPr lang="ru-RU" baseline="0" dirty="0" smtClean="0"/>
              <a:t>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 «Решение». В скобках обозначено количество нажатий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 на слайде отсутствуют,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уравнения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«</a:t>
            </a:r>
            <a:r>
              <a:rPr lang="ru-RU" dirty="0" smtClean="0"/>
              <a:t>Проверка»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</a:t>
            </a:r>
            <a:r>
              <a:rPr lang="ru-RU" dirty="0" smtClean="0"/>
              <a:t>ля последовательной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правильных 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уравнений на слайде отсутствует,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</a:t>
            </a:r>
            <a:r>
              <a:rPr lang="ru-RU" dirty="0" smtClean="0"/>
              <a:t>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 решений</a:t>
            </a:r>
            <a:r>
              <a:rPr lang="ru-RU" baseline="0" dirty="0" smtClean="0"/>
              <a:t> и </a:t>
            </a:r>
            <a:r>
              <a:rPr lang="ru-RU" dirty="0" smtClean="0"/>
              <a:t>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уравнений на слайде отсутствует,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</a:t>
            </a:r>
            <a:r>
              <a:rPr lang="ru-RU" dirty="0" smtClean="0"/>
              <a:t>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 решений</a:t>
            </a:r>
            <a:r>
              <a:rPr lang="ru-RU" baseline="0" dirty="0" smtClean="0"/>
              <a:t> и </a:t>
            </a:r>
            <a:r>
              <a:rPr lang="ru-RU" dirty="0" smtClean="0"/>
              <a:t>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уравнений на слайде отсутствует,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</a:t>
            </a:r>
            <a:r>
              <a:rPr lang="ru-RU" dirty="0" smtClean="0"/>
              <a:t>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 решения</a:t>
            </a:r>
            <a:r>
              <a:rPr lang="ru-RU" baseline="0" dirty="0" smtClean="0"/>
              <a:t>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 «Решение». В скобках обозначено количество нажатий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74668" y="2117475"/>
            <a:ext cx="7065683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48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инейных</a:t>
            </a:r>
            <a:r>
              <a:rPr lang="ru-RU" sz="48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равнений.</a:t>
            </a:r>
            <a:endParaRPr lang="ru-RU" sz="4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</a:t>
            </a:r>
            <a:r>
              <a:rPr lang="ru-RU" sz="54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практикум</a:t>
            </a:r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7" name="Овал 16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/>
          <p:nvPr userDrawn="1"/>
        </p:nvCxnSpPr>
        <p:spPr>
          <a:xfrm>
            <a:off x="395536" y="4437112"/>
            <a:ext cx="8227629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 userDrawn="1"/>
        </p:nvSpPr>
        <p:spPr>
          <a:xfrm>
            <a:off x="1691680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182144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647293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116367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1691680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182144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47293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6116367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Прямая соединительная линия 12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 flipV="1">
            <a:off x="4572000" y="1757984"/>
            <a:ext cx="1" cy="4896544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4728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204863"/>
            <a:ext cx="4089964" cy="43938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204864"/>
            <a:ext cx="4089964" cy="43938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7480955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1" name="Овал 10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0" name="Овал 9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и его корни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23450" y="2420888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23450" y="3933056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Группа 14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6" name="Овал 15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7478" y="229781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711" y="3137686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667449" y="3140968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658500" y="229792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75762" y="4326729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58500" y="4330011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4711" y="5513950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667449" y="5517232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2157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6480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ли уравнения</a:t>
            </a:r>
            <a:r>
              <a:rPr lang="ru-RU" sz="28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равносильными …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61599" y="1628800"/>
            <a:ext cx="4089964" cy="496993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58500" y="1628801"/>
            <a:ext cx="4089964" cy="496993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тождество: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332656"/>
            <a:ext cx="8352928" cy="216024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3297" y="1389134"/>
            <a:ext cx="8352928" cy="67171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132856"/>
            <a:ext cx="4089964" cy="446588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132857"/>
            <a:ext cx="4089964" cy="446588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1472963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8" Type="http://schemas.openxmlformats.org/officeDocument/2006/relationships/theme" Target="../theme/theme1.xml"/><Relationship Id="rId37" Type="http://schemas.openxmlformats.org/officeDocument/2006/relationships/image" Target="../media/image7.jpeg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37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9.xml"/><Relationship Id="rId8" Type="http://schemas.openxmlformats.org/officeDocument/2006/relationships/image" Target="../media/image67.wmf"/><Relationship Id="rId7" Type="http://schemas.openxmlformats.org/officeDocument/2006/relationships/oleObject" Target="../embeddings/oleObject59.bin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65.wmf"/><Relationship Id="rId3" Type="http://schemas.openxmlformats.org/officeDocument/2006/relationships/oleObject" Target="../embeddings/oleObject57.bin"/><Relationship Id="rId2" Type="http://schemas.openxmlformats.org/officeDocument/2006/relationships/image" Target="../media/image64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56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4.bin"/><Relationship Id="rId8" Type="http://schemas.openxmlformats.org/officeDocument/2006/relationships/image" Target="../media/image71.wmf"/><Relationship Id="rId7" Type="http://schemas.openxmlformats.org/officeDocument/2006/relationships/oleObject" Target="../embeddings/oleObject63.bin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9.wmf"/><Relationship Id="rId3" Type="http://schemas.openxmlformats.org/officeDocument/2006/relationships/oleObject" Target="../embeddings/oleObject61.bin"/><Relationship Id="rId2" Type="http://schemas.openxmlformats.org/officeDocument/2006/relationships/image" Target="../media/image68.wmf"/><Relationship Id="rId15" Type="http://schemas.openxmlformats.org/officeDocument/2006/relationships/notesSlide" Target="../notesSlides/notesSlide11.xml"/><Relationship Id="rId14" Type="http://schemas.openxmlformats.org/officeDocument/2006/relationships/vmlDrawing" Target="../drawings/vmlDrawing10.vml"/><Relationship Id="rId13" Type="http://schemas.openxmlformats.org/officeDocument/2006/relationships/slideLayout" Target="../slideLayouts/slideLayout16.xml"/><Relationship Id="rId12" Type="http://schemas.openxmlformats.org/officeDocument/2006/relationships/image" Target="../media/image73.wmf"/><Relationship Id="rId11" Type="http://schemas.openxmlformats.org/officeDocument/2006/relationships/oleObject" Target="../embeddings/oleObject65.bin"/><Relationship Id="rId10" Type="http://schemas.openxmlformats.org/officeDocument/2006/relationships/image" Target="../media/image72.wmf"/><Relationship Id="rId1" Type="http://schemas.openxmlformats.org/officeDocument/2006/relationships/oleObject" Target="../embeddings/oleObject60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9.xml"/><Relationship Id="rId8" Type="http://schemas.openxmlformats.org/officeDocument/2006/relationships/image" Target="../media/image77.wmf"/><Relationship Id="rId7" Type="http://schemas.openxmlformats.org/officeDocument/2006/relationships/oleObject" Target="../embeddings/oleObject69.bin"/><Relationship Id="rId6" Type="http://schemas.openxmlformats.org/officeDocument/2006/relationships/image" Target="../media/image76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75.wmf"/><Relationship Id="rId3" Type="http://schemas.openxmlformats.org/officeDocument/2006/relationships/oleObject" Target="../embeddings/oleObject67.bin"/><Relationship Id="rId2" Type="http://schemas.openxmlformats.org/officeDocument/2006/relationships/image" Target="../media/image74.wmf"/><Relationship Id="rId11" Type="http://schemas.openxmlformats.org/officeDocument/2006/relationships/notesSlide" Target="../notesSlides/notesSlide12.xml"/><Relationship Id="rId10" Type="http://schemas.openxmlformats.org/officeDocument/2006/relationships/vmlDrawing" Target="../drawings/vmlDrawing11.vml"/><Relationship Id="rId1" Type="http://schemas.openxmlformats.org/officeDocument/2006/relationships/oleObject" Target="../embeddings/oleObject66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4.bin"/><Relationship Id="rId8" Type="http://schemas.openxmlformats.org/officeDocument/2006/relationships/image" Target="../media/image81.wmf"/><Relationship Id="rId7" Type="http://schemas.openxmlformats.org/officeDocument/2006/relationships/oleObject" Target="../embeddings/oleObject73.bin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79.wmf"/><Relationship Id="rId3" Type="http://schemas.openxmlformats.org/officeDocument/2006/relationships/oleObject" Target="../embeddings/oleObject71.bin"/><Relationship Id="rId2" Type="http://schemas.openxmlformats.org/officeDocument/2006/relationships/image" Target="../media/image78.wmf"/><Relationship Id="rId15" Type="http://schemas.openxmlformats.org/officeDocument/2006/relationships/notesSlide" Target="../notesSlides/notesSlide13.xml"/><Relationship Id="rId14" Type="http://schemas.openxmlformats.org/officeDocument/2006/relationships/vmlDrawing" Target="../drawings/vmlDrawing12.vml"/><Relationship Id="rId13" Type="http://schemas.openxmlformats.org/officeDocument/2006/relationships/slideLayout" Target="../slideLayouts/slideLayout17.xml"/><Relationship Id="rId12" Type="http://schemas.openxmlformats.org/officeDocument/2006/relationships/image" Target="../media/image83.wmf"/><Relationship Id="rId11" Type="http://schemas.openxmlformats.org/officeDocument/2006/relationships/oleObject" Target="../embeddings/oleObject75.bin"/><Relationship Id="rId10" Type="http://schemas.openxmlformats.org/officeDocument/2006/relationships/image" Target="../media/image82.wmf"/><Relationship Id="rId1" Type="http://schemas.openxmlformats.org/officeDocument/2006/relationships/oleObject" Target="../embeddings/oleObject70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0.bin"/><Relationship Id="rId8" Type="http://schemas.openxmlformats.org/officeDocument/2006/relationships/image" Target="../media/image87.wmf"/><Relationship Id="rId7" Type="http://schemas.openxmlformats.org/officeDocument/2006/relationships/oleObject" Target="../embeddings/oleObject79.bin"/><Relationship Id="rId6" Type="http://schemas.openxmlformats.org/officeDocument/2006/relationships/image" Target="../media/image86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85.wmf"/><Relationship Id="rId3" Type="http://schemas.openxmlformats.org/officeDocument/2006/relationships/oleObject" Target="../embeddings/oleObject77.bin"/><Relationship Id="rId2" Type="http://schemas.openxmlformats.org/officeDocument/2006/relationships/image" Target="../media/image84.wmf"/><Relationship Id="rId15" Type="http://schemas.openxmlformats.org/officeDocument/2006/relationships/notesSlide" Target="../notesSlides/notesSlide14.xml"/><Relationship Id="rId14" Type="http://schemas.openxmlformats.org/officeDocument/2006/relationships/vmlDrawing" Target="../drawings/vmlDrawing13.vml"/><Relationship Id="rId13" Type="http://schemas.openxmlformats.org/officeDocument/2006/relationships/slideLayout" Target="../slideLayouts/slideLayout29.xml"/><Relationship Id="rId12" Type="http://schemas.openxmlformats.org/officeDocument/2006/relationships/image" Target="../media/image89.wmf"/><Relationship Id="rId11" Type="http://schemas.openxmlformats.org/officeDocument/2006/relationships/oleObject" Target="../embeddings/oleObject81.bin"/><Relationship Id="rId10" Type="http://schemas.openxmlformats.org/officeDocument/2006/relationships/image" Target="../media/image88.wmf"/><Relationship Id="rId1" Type="http://schemas.openxmlformats.org/officeDocument/2006/relationships/oleObject" Target="../embeddings/oleObject76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6.bin"/><Relationship Id="rId8" Type="http://schemas.openxmlformats.org/officeDocument/2006/relationships/image" Target="../media/image93.wmf"/><Relationship Id="rId7" Type="http://schemas.openxmlformats.org/officeDocument/2006/relationships/oleObject" Target="../embeddings/oleObject85.bin"/><Relationship Id="rId6" Type="http://schemas.openxmlformats.org/officeDocument/2006/relationships/image" Target="../media/image92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91.wmf"/><Relationship Id="rId3" Type="http://schemas.openxmlformats.org/officeDocument/2006/relationships/oleObject" Target="../embeddings/oleObject83.bin"/><Relationship Id="rId2" Type="http://schemas.openxmlformats.org/officeDocument/2006/relationships/image" Target="../media/image90.wmf"/><Relationship Id="rId15" Type="http://schemas.openxmlformats.org/officeDocument/2006/relationships/notesSlide" Target="../notesSlides/notesSlide15.xml"/><Relationship Id="rId14" Type="http://schemas.openxmlformats.org/officeDocument/2006/relationships/vmlDrawing" Target="../drawings/vmlDrawing14.vml"/><Relationship Id="rId13" Type="http://schemas.openxmlformats.org/officeDocument/2006/relationships/slideLayout" Target="../slideLayouts/slideLayout17.xml"/><Relationship Id="rId12" Type="http://schemas.openxmlformats.org/officeDocument/2006/relationships/image" Target="../media/image95.wmf"/><Relationship Id="rId11" Type="http://schemas.openxmlformats.org/officeDocument/2006/relationships/oleObject" Target="../embeddings/oleObject87.bin"/><Relationship Id="rId10" Type="http://schemas.openxmlformats.org/officeDocument/2006/relationships/image" Target="../media/image94.wmf"/><Relationship Id="rId1" Type="http://schemas.openxmlformats.org/officeDocument/2006/relationships/oleObject" Target="../embeddings/oleObject82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2.bin"/><Relationship Id="rId8" Type="http://schemas.openxmlformats.org/officeDocument/2006/relationships/image" Target="../media/image99.wmf"/><Relationship Id="rId7" Type="http://schemas.openxmlformats.org/officeDocument/2006/relationships/oleObject" Target="../embeddings/oleObject91.bin"/><Relationship Id="rId6" Type="http://schemas.openxmlformats.org/officeDocument/2006/relationships/image" Target="../media/image98.wmf"/><Relationship Id="rId5" Type="http://schemas.openxmlformats.org/officeDocument/2006/relationships/oleObject" Target="../embeddings/oleObject90.bin"/><Relationship Id="rId4" Type="http://schemas.openxmlformats.org/officeDocument/2006/relationships/image" Target="../media/image97.wmf"/><Relationship Id="rId3" Type="http://schemas.openxmlformats.org/officeDocument/2006/relationships/oleObject" Target="../embeddings/oleObject89.bin"/><Relationship Id="rId2" Type="http://schemas.openxmlformats.org/officeDocument/2006/relationships/image" Target="../media/image96.wmf"/><Relationship Id="rId15" Type="http://schemas.openxmlformats.org/officeDocument/2006/relationships/notesSlide" Target="../notesSlides/notesSlide16.xml"/><Relationship Id="rId14" Type="http://schemas.openxmlformats.org/officeDocument/2006/relationships/vmlDrawing" Target="../drawings/vmlDrawing15.vml"/><Relationship Id="rId13" Type="http://schemas.openxmlformats.org/officeDocument/2006/relationships/slideLayout" Target="../slideLayouts/slideLayout29.xml"/><Relationship Id="rId12" Type="http://schemas.openxmlformats.org/officeDocument/2006/relationships/image" Target="../media/image101.wmf"/><Relationship Id="rId11" Type="http://schemas.openxmlformats.org/officeDocument/2006/relationships/oleObject" Target="../embeddings/oleObject93.bin"/><Relationship Id="rId10" Type="http://schemas.openxmlformats.org/officeDocument/2006/relationships/image" Target="../media/image100.wmf"/><Relationship Id="rId1" Type="http://schemas.openxmlformats.org/officeDocument/2006/relationships/oleObject" Target="../embeddings/oleObject88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hyperlink" Target="http://karmanform.ucoz.ru/index/materialy_k_urokam_a_7/0-104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kartinkin.net/uploads/posts/2022-03/1646860869_18-kartinkin-net-p-uchitelnitsa-kartinki-18.jpg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9" Type="http://schemas.openxmlformats.org/officeDocument/2006/relationships/notesSlide" Target="../notesSlides/notesSlide2.xml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14.xml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7.wmf"/><Relationship Id="rId19" Type="http://schemas.openxmlformats.org/officeDocument/2006/relationships/notesSlide" Target="../notesSlides/notesSlide3.xml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14.xml"/><Relationship Id="rId16" Type="http://schemas.openxmlformats.org/officeDocument/2006/relationships/image" Target="../media/image24.wmf"/><Relationship Id="rId15" Type="http://schemas.openxmlformats.org/officeDocument/2006/relationships/oleObject" Target="../embeddings/oleObject16.bin"/><Relationship Id="rId14" Type="http://schemas.openxmlformats.org/officeDocument/2006/relationships/image" Target="../media/image23.wmf"/><Relationship Id="rId13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1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15.x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5.wmf"/><Relationship Id="rId1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4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23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27" Type="http://schemas.openxmlformats.org/officeDocument/2006/relationships/notesSlide" Target="../notesSlides/notesSlide5.xml"/><Relationship Id="rId26" Type="http://schemas.openxmlformats.org/officeDocument/2006/relationships/vmlDrawing" Target="../drawings/vmlDrawing4.vml"/><Relationship Id="rId25" Type="http://schemas.openxmlformats.org/officeDocument/2006/relationships/slideLayout" Target="../slideLayouts/slideLayout14.xml"/><Relationship Id="rId24" Type="http://schemas.openxmlformats.org/officeDocument/2006/relationships/image" Target="../media/image39.wmf"/><Relationship Id="rId23" Type="http://schemas.openxmlformats.org/officeDocument/2006/relationships/oleObject" Target="../embeddings/oleObject31.bin"/><Relationship Id="rId22" Type="http://schemas.openxmlformats.org/officeDocument/2006/relationships/image" Target="../media/image38.wmf"/><Relationship Id="rId21" Type="http://schemas.openxmlformats.org/officeDocument/2006/relationships/oleObject" Target="../embeddings/oleObject30.bin"/><Relationship Id="rId20" Type="http://schemas.openxmlformats.org/officeDocument/2006/relationships/image" Target="../media/image37.wmf"/><Relationship Id="rId2" Type="http://schemas.openxmlformats.org/officeDocument/2006/relationships/image" Target="../media/image28.wmf"/><Relationship Id="rId19" Type="http://schemas.openxmlformats.org/officeDocument/2006/relationships/oleObject" Target="../embeddings/oleObject29.bin"/><Relationship Id="rId18" Type="http://schemas.openxmlformats.org/officeDocument/2006/relationships/image" Target="../media/image36.wmf"/><Relationship Id="rId17" Type="http://schemas.openxmlformats.org/officeDocument/2006/relationships/oleObject" Target="../embeddings/oleObject28.bin"/><Relationship Id="rId16" Type="http://schemas.openxmlformats.org/officeDocument/2006/relationships/image" Target="../media/image35.wmf"/><Relationship Id="rId15" Type="http://schemas.openxmlformats.org/officeDocument/2006/relationships/oleObject" Target="../embeddings/oleObject27.bin"/><Relationship Id="rId14" Type="http://schemas.openxmlformats.org/officeDocument/2006/relationships/image" Target="../media/image34.wmf"/><Relationship Id="rId13" Type="http://schemas.openxmlformats.org/officeDocument/2006/relationships/oleObject" Target="../embeddings/oleObject26.bin"/><Relationship Id="rId12" Type="http://schemas.openxmlformats.org/officeDocument/2006/relationships/image" Target="../media/image33.wmf"/><Relationship Id="rId11" Type="http://schemas.openxmlformats.org/officeDocument/2006/relationships/oleObject" Target="../embeddings/oleObject25.bin"/><Relationship Id="rId10" Type="http://schemas.openxmlformats.org/officeDocument/2006/relationships/image" Target="../media/image32.wmf"/><Relationship Id="rId1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.xml"/><Relationship Id="rId8" Type="http://schemas.openxmlformats.org/officeDocument/2006/relationships/image" Target="../media/image43.wmf"/><Relationship Id="rId7" Type="http://schemas.openxmlformats.org/officeDocument/2006/relationships/oleObject" Target="../embeddings/oleObject35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40.wmf"/><Relationship Id="rId11" Type="http://schemas.openxmlformats.org/officeDocument/2006/relationships/notesSlide" Target="../notesSlides/notesSlide6.xml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0.bin"/><Relationship Id="rId8" Type="http://schemas.openxmlformats.org/officeDocument/2006/relationships/image" Target="../media/image47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23" Type="http://schemas.openxmlformats.org/officeDocument/2006/relationships/notesSlide" Target="../notesSlides/notesSlide7.xml"/><Relationship Id="rId22" Type="http://schemas.openxmlformats.org/officeDocument/2006/relationships/vmlDrawing" Target="../drawings/vmlDrawing6.vml"/><Relationship Id="rId21" Type="http://schemas.openxmlformats.org/officeDocument/2006/relationships/slideLayout" Target="../slideLayouts/slideLayout14.xml"/><Relationship Id="rId20" Type="http://schemas.openxmlformats.org/officeDocument/2006/relationships/image" Target="../media/image53.wmf"/><Relationship Id="rId2" Type="http://schemas.openxmlformats.org/officeDocument/2006/relationships/image" Target="../media/image44.wmf"/><Relationship Id="rId19" Type="http://schemas.openxmlformats.org/officeDocument/2006/relationships/oleObject" Target="../embeddings/oleObject45.bin"/><Relationship Id="rId18" Type="http://schemas.openxmlformats.org/officeDocument/2006/relationships/image" Target="../media/image52.wmf"/><Relationship Id="rId17" Type="http://schemas.openxmlformats.org/officeDocument/2006/relationships/oleObject" Target="../embeddings/oleObject44.bin"/><Relationship Id="rId16" Type="http://schemas.openxmlformats.org/officeDocument/2006/relationships/image" Target="../media/image51.wmf"/><Relationship Id="rId15" Type="http://schemas.openxmlformats.org/officeDocument/2006/relationships/oleObject" Target="../embeddings/oleObject43.bin"/><Relationship Id="rId14" Type="http://schemas.openxmlformats.org/officeDocument/2006/relationships/image" Target="../media/image50.wmf"/><Relationship Id="rId13" Type="http://schemas.openxmlformats.org/officeDocument/2006/relationships/oleObject" Target="../embeddings/oleObject42.bin"/><Relationship Id="rId12" Type="http://schemas.openxmlformats.org/officeDocument/2006/relationships/image" Target="../media/image49.wmf"/><Relationship Id="rId11" Type="http://schemas.openxmlformats.org/officeDocument/2006/relationships/oleObject" Target="../embeddings/oleObject41.bin"/><Relationship Id="rId10" Type="http://schemas.openxmlformats.org/officeDocument/2006/relationships/image" Target="../media/image48.wmf"/><Relationship Id="rId1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.xml"/><Relationship Id="rId8" Type="http://schemas.openxmlformats.org/officeDocument/2006/relationships/image" Target="../media/image57.wmf"/><Relationship Id="rId7" Type="http://schemas.openxmlformats.org/officeDocument/2006/relationships/oleObject" Target="../embeddings/oleObject49.bin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5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54.wmf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4.bin"/><Relationship Id="rId8" Type="http://schemas.openxmlformats.org/officeDocument/2006/relationships/image" Target="../media/image61.wmf"/><Relationship Id="rId7" Type="http://schemas.openxmlformats.org/officeDocument/2006/relationships/oleObject" Target="../embeddings/oleObject53.bin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9.wmf"/><Relationship Id="rId3" Type="http://schemas.openxmlformats.org/officeDocument/2006/relationships/oleObject" Target="../embeddings/oleObject51.bin"/><Relationship Id="rId2" Type="http://schemas.openxmlformats.org/officeDocument/2006/relationships/image" Target="../media/image58.wmf"/><Relationship Id="rId15" Type="http://schemas.openxmlformats.org/officeDocument/2006/relationships/notesSlide" Target="../notesSlides/notesSlide9.xml"/><Relationship Id="rId14" Type="http://schemas.openxmlformats.org/officeDocument/2006/relationships/vmlDrawing" Target="../drawings/vmlDrawing8.vml"/><Relationship Id="rId13" Type="http://schemas.openxmlformats.org/officeDocument/2006/relationships/slideLayout" Target="../slideLayouts/slideLayout16.xml"/><Relationship Id="rId12" Type="http://schemas.openxmlformats.org/officeDocument/2006/relationships/image" Target="../media/image63.wmf"/><Relationship Id="rId11" Type="http://schemas.openxmlformats.org/officeDocument/2006/relationships/oleObject" Target="../embeddings/oleObject55.bin"/><Relationship Id="rId10" Type="http://schemas.openxmlformats.org/officeDocument/2006/relationships/image" Target="../media/image62.wmf"/><Relationship Id="rId1" Type="http://schemas.openxmlformats.org/officeDocument/2006/relationships/oleObject" Target="../embeddings/oleObject5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705" y="6381750"/>
            <a:ext cx="7338060" cy="294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053" y="155679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7466" y="413060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46" y="2420888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58402"/>
            <a:ext cx="7943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выражения                                         равно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0,5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555776" y="1916832"/>
          <a:ext cx="3676037" cy="586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48" name="Формула" r:id="rId1" imgW="33223200" imgH="5181600" progId="Equation.3">
                  <p:embed/>
                </p:oleObj>
              </mc:Choice>
              <mc:Fallback>
                <p:oleObj name="Формула" r:id="rId1" imgW="33223200" imgH="5181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916832"/>
                        <a:ext cx="3676037" cy="5860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99592" y="3068960"/>
          <a:ext cx="71548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49" name="Формула" r:id="rId3" imgW="58521600" imgH="5181600" progId="Equation.3">
                  <p:embed/>
                </p:oleObj>
              </mc:Choice>
              <mc:Fallback>
                <p:oleObj name="Формула" r:id="rId3" imgW="58521600" imgH="5181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068960"/>
                        <a:ext cx="715486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052426" y="3057110"/>
            <a:ext cx="895837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948263" y="2951058"/>
            <a:ext cx="1107441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61521" y="4077072"/>
            <a:ext cx="7943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выражения                                         равно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2699792" y="4501092"/>
          <a:ext cx="31718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50" name="Формула" r:id="rId5" imgW="28651200" imgH="5181600" progId="Equation.3">
                  <p:embed/>
                </p:oleObj>
              </mc:Choice>
              <mc:Fallback>
                <p:oleObj name="Формула" r:id="rId5" imgW="28651200" imgH="5181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501092"/>
                        <a:ext cx="31718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446" y="5031179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82675" y="5678488"/>
          <a:ext cx="68564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51" name="Формула" r:id="rId7" imgW="56083200" imgH="5181600" progId="Equation.3">
                  <p:embed/>
                </p:oleObj>
              </mc:Choice>
              <mc:Fallback>
                <p:oleObj name="Формула" r:id="rId7" imgW="56083200" imgH="5181600" progId="Equation.3">
                  <p:embed/>
                  <p:pic>
                    <p:nvPicPr>
                      <p:cNvPr id="0" name="Изображение 141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5678488"/>
                        <a:ext cx="685641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364088" y="5647233"/>
            <a:ext cx="895837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257660" y="5561349"/>
            <a:ext cx="1798044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458402"/>
            <a:ext cx="71514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принимают равные значения?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193925" y="2565400"/>
          <a:ext cx="49180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5" name="Формула" r:id="rId1" imgW="40233600" imgH="5181600" progId="Equation.3">
                  <p:embed/>
                </p:oleObj>
              </mc:Choice>
              <mc:Fallback>
                <p:oleObj name="Формула" r:id="rId1" imgW="40233600" imgH="5181600" progId="Equation.3">
                  <p:embed/>
                  <p:pic>
                    <p:nvPicPr>
                      <p:cNvPr id="0" name="Изображение 138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2565400"/>
                        <a:ext cx="49180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3212976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1580903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5736" y="3193812"/>
            <a:ext cx="5190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08494" y="3861048"/>
          <a:ext cx="42481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6" name="Формула" r:id="rId3" imgW="34747200" imgH="5181600" progId="Equation.3">
                  <p:embed/>
                </p:oleObj>
              </mc:Choice>
              <mc:Fallback>
                <p:oleObj name="Формула" r:id="rId3" imgW="34747200" imgH="5181600" progId="Equation.3">
                  <p:embed/>
                  <p:pic>
                    <p:nvPicPr>
                      <p:cNvPr id="0" name="Изображение 1383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494" y="3861048"/>
                        <a:ext cx="42481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11776" y="4437112"/>
          <a:ext cx="42116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7" name="Формула" r:id="rId5" imgW="34442400" imgH="4267200" progId="Equation.3">
                  <p:embed/>
                </p:oleObj>
              </mc:Choice>
              <mc:Fallback>
                <p:oleObj name="Формула" r:id="rId5" imgW="34442400" imgH="4267200" progId="Equation.3">
                  <p:embed/>
                  <p:pic>
                    <p:nvPicPr>
                      <p:cNvPr id="0" name="Изображение 138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776" y="4437112"/>
                        <a:ext cx="42116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39552" y="5013176"/>
          <a:ext cx="47688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8" name="Формула" r:id="rId7" imgW="39014400" imgH="4267200" progId="Equation.3">
                  <p:embed/>
                </p:oleObj>
              </mc:Choice>
              <mc:Fallback>
                <p:oleObj name="Формула" r:id="rId7" imgW="39014400" imgH="4267200" progId="Equation.3">
                  <p:embed/>
                  <p:pic>
                    <p:nvPicPr>
                      <p:cNvPr id="0" name="Изображение 1383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013176"/>
                        <a:ext cx="47688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665288" y="5627688"/>
          <a:ext cx="20494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19" name="Формула" r:id="rId9" imgW="16764000" imgH="4267200" progId="Equation.3">
                  <p:embed/>
                </p:oleObj>
              </mc:Choice>
              <mc:Fallback>
                <p:oleObj name="Формула" r:id="rId9" imgW="16764000" imgH="4267200" progId="Equation.3">
                  <p:embed/>
                  <p:pic>
                    <p:nvPicPr>
                      <p:cNvPr id="0" name="Изображение 138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5627688"/>
                        <a:ext cx="20494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155555" y="5733256"/>
          <a:ext cx="1490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20" name="Формула" r:id="rId11" imgW="12192000" imgH="4267200" progId="Equation.3">
                  <p:embed/>
                </p:oleObj>
              </mc:Choice>
              <mc:Fallback>
                <p:oleObj name="Формула" r:id="rId11" imgW="12192000" imgH="4267200" progId="Equation.3">
                  <p:embed/>
                  <p:pic>
                    <p:nvPicPr>
                      <p:cNvPr id="0" name="Изображение 138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5555" y="5733256"/>
                        <a:ext cx="149066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0750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79912" y="2509939"/>
            <a:ext cx="617534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329" y="155679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7466" y="413060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1522" y="1458402"/>
            <a:ext cx="80676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выражения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принимают равные значения?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92150" y="1935163"/>
          <a:ext cx="33559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78" name="Формула" r:id="rId1" imgW="33528000" imgH="5181600" progId="Equation.3">
                  <p:embed/>
                </p:oleObj>
              </mc:Choice>
              <mc:Fallback>
                <p:oleObj name="Формула" r:id="rId1" imgW="33528000" imgH="5181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1935163"/>
                        <a:ext cx="335597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446" y="2420888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458913" y="3068638"/>
          <a:ext cx="60372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79" name="Формула" r:id="rId3" imgW="49377600" imgH="5181600" progId="Equation.3">
                  <p:embed/>
                </p:oleObj>
              </mc:Choice>
              <mc:Fallback>
                <p:oleObj name="Формула" r:id="rId3" imgW="49377600" imgH="5181600" progId="Equation.3">
                  <p:embed/>
                  <p:pic>
                    <p:nvPicPr>
                      <p:cNvPr id="0" name="Изображение 1423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913" y="3068638"/>
                        <a:ext cx="6037262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580112" y="2951058"/>
            <a:ext cx="895837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475949" y="2951058"/>
            <a:ext cx="1048379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643413" y="4005064"/>
            <a:ext cx="80676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выражения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принимают равные значения?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74688" y="4481513"/>
          <a:ext cx="34163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80" name="Формула" r:id="rId5" imgW="34137600" imgH="5181600" progId="Equation.3">
                  <p:embed/>
                </p:oleObj>
              </mc:Choice>
              <mc:Fallback>
                <p:oleObj name="Формула" r:id="rId5" imgW="34137600" imgH="5181600" progId="Equation.3">
                  <p:embed/>
                  <p:pic>
                    <p:nvPicPr>
                      <p:cNvPr id="0" name="Изображение 142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4481513"/>
                        <a:ext cx="34163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446" y="4969768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365250" y="5618163"/>
          <a:ext cx="62245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81" name="Формула" r:id="rId7" imgW="50901600" imgH="5181600" progId="Equation.3">
                  <p:embed/>
                </p:oleObj>
              </mc:Choice>
              <mc:Fallback>
                <p:oleObj name="Формула" r:id="rId7" imgW="50901600" imgH="5181600" progId="Equation.3">
                  <p:embed/>
                  <p:pic>
                    <p:nvPicPr>
                      <p:cNvPr id="0" name="Изображение 142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5618163"/>
                        <a:ext cx="622458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580112" y="5499938"/>
            <a:ext cx="895837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475949" y="5499938"/>
            <a:ext cx="1192395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458402"/>
            <a:ext cx="71514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выражения 1) на 7 больше значения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-я 2)?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195736" y="2546350"/>
          <a:ext cx="6503426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8" name="Формула" r:id="rId1" imgW="55168800" imgH="5181600" progId="Equation.3">
                  <p:embed/>
                </p:oleObj>
              </mc:Choice>
              <mc:Fallback>
                <p:oleObj name="Формула" r:id="rId1" imgW="55168800" imgH="5181600" progId="Equation.3">
                  <p:embed/>
                  <p:pic>
                    <p:nvPicPr>
                      <p:cNvPr id="0" name="Изображение 139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546350"/>
                        <a:ext cx="6503426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15616" y="1580903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5736" y="3193812"/>
            <a:ext cx="5190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598613" y="4365625"/>
          <a:ext cx="55546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29" name="Формула" r:id="rId3" imgW="45415200" imgH="4876800" progId="Equation.3">
                  <p:embed/>
                </p:oleObj>
              </mc:Choice>
              <mc:Fallback>
                <p:oleObj name="Формула" r:id="rId3" imgW="45415200" imgH="4876800" progId="Equation.3">
                  <p:embed/>
                  <p:pic>
                    <p:nvPicPr>
                      <p:cNvPr id="0" name="Изображение 139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13" y="4365625"/>
                        <a:ext cx="55546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691680" y="5013176"/>
          <a:ext cx="59610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30" name="Формула" r:id="rId5" imgW="48768000" imgH="4876800" progId="Equation.3">
                  <p:embed/>
                </p:oleObj>
              </mc:Choice>
              <mc:Fallback>
                <p:oleObj name="Формула" r:id="rId5" imgW="48768000" imgH="4876800" progId="Equation.3">
                  <p:embed/>
                  <p:pic>
                    <p:nvPicPr>
                      <p:cNvPr id="0" name="Изображение 139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013176"/>
                        <a:ext cx="59610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691680" y="5610032"/>
          <a:ext cx="14906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31" name="Формула" r:id="rId7" imgW="12192000" imgH="4876800" progId="Equation.3">
                  <p:embed/>
                </p:oleObj>
              </mc:Choice>
              <mc:Fallback>
                <p:oleObj name="Формула" r:id="rId7" imgW="12192000" imgH="4876800" progId="Equation.3">
                  <p:embed/>
                  <p:pic>
                    <p:nvPicPr>
                      <p:cNvPr id="0" name="Изображение 139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610032"/>
                        <a:ext cx="14906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535613" y="5838825"/>
          <a:ext cx="2012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32" name="Формула" r:id="rId9" imgW="16459200" imgH="4876800" progId="Equation.3">
                  <p:embed/>
                </p:oleObj>
              </mc:Choice>
              <mc:Fallback>
                <p:oleObj name="Формула" r:id="rId9" imgW="16459200" imgH="4876800" progId="Equation.3">
                  <p:embed/>
                  <p:pic>
                    <p:nvPicPr>
                      <p:cNvPr id="0" name="Изображение 139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613" y="5838825"/>
                        <a:ext cx="2012950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0750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20072" y="2559320"/>
            <a:ext cx="216024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971600" y="3751131"/>
          <a:ext cx="695352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33" name="Формула" r:id="rId11" imgW="50596800" imgH="5181600" progId="Equation.3">
                  <p:embed/>
                </p:oleObj>
              </mc:Choice>
              <mc:Fallback>
                <p:oleObj name="Формула" r:id="rId11" imgW="50596800" imgH="5181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51131"/>
                        <a:ext cx="695352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3212976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053" y="155679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458402"/>
            <a:ext cx="83623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выражения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значения             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32887" y="1910592"/>
          <a:ext cx="24098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7" name="Формула" r:id="rId1" imgW="24079200" imgH="5181600" progId="Equation.3">
                  <p:embed/>
                </p:oleObj>
              </mc:Choice>
              <mc:Fallback>
                <p:oleObj name="Формула" r:id="rId1" imgW="24079200" imgH="5181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887" y="1910592"/>
                        <a:ext cx="240982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508104" y="1882284"/>
          <a:ext cx="262413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8" name="Формула" r:id="rId3" imgW="26212800" imgH="5181600" progId="Equation.3">
                  <p:embed/>
                </p:oleObj>
              </mc:Choice>
              <mc:Fallback>
                <p:oleObj name="Формула" r:id="rId3" imgW="26212800" imgH="5181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882284"/>
                        <a:ext cx="2624137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69900" y="3068638"/>
          <a:ext cx="82057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9" name="Формула" r:id="rId5" imgW="70713600" imgH="5181600" progId="Equation.3">
                  <p:embed/>
                </p:oleObj>
              </mc:Choice>
              <mc:Fallback>
                <p:oleObj name="Формула" r:id="rId5" imgW="70713600" imgH="5181600" progId="Equation.3">
                  <p:embed/>
                  <p:pic>
                    <p:nvPicPr>
                      <p:cNvPr id="0" name="Изображение 143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3068638"/>
                        <a:ext cx="820578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909110" y="2953464"/>
            <a:ext cx="540060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449170" y="2953464"/>
            <a:ext cx="1230438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7466" y="413060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5761" y="4077072"/>
            <a:ext cx="83623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выражения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0,8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значения             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93738" y="4529138"/>
          <a:ext cx="231933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0" name="Формула" r:id="rId7" imgW="23164800" imgH="5181600" progId="Equation.3">
                  <p:embed/>
                </p:oleObj>
              </mc:Choice>
              <mc:Fallback>
                <p:oleObj name="Формула" r:id="rId7" imgW="23164800" imgH="5181600" progId="Equation.3">
                  <p:embed/>
                  <p:pic>
                    <p:nvPicPr>
                      <p:cNvPr id="0" name="Изображение 143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4529138"/>
                        <a:ext cx="2319337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813425" y="4500563"/>
          <a:ext cx="20447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1" name="Формула" r:id="rId9" imgW="20421600" imgH="5181600" progId="Equation.3">
                  <p:embed/>
                </p:oleObj>
              </mc:Choice>
              <mc:Fallback>
                <p:oleObj name="Формула" r:id="rId9" imgW="20421600" imgH="5181600" progId="Equation.3">
                  <p:embed/>
                  <p:pic>
                    <p:nvPicPr>
                      <p:cNvPr id="0" name="Изображение 143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3425" y="4500563"/>
                        <a:ext cx="20447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0" y="5007417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22300" y="5654675"/>
          <a:ext cx="7886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2" name="Формула" r:id="rId11" imgW="67970400" imgH="5181600" progId="Equation.3">
                  <p:embed/>
                </p:oleObj>
              </mc:Choice>
              <mc:Fallback>
                <p:oleObj name="Формула" r:id="rId11" imgW="67970400" imgH="5181600" progId="Equation.3">
                  <p:embed/>
                  <p:pic>
                    <p:nvPicPr>
                      <p:cNvPr id="0" name="Изображение 143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5654675"/>
                        <a:ext cx="78867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6647166" y="5539993"/>
            <a:ext cx="540060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187226" y="5539993"/>
            <a:ext cx="131551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446" y="2420888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458402"/>
            <a:ext cx="71514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-я 1) в 4 раза меньше значения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-я 2)?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506788" y="2565400"/>
          <a:ext cx="423356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4" name="Формула" r:id="rId1" imgW="32918400" imgH="4876800" progId="Equation.3">
                  <p:embed/>
                </p:oleObj>
              </mc:Choice>
              <mc:Fallback>
                <p:oleObj name="Формула" r:id="rId1" imgW="32918400" imgH="4876800" progId="Equation.3">
                  <p:embed/>
                  <p:pic>
                    <p:nvPicPr>
                      <p:cNvPr id="0" name="Изображение 140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2565400"/>
                        <a:ext cx="4233564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115616" y="1580903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14146" y="2528857"/>
            <a:ext cx="409981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5736" y="3193812"/>
            <a:ext cx="5190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135734" y="4475410"/>
          <a:ext cx="3092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5" name="Формула" r:id="rId3" imgW="25298400" imgH="4267200" progId="Equation.3">
                  <p:embed/>
                </p:oleObj>
              </mc:Choice>
              <mc:Fallback>
                <p:oleObj name="Формула" r:id="rId3" imgW="25298400" imgH="4267200" progId="Equation.3">
                  <p:embed/>
                  <p:pic>
                    <p:nvPicPr>
                      <p:cNvPr id="0" name="Изображение 140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734" y="4475410"/>
                        <a:ext cx="3092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117279" y="5050953"/>
          <a:ext cx="3352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6" name="Формула" r:id="rId5" imgW="27432000" imgH="4267200" progId="Equation.3">
                  <p:embed/>
                </p:oleObj>
              </mc:Choice>
              <mc:Fallback>
                <p:oleObj name="Формула" r:id="rId5" imgW="27432000" imgH="4267200" progId="Equation.3">
                  <p:embed/>
                  <p:pic>
                    <p:nvPicPr>
                      <p:cNvPr id="0" name="Изображение 140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279" y="5050953"/>
                        <a:ext cx="3352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189287" y="5627017"/>
          <a:ext cx="1490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7" name="Формула" r:id="rId7" imgW="12192000" imgH="4267200" progId="Equation.3">
                  <p:embed/>
                </p:oleObj>
              </mc:Choice>
              <mc:Fallback>
                <p:oleObj name="Формула" r:id="rId7" imgW="12192000" imgH="4267200" progId="Equation.3">
                  <p:embed/>
                  <p:pic>
                    <p:nvPicPr>
                      <p:cNvPr id="0" name="Изображение 140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9287" y="5627017"/>
                        <a:ext cx="14906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689807" y="5229844"/>
          <a:ext cx="18272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8" name="Формула" r:id="rId9" imgW="14935200" imgH="9448800" progId="Equation.3">
                  <p:embed/>
                </p:oleObj>
              </mc:Choice>
              <mc:Fallback>
                <p:oleObj name="Формула" r:id="rId9" imgW="14935200" imgH="9448800" progId="Equation.3">
                  <p:embed/>
                  <p:pic>
                    <p:nvPicPr>
                      <p:cNvPr id="0" name="Изображение 140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807" y="5229844"/>
                        <a:ext cx="1827212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835696" y="3861048"/>
          <a:ext cx="37703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9" name="Формула" r:id="rId11" imgW="27432000" imgH="5181600" progId="Equation.3">
                  <p:embed/>
                </p:oleObj>
              </mc:Choice>
              <mc:Fallback>
                <p:oleObj name="Формула" r:id="rId11" imgW="27432000" imgH="5181600" progId="Equation.3">
                  <p:embed/>
                  <p:pic>
                    <p:nvPicPr>
                      <p:cNvPr id="0" name="Изображение 140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861048"/>
                        <a:ext cx="377031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0" y="3212976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053" y="155679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458402"/>
            <a:ext cx="84249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выражения   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раза больше значения выражения            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73088" y="1935163"/>
          <a:ext cx="118903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16" name="Формула" r:id="rId1" imgW="11887200" imgH="4267200" progId="Equation.3">
                  <p:embed/>
                </p:oleObj>
              </mc:Choice>
              <mc:Fallback>
                <p:oleObj name="Формула" r:id="rId1" imgW="11887200" imgH="4267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1935163"/>
                        <a:ext cx="118903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308304" y="1935455"/>
          <a:ext cx="11588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17" name="Формула" r:id="rId3" imgW="11582400" imgH="4267200" progId="Equation.3">
                  <p:embed/>
                </p:oleObj>
              </mc:Choice>
              <mc:Fallback>
                <p:oleObj name="Формула" r:id="rId3" imgW="11582400" imgH="4267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1935455"/>
                        <a:ext cx="11588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446" y="2420888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701800" y="3068638"/>
          <a:ext cx="55514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18" name="Формула" r:id="rId5" imgW="45415200" imgH="5181600" progId="Equation.3">
                  <p:embed/>
                </p:oleObj>
              </mc:Choice>
              <mc:Fallback>
                <p:oleObj name="Формула" r:id="rId5" imgW="45415200" imgH="5181600" progId="Equation.3">
                  <p:embed/>
                  <p:pic>
                    <p:nvPicPr>
                      <p:cNvPr id="0" name="Изображение 144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3068638"/>
                        <a:ext cx="555148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85638" y="3020304"/>
            <a:ext cx="936104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987102" y="2953464"/>
            <a:ext cx="1296144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7466" y="413060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227" y="4072027"/>
            <a:ext cx="84249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выражения   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 больше значения выражения          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49288" y="4548188"/>
          <a:ext cx="11287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19" name="Формула" r:id="rId7" imgW="11277600" imgH="4267200" progId="Equation.3">
                  <p:embed/>
                </p:oleObj>
              </mc:Choice>
              <mc:Fallback>
                <p:oleObj name="Формула" r:id="rId7" imgW="11277600" imgH="4267200" progId="Equation.3">
                  <p:embed/>
                  <p:pic>
                    <p:nvPicPr>
                      <p:cNvPr id="0" name="Изображение 144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4548188"/>
                        <a:ext cx="112871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7185025" y="4549775"/>
          <a:ext cx="9747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20" name="Формула" r:id="rId9" imgW="9753600" imgH="4267200" progId="Equation.3">
                  <p:embed/>
                </p:oleObj>
              </mc:Choice>
              <mc:Fallback>
                <p:oleObj name="Формула" r:id="rId9" imgW="9753600" imgH="4267200" progId="Equation.3">
                  <p:embed/>
                  <p:pic>
                    <p:nvPicPr>
                      <p:cNvPr id="0" name="Изображение 144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025" y="4549775"/>
                        <a:ext cx="97472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446" y="4993817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981200" y="5662613"/>
          <a:ext cx="51038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21" name="Формула" r:id="rId11" imgW="41757600" imgH="5181600" progId="Equation.3">
                  <p:embed/>
                </p:oleObj>
              </mc:Choice>
              <mc:Fallback>
                <p:oleObj name="Формула" r:id="rId11" imgW="41757600" imgH="5181600" progId="Equation.3">
                  <p:embed/>
                  <p:pic>
                    <p:nvPicPr>
                      <p:cNvPr id="0" name="Изображение 144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662613"/>
                        <a:ext cx="510381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5050998" y="5598274"/>
            <a:ext cx="936104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987103" y="5547593"/>
            <a:ext cx="1352240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5661248"/>
            <a:ext cx="1478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Презентации</a:t>
            </a:r>
            <a:endParaRPr lang="ru-RU" dirty="0" smtClean="0"/>
          </a:p>
          <a:p>
            <a:r>
              <a:rPr lang="ru-RU" dirty="0">
                <a:hlinkClick r:id="rId3"/>
              </a:rPr>
              <a:t>к</a:t>
            </a:r>
            <a:r>
              <a:rPr lang="ru-RU" dirty="0" smtClean="0">
                <a:hlinkClick r:id="rId3"/>
              </a:rPr>
              <a:t> урокам А-7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235075" y="2335213"/>
          <a:ext cx="23098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82" name="Формула" r:id="rId1" imgW="18897600" imgH="9448800" progId="Equation.3">
                  <p:embed/>
                </p:oleObj>
              </mc:Choice>
              <mc:Fallback>
                <p:oleObj name="Формула" r:id="rId1" imgW="18897600" imgH="9448800" progId="Equation.3">
                  <p:embed/>
                  <p:pic>
                    <p:nvPicPr>
                      <p:cNvPr id="0" name="Изображение 129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075" y="2335213"/>
                        <a:ext cx="2309813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90625" y="3533775"/>
          <a:ext cx="24368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83" name="Формула" r:id="rId3" imgW="20421600" imgH="9448800" progId="Equation.3">
                  <p:embed/>
                </p:oleObj>
              </mc:Choice>
              <mc:Fallback>
                <p:oleObj name="Формула" r:id="rId3" imgW="20421600" imgH="9448800" progId="Equation.3">
                  <p:embed/>
                  <p:pic>
                    <p:nvPicPr>
                      <p:cNvPr id="0" name="Изображение 129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3533775"/>
                        <a:ext cx="2436813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94644" y="4725144"/>
          <a:ext cx="24384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84" name="Формула" r:id="rId5" imgW="20421600" imgH="9448800" progId="Equation.3">
                  <p:embed/>
                </p:oleObj>
              </mc:Choice>
              <mc:Fallback>
                <p:oleObj name="Формула" r:id="rId5" imgW="20421600" imgH="94488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644" y="4725144"/>
                        <a:ext cx="2438400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366838" y="5889625"/>
          <a:ext cx="1892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85" name="Формула" r:id="rId7" imgW="15849600" imgH="4267200" progId="Equation.3">
                  <p:embed/>
                </p:oleObj>
              </mc:Choice>
              <mc:Fallback>
                <p:oleObj name="Формула" r:id="rId7" imgW="158496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5889625"/>
                        <a:ext cx="1892300" cy="520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161050" y="1572462"/>
            <a:ext cx="40427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419725" y="2335213"/>
          <a:ext cx="25320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86" name="Формула" r:id="rId9" imgW="20726400" imgH="9448800" progId="Equation.3">
                  <p:embed/>
                </p:oleObj>
              </mc:Choice>
              <mc:Fallback>
                <p:oleObj name="Формула" r:id="rId9" imgW="20726400" imgH="9448800" progId="Equation.3">
                  <p:embed/>
                  <p:pic>
                    <p:nvPicPr>
                      <p:cNvPr id="0" name="Изображение 129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9725" y="2335213"/>
                        <a:ext cx="2532063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220072" y="3501008"/>
          <a:ext cx="3055937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87" name="Формула" r:id="rId11" imgW="25603200" imgH="10363200" progId="Equation.3">
                  <p:embed/>
                </p:oleObj>
              </mc:Choice>
              <mc:Fallback>
                <p:oleObj name="Формула" r:id="rId11" imgW="25603200" imgH="10363200" progId="Equation.3">
                  <p:embed/>
                  <p:pic>
                    <p:nvPicPr>
                      <p:cNvPr id="0" name="Изображение 129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3501008"/>
                        <a:ext cx="3055937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932040" y="4797152"/>
          <a:ext cx="19288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88" name="Формула" r:id="rId13" imgW="16154400" imgH="9448800" progId="Equation.3">
                  <p:embed/>
                </p:oleObj>
              </mc:Choice>
              <mc:Fallback>
                <p:oleObj name="Формула" r:id="rId13" imgW="16154400" imgH="9448800" progId="Equation.3">
                  <p:embed/>
                  <p:pic>
                    <p:nvPicPr>
                      <p:cNvPr id="0" name="Изображение 129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797152"/>
                        <a:ext cx="1928813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7105023" y="4797152"/>
          <a:ext cx="15271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89" name="Формула" r:id="rId15" imgW="12801600" imgH="9448800" progId="Equation.3">
                  <p:embed/>
                </p:oleObj>
              </mc:Choice>
              <mc:Fallback>
                <p:oleObj name="Формула" r:id="rId15" imgW="12801600" imgH="9448800" progId="Equation.3">
                  <p:embed/>
                  <p:pic>
                    <p:nvPicPr>
                      <p:cNvPr id="0" name="Изображение 129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5023" y="4797152"/>
                        <a:ext cx="1527175" cy="1152525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1432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66800" y="2335213"/>
          <a:ext cx="26447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30" name="Формула" r:id="rId1" imgW="21640800" imgH="9448800" progId="Equation.3">
                  <p:embed/>
                </p:oleObj>
              </mc:Choice>
              <mc:Fallback>
                <p:oleObj name="Формула" r:id="rId1" imgW="21640800" imgH="9448800" progId="Equation.3">
                  <p:embed/>
                  <p:pic>
                    <p:nvPicPr>
                      <p:cNvPr id="0" name="Изображение 130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35213"/>
                        <a:ext cx="2644775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27584" y="3573016"/>
          <a:ext cx="2946400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31" name="Формула" r:id="rId3" imgW="24688800" imgH="10363200" progId="Equation.3">
                  <p:embed/>
                </p:oleObj>
              </mc:Choice>
              <mc:Fallback>
                <p:oleObj name="Формула" r:id="rId3" imgW="24688800" imgH="10363200" progId="Equation.3">
                  <p:embed/>
                  <p:pic>
                    <p:nvPicPr>
                      <p:cNvPr id="0" name="Изображение 130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573016"/>
                        <a:ext cx="2946400" cy="126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94603" y="4941168"/>
          <a:ext cx="21828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32" name="Формула" r:id="rId5" imgW="18288000" imgH="9448800" progId="Equation.3">
                  <p:embed/>
                </p:oleObj>
              </mc:Choice>
              <mc:Fallback>
                <p:oleObj name="Формула" r:id="rId5" imgW="18288000" imgH="9448800" progId="Equation.3">
                  <p:embed/>
                  <p:pic>
                    <p:nvPicPr>
                      <p:cNvPr id="0" name="Изображение 130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03" y="4941168"/>
                        <a:ext cx="2182813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699792" y="4941168"/>
          <a:ext cx="1600200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33" name="Формула" r:id="rId7" imgW="13411200" imgH="9448800" progId="Equation.3">
                  <p:embed/>
                </p:oleObj>
              </mc:Choice>
              <mc:Fallback>
                <p:oleObj name="Формула" r:id="rId7" imgW="13411200" imgH="9448800" progId="Equation.3">
                  <p:embed/>
                  <p:pic>
                    <p:nvPicPr>
                      <p:cNvPr id="0" name="Изображение 130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941168"/>
                        <a:ext cx="1600200" cy="1154112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181732" y="1587665"/>
            <a:ext cx="40427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810250" y="2335213"/>
          <a:ext cx="17494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34" name="Формула" r:id="rId9" imgW="14325600" imgH="9448800" progId="Equation.3">
                  <p:embed/>
                </p:oleObj>
              </mc:Choice>
              <mc:Fallback>
                <p:oleObj name="Формула" r:id="rId9" imgW="14325600" imgH="9448800" progId="Equation.3">
                  <p:embed/>
                  <p:pic>
                    <p:nvPicPr>
                      <p:cNvPr id="0" name="Изображение 130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335213"/>
                        <a:ext cx="1749425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672138" y="3573463"/>
          <a:ext cx="1928812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35" name="Формула" r:id="rId11" imgW="16154400" imgH="9448800" progId="Equation.3">
                  <p:embed/>
                </p:oleObj>
              </mc:Choice>
              <mc:Fallback>
                <p:oleObj name="Формула" r:id="rId11" imgW="16154400" imgH="9448800" progId="Equation.3">
                  <p:embed/>
                  <p:pic>
                    <p:nvPicPr>
                      <p:cNvPr id="0" name="Изображение 130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8" y="3573463"/>
                        <a:ext cx="1928812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305030" y="4941168"/>
          <a:ext cx="14208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36" name="Формула" r:id="rId13" imgW="11887200" imgH="9448800" progId="Equation.3">
                  <p:embed/>
                </p:oleObj>
              </mc:Choice>
              <mc:Fallback>
                <p:oleObj name="Формула" r:id="rId13" imgW="11887200" imgH="9448800" progId="Equation.3">
                  <p:embed/>
                  <p:pic>
                    <p:nvPicPr>
                      <p:cNvPr id="0" name="Изображение 130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030" y="4941168"/>
                        <a:ext cx="1420813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6876256" y="4941168"/>
          <a:ext cx="1344612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37" name="Формула" r:id="rId15" imgW="11277600" imgH="9448800" progId="Equation.3">
                  <p:embed/>
                </p:oleObj>
              </mc:Choice>
              <mc:Fallback>
                <p:oleObj name="Формула" r:id="rId15" imgW="11277600" imgH="9448800" progId="Equation.3">
                  <p:embed/>
                  <p:pic>
                    <p:nvPicPr>
                      <p:cNvPr id="0" name="Изображение 130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4941168"/>
                        <a:ext cx="1344612" cy="1152525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580903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863" y="268034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98550" y="2363788"/>
          <a:ext cx="49561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33" name="Формула" r:id="rId1" imgW="40538400" imgH="9448800" progId="Equation.3">
                  <p:embed/>
                </p:oleObj>
              </mc:Choice>
              <mc:Fallback>
                <p:oleObj name="Формула" r:id="rId1" imgW="40538400" imgH="9448800" progId="Equation.3">
                  <p:embed/>
                  <p:pic>
                    <p:nvPicPr>
                      <p:cNvPr id="0" name="Изображение 136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363788"/>
                        <a:ext cx="4956175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75517" y="2276871"/>
            <a:ext cx="947733" cy="13110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523250" y="2276871"/>
            <a:ext cx="1632926" cy="13110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8863" y="411167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06426" y="3789040"/>
          <a:ext cx="50307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34" name="Формула" r:id="rId3" imgW="41148000" imgH="9448800" progId="Equation.3">
                  <p:embed/>
                </p:oleObj>
              </mc:Choice>
              <mc:Fallback>
                <p:oleObj name="Формула" r:id="rId3" imgW="41148000" imgH="9448800" progId="Equation.3">
                  <p:embed/>
                  <p:pic>
                    <p:nvPicPr>
                      <p:cNvPr id="0" name="Изображение 136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26" y="3789040"/>
                        <a:ext cx="5030788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575517" y="3735322"/>
            <a:ext cx="1008112" cy="12778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539234" y="3789040"/>
            <a:ext cx="1632926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3021" y="553731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115616" y="5198788"/>
          <a:ext cx="51816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35" name="Формула" r:id="rId5" imgW="42367200" imgH="9448800" progId="Equation.3">
                  <p:embed/>
                </p:oleObj>
              </mc:Choice>
              <mc:Fallback>
                <p:oleObj name="Формула" r:id="rId5" imgW="42367200" imgH="9448800" progId="Equation.3">
                  <p:embed/>
                  <p:pic>
                    <p:nvPicPr>
                      <p:cNvPr id="0" name="Изображение 136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198788"/>
                        <a:ext cx="5181600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391563" y="5111779"/>
            <a:ext cx="1192066" cy="1249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557033" y="5131143"/>
            <a:ext cx="1743159" cy="1230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31875" y="2346325"/>
          <a:ext cx="29797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04" name="Формула" r:id="rId1" imgW="24384000" imgH="5181600" progId="Equation.3">
                  <p:embed/>
                </p:oleObj>
              </mc:Choice>
              <mc:Fallback>
                <p:oleObj name="Формула" r:id="rId1" imgW="24384000" imgH="5181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2346325"/>
                        <a:ext cx="2979738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79488" y="3141663"/>
          <a:ext cx="3092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05" name="Формула" r:id="rId3" imgW="25298400" imgH="4267200" progId="Equation.3">
                  <p:embed/>
                </p:oleObj>
              </mc:Choice>
              <mc:Fallback>
                <p:oleObj name="Формула" r:id="rId3" imgW="25298400" imgH="426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8" y="3141663"/>
                        <a:ext cx="3092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60438" y="3716338"/>
          <a:ext cx="2489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06" name="Формула" r:id="rId5" imgW="20421600" imgH="4267200" progId="Equation.3">
                  <p:embed/>
                </p:oleObj>
              </mc:Choice>
              <mc:Fallback>
                <p:oleObj name="Формула" r:id="rId5" imgW="204216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716338"/>
                        <a:ext cx="2489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71600" y="4365104"/>
          <a:ext cx="2489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07" name="Формула" r:id="rId7" imgW="20421600" imgH="4267200" progId="Equation.3">
                  <p:embed/>
                </p:oleObj>
              </mc:Choice>
              <mc:Fallback>
                <p:oleObj name="Формула" r:id="rId7" imgW="20421600" imgH="426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365104"/>
                        <a:ext cx="2489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71600" y="5013176"/>
          <a:ext cx="12271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08" name="Формула" r:id="rId9" imgW="10058400" imgH="4267200" progId="Equation.3">
                  <p:embed/>
                </p:oleObj>
              </mc:Choice>
              <mc:Fallback>
                <p:oleObj name="Формула" r:id="rId9" imgW="100584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013176"/>
                        <a:ext cx="12271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3608" y="5695495"/>
          <a:ext cx="14906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09" name="Формула" r:id="rId11" imgW="12192000" imgH="4267200" progId="Equation.3">
                  <p:embed/>
                </p:oleObj>
              </mc:Choice>
              <mc:Fallback>
                <p:oleObj name="Формула" r:id="rId11" imgW="12192000" imgH="4267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695495"/>
                        <a:ext cx="1490662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067300" y="2346325"/>
          <a:ext cx="35036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10" name="Формула" r:id="rId13" imgW="28651200" imgH="5181600" progId="Equation.3">
                  <p:embed/>
                </p:oleObj>
              </mc:Choice>
              <mc:Fallback>
                <p:oleObj name="Формула" r:id="rId13" imgW="28651200" imgH="5181600" progId="Equation.3">
                  <p:embed/>
                  <p:pic>
                    <p:nvPicPr>
                      <p:cNvPr id="0" name="Изображение 132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2346325"/>
                        <a:ext cx="350361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803282" y="3140968"/>
          <a:ext cx="3876731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11" name="Формула" r:id="rId15" imgW="34747200" imgH="5181600" progId="Equation.3">
                  <p:embed/>
                </p:oleObj>
              </mc:Choice>
              <mc:Fallback>
                <p:oleObj name="Формула" r:id="rId15" imgW="34747200" imgH="5181600" progId="Equation.3">
                  <p:embed/>
                  <p:pic>
                    <p:nvPicPr>
                      <p:cNvPr id="0" name="Изображение 132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282" y="3140968"/>
                        <a:ext cx="3876731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033963" y="3789363"/>
          <a:ext cx="3086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12" name="Формула" r:id="rId17" imgW="25298400" imgH="4267200" progId="Equation.3">
                  <p:embed/>
                </p:oleObj>
              </mc:Choice>
              <mc:Fallback>
                <p:oleObj name="Формула" r:id="rId17" imgW="25298400" imgH="4267200" progId="Equation.3">
                  <p:embed/>
                  <p:pic>
                    <p:nvPicPr>
                      <p:cNvPr id="0" name="Изображение 132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3963" y="3789363"/>
                        <a:ext cx="3086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046191" y="4365104"/>
          <a:ext cx="3419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13" name="Формула" r:id="rId19" imgW="28041600" imgH="4267200" progId="Equation.3">
                  <p:embed/>
                </p:oleObj>
              </mc:Choice>
              <mc:Fallback>
                <p:oleObj name="Формула" r:id="rId19" imgW="28041600" imgH="4267200" progId="Equation.3">
                  <p:embed/>
                  <p:pic>
                    <p:nvPicPr>
                      <p:cNvPr id="0" name="Изображение 132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191" y="4365104"/>
                        <a:ext cx="34194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076056" y="5013176"/>
          <a:ext cx="160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14" name="Формула" r:id="rId21" imgW="13106400" imgH="4267200" progId="Equation.3">
                  <p:embed/>
                </p:oleObj>
              </mc:Choice>
              <mc:Fallback>
                <p:oleObj name="Формула" r:id="rId21" imgW="13106400" imgH="4267200" progId="Equation.3">
                  <p:embed/>
                  <p:pic>
                    <p:nvPicPr>
                      <p:cNvPr id="0" name="Изображение 132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013176"/>
                        <a:ext cx="160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305030" y="5695858"/>
          <a:ext cx="10048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15" name="Формула" r:id="rId23" imgW="8229600" imgH="4267200" progId="Equation.3">
                  <p:embed/>
                </p:oleObj>
              </mc:Choice>
              <mc:Fallback>
                <p:oleObj name="Формула" r:id="rId23" imgW="8229600" imgH="4267200" progId="Equation.3">
                  <p:embed/>
                  <p:pic>
                    <p:nvPicPr>
                      <p:cNvPr id="0" name="Изображение 132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030" y="5695858"/>
                        <a:ext cx="1004887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0750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87764" y="1601338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556792"/>
            <a:ext cx="648072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053" y="256490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18133" y="2564904"/>
          <a:ext cx="52911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6" name="Формула" r:id="rId1" imgW="43281600" imgH="5181600" progId="Equation.3">
                  <p:embed/>
                </p:oleObj>
              </mc:Choice>
              <mc:Fallback>
                <p:oleObj name="Формула" r:id="rId1" imgW="43281600" imgH="5181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133" y="2564904"/>
                        <a:ext cx="5291137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770461" y="2534892"/>
            <a:ext cx="100811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778573" y="2534892"/>
            <a:ext cx="136815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8053" y="3626551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27584" y="3564078"/>
          <a:ext cx="6223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7" name="Формула" r:id="rId3" imgW="50901600" imgH="5181600" progId="Equation.3">
                  <p:embed/>
                </p:oleObj>
              </mc:Choice>
              <mc:Fallback>
                <p:oleObj name="Формула" r:id="rId3" imgW="50901600" imgH="5181600" progId="Equation.3">
                  <p:embed/>
                  <p:pic>
                    <p:nvPicPr>
                      <p:cNvPr id="0" name="Изображение 133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564078"/>
                        <a:ext cx="622300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523250" y="3502232"/>
            <a:ext cx="100811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531362" y="3495786"/>
            <a:ext cx="1632926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3021" y="465690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833101" y="4656907"/>
          <a:ext cx="52911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8" name="Формула" r:id="rId5" imgW="43281600" imgH="5181600" progId="Equation.3">
                  <p:embed/>
                </p:oleObj>
              </mc:Choice>
              <mc:Fallback>
                <p:oleObj name="Формула" r:id="rId5" imgW="43281600" imgH="5181600" progId="Equation.3">
                  <p:embed/>
                  <p:pic>
                    <p:nvPicPr>
                      <p:cNvPr id="0" name="Изображение 133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101" y="4656907"/>
                        <a:ext cx="5291137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785429" y="4626895"/>
            <a:ext cx="100811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793541" y="4626895"/>
            <a:ext cx="136815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3021" y="57185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823913" y="5656263"/>
          <a:ext cx="6261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9" name="Формула" r:id="rId7" imgW="51206400" imgH="5181600" progId="Equation.3">
                  <p:embed/>
                </p:oleObj>
              </mc:Choice>
              <mc:Fallback>
                <p:oleObj name="Формула" r:id="rId7" imgW="51206400" imgH="5181600" progId="Equation.3">
                  <p:embed/>
                  <p:pic>
                    <p:nvPicPr>
                      <p:cNvPr id="0" name="Изображение 133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5656263"/>
                        <a:ext cx="626110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538218" y="5594235"/>
            <a:ext cx="100811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546330" y="5587789"/>
            <a:ext cx="1632926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5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719138" y="2346325"/>
          <a:ext cx="36004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09" name="Формула" r:id="rId1" imgW="30480000" imgH="5181600" progId="Equation.3">
                  <p:embed/>
                </p:oleObj>
              </mc:Choice>
              <mc:Fallback>
                <p:oleObj name="Формула" r:id="rId1" imgW="30480000" imgH="5181600" progId="Equation.3">
                  <p:embed/>
                  <p:pic>
                    <p:nvPicPr>
                      <p:cNvPr id="0" name="Изображение 134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2346325"/>
                        <a:ext cx="360045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755576" y="3140968"/>
          <a:ext cx="32051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0" name="Формула" r:id="rId3" imgW="26212800" imgH="4267200" progId="Equation.3">
                  <p:embed/>
                </p:oleObj>
              </mc:Choice>
              <mc:Fallback>
                <p:oleObj name="Формула" r:id="rId3" imgW="26212800" imgH="4267200" progId="Equation.3">
                  <p:embed/>
                  <p:pic>
                    <p:nvPicPr>
                      <p:cNvPr id="0" name="Изображение 134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140968"/>
                        <a:ext cx="32051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55576" y="3717032"/>
          <a:ext cx="31940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1" name="Формула" r:id="rId5" imgW="26212800" imgH="4267200" progId="Equation.3">
                  <p:embed/>
                </p:oleObj>
              </mc:Choice>
              <mc:Fallback>
                <p:oleObj name="Формула" r:id="rId5" imgW="26212800" imgH="4267200" progId="Equation.3">
                  <p:embed/>
                  <p:pic>
                    <p:nvPicPr>
                      <p:cNvPr id="0" name="Изображение 134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717032"/>
                        <a:ext cx="31940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55576" y="4365104"/>
          <a:ext cx="15970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2" name="Формула" r:id="rId7" imgW="13106400" imgH="4267200" progId="Equation.3">
                  <p:embed/>
                </p:oleObj>
              </mc:Choice>
              <mc:Fallback>
                <p:oleObj name="Формула" r:id="rId7" imgW="13106400" imgH="4267200" progId="Equation.3">
                  <p:embed/>
                  <p:pic>
                    <p:nvPicPr>
                      <p:cNvPr id="0" name="Изображение 134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365104"/>
                        <a:ext cx="15970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55576" y="5013176"/>
          <a:ext cx="20494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3" name="Формула" r:id="rId9" imgW="16764000" imgH="4876800" progId="Equation.3">
                  <p:embed/>
                </p:oleObj>
              </mc:Choice>
              <mc:Fallback>
                <p:oleObj name="Формула" r:id="rId9" imgW="16764000" imgH="4876800" progId="Equation.3">
                  <p:embed/>
                  <p:pic>
                    <p:nvPicPr>
                      <p:cNvPr id="0" name="Изображение 134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013176"/>
                        <a:ext cx="2049462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2798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011738" y="2346325"/>
          <a:ext cx="36147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4" name="Формула" r:id="rId11" imgW="29565600" imgH="5181600" progId="Equation.3">
                  <p:embed/>
                </p:oleObj>
              </mc:Choice>
              <mc:Fallback>
                <p:oleObj name="Формула" r:id="rId11" imgW="29565600" imgH="5181600" progId="Equation.3">
                  <p:embed/>
                  <p:pic>
                    <p:nvPicPr>
                      <p:cNvPr id="0" name="Изображение 134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2346325"/>
                        <a:ext cx="3614737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004048" y="3140968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5" name="Формула" r:id="rId13" imgW="28346400" imgH="4876800" progId="Equation.3">
                  <p:embed/>
                </p:oleObj>
              </mc:Choice>
              <mc:Fallback>
                <p:oleObj name="Формула" r:id="rId13" imgW="28346400" imgH="4876800" progId="Equation.3">
                  <p:embed/>
                  <p:pic>
                    <p:nvPicPr>
                      <p:cNvPr id="0" name="Изображение 134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3140968"/>
                        <a:ext cx="316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932039" y="3717032"/>
          <a:ext cx="3672409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6" name="Формула" r:id="rId15" imgW="30784800" imgH="4876800" progId="Equation.3">
                  <p:embed/>
                </p:oleObj>
              </mc:Choice>
              <mc:Fallback>
                <p:oleObj name="Формула" r:id="rId15" imgW="30784800" imgH="4876800" progId="Equation.3">
                  <p:embed/>
                  <p:pic>
                    <p:nvPicPr>
                      <p:cNvPr id="0" name="Изображение 134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39" y="3717032"/>
                        <a:ext cx="3672409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940489" y="4293096"/>
          <a:ext cx="23415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7" name="Формула" r:id="rId17" imgW="19202400" imgH="4876800" progId="Equation.3">
                  <p:embed/>
                </p:oleObj>
              </mc:Choice>
              <mc:Fallback>
                <p:oleObj name="Формула" r:id="rId17" imgW="19202400" imgH="4876800" progId="Equation.3">
                  <p:embed/>
                  <p:pic>
                    <p:nvPicPr>
                      <p:cNvPr id="0" name="Изображение 134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489" y="4293096"/>
                        <a:ext cx="23415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981575" y="4975225"/>
          <a:ext cx="13398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8" name="Формула" r:id="rId19" imgW="10972800" imgH="4876800" progId="Equation.3">
                  <p:embed/>
                </p:oleObj>
              </mc:Choice>
              <mc:Fallback>
                <p:oleObj name="Формула" r:id="rId19" imgW="10972800" imgH="4876800" progId="Equation.3">
                  <p:embed/>
                  <p:pic>
                    <p:nvPicPr>
                      <p:cNvPr id="0" name="Изображение 134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1575" y="4975225"/>
                        <a:ext cx="1339850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0750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15616" y="1549897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5305" y="1483877"/>
            <a:ext cx="671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580903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053" y="256490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27584" y="2587389"/>
          <a:ext cx="6186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55" name="Формула" r:id="rId1" imgW="50596800" imgH="5181600" progId="Equation.3">
                  <p:embed/>
                </p:oleObj>
              </mc:Choice>
              <mc:Fallback>
                <p:oleObj name="Формула" r:id="rId1" imgW="50596800" imgH="5181600" progId="Equation.3">
                  <p:embed/>
                  <p:pic>
                    <p:nvPicPr>
                      <p:cNvPr id="0" name="Изображение 135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587389"/>
                        <a:ext cx="6186487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932040" y="2521187"/>
            <a:ext cx="617534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546331" y="2521187"/>
            <a:ext cx="1500538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8053" y="3626551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21249" y="3600781"/>
          <a:ext cx="62976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56" name="Формула" r:id="rId3" imgW="51511200" imgH="5181600" progId="Equation.3">
                  <p:embed/>
                </p:oleObj>
              </mc:Choice>
              <mc:Fallback>
                <p:oleObj name="Формула" r:id="rId3" imgW="51511200" imgH="5181600" progId="Equation.3">
                  <p:embed/>
                  <p:pic>
                    <p:nvPicPr>
                      <p:cNvPr id="0" name="Изображение 135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249" y="3600781"/>
                        <a:ext cx="629761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523250" y="3502232"/>
            <a:ext cx="100811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531362" y="3495786"/>
            <a:ext cx="1632926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3021" y="465690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860382" y="4634625"/>
          <a:ext cx="6186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57" name="Формула" r:id="rId5" imgW="50596800" imgH="5181600" progId="Equation.3">
                  <p:embed/>
                </p:oleObj>
              </mc:Choice>
              <mc:Fallback>
                <p:oleObj name="Формула" r:id="rId5" imgW="50596800" imgH="5181600" progId="Equation.3">
                  <p:embed/>
                  <p:pic>
                    <p:nvPicPr>
                      <p:cNvPr id="0" name="Изображение 135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382" y="4634625"/>
                        <a:ext cx="6186487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998793" y="4532587"/>
            <a:ext cx="869351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868144" y="4634625"/>
            <a:ext cx="1311111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3021" y="57185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827584" y="5646732"/>
          <a:ext cx="60737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58" name="Формула" r:id="rId7" imgW="49682400" imgH="5181600" progId="Equation.3">
                  <p:embed/>
                </p:oleObj>
              </mc:Choice>
              <mc:Fallback>
                <p:oleObj name="Формула" r:id="rId7" imgW="49682400" imgH="5181600" progId="Equation.3">
                  <p:embed/>
                  <p:pic>
                    <p:nvPicPr>
                      <p:cNvPr id="0" name="Изображение 135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646732"/>
                        <a:ext cx="60737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538218" y="5594235"/>
            <a:ext cx="100811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546330" y="5587789"/>
            <a:ext cx="1632926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5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458402"/>
            <a:ext cx="71514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начение выражения равно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4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411760" y="2564904"/>
          <a:ext cx="3465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09" name="Формула" r:id="rId1" imgW="28346400" imgH="5181600" progId="Equation.3">
                  <p:embed/>
                </p:oleObj>
              </mc:Choice>
              <mc:Fallback>
                <p:oleObj name="Формула" r:id="rId1" imgW="28346400" imgH="5181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564904"/>
                        <a:ext cx="3465512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3212976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1580903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5736" y="3193812"/>
            <a:ext cx="5190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27584" y="3861048"/>
          <a:ext cx="41735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0" name="Формула" r:id="rId3" imgW="34137600" imgH="5181600" progId="Equation.3">
                  <p:embed/>
                </p:oleObj>
              </mc:Choice>
              <mc:Fallback>
                <p:oleObj name="Формула" r:id="rId3" imgW="34137600" imgH="5181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861048"/>
                        <a:ext cx="417353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27584" y="4437112"/>
          <a:ext cx="37258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1" name="Формула" r:id="rId5" imgW="30480000" imgH="4876800" progId="Equation.3">
                  <p:embed/>
                </p:oleObj>
              </mc:Choice>
              <mc:Fallback>
                <p:oleObj name="Формула" r:id="rId5" imgW="304800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437112"/>
                        <a:ext cx="37258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37209" y="4984300"/>
          <a:ext cx="37258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2" name="Формула" r:id="rId7" imgW="30480000" imgH="4876800" progId="Equation.3">
                  <p:embed/>
                </p:oleObj>
              </mc:Choice>
              <mc:Fallback>
                <p:oleObj name="Формула" r:id="rId7" imgW="30480000" imgH="4876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209" y="4984300"/>
                        <a:ext cx="37258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385900" y="5589240"/>
          <a:ext cx="26082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3" name="Формула" r:id="rId9" imgW="21336000" imgH="4876800" progId="Equation.3">
                  <p:embed/>
                </p:oleObj>
              </mc:Choice>
              <mc:Fallback>
                <p:oleObj name="Формула" r:id="rId9" imgW="21336000" imgH="4876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900" y="5589240"/>
                        <a:ext cx="26082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155555" y="5733256"/>
          <a:ext cx="1490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14" name="Формула" r:id="rId11" imgW="12192000" imgH="4267200" progId="Equation.3">
                  <p:embed/>
                </p:oleObj>
              </mc:Choice>
              <mc:Fallback>
                <p:oleObj name="Формула" r:id="rId11" imgW="12192000" imgH="426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5555" y="5733256"/>
                        <a:ext cx="149066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07504" y="234627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1649</Words>
  <Application>WPS Presentation</Application>
  <PresentationFormat>Экран (4:3)</PresentationFormat>
  <Paragraphs>173</Paragraphs>
  <Slides>18</Slides>
  <Notes>16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93</vt:i4>
      </vt:variant>
      <vt:variant>
        <vt:lpstr>幻灯片标题</vt:lpstr>
      </vt:variant>
      <vt:variant>
        <vt:i4>18</vt:i4>
      </vt:variant>
    </vt:vector>
  </HeadingPairs>
  <TitlesOfParts>
    <vt:vector size="11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519</cp:revision>
  <dcterms:created xsi:type="dcterms:W3CDTF">2023-03-27T04:11:00Z</dcterms:created>
  <dcterms:modified xsi:type="dcterms:W3CDTF">2024-11-02T15:01:40Z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B4E846F310B04AF78D7C94F612B20C08_12</vt:lpwstr>
  </property>
  <property fmtid="{D5CDD505-2E9C-101B-9397-08002B2CF9AE}" pid="3" name="KSOProductBuildVer">
    <vt:lpwstr>1049-12.2.0.18607</vt:lpwstr>
  </property>
</Properties>
</file>