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53" r:id="rId4"/>
    <p:sldId id="338" r:id="rId5"/>
    <p:sldId id="354" r:id="rId6"/>
    <p:sldId id="340" r:id="rId7"/>
    <p:sldId id="355" r:id="rId8"/>
    <p:sldId id="342" r:id="rId9"/>
    <p:sldId id="356" r:id="rId10"/>
    <p:sldId id="344" r:id="rId11"/>
    <p:sldId id="357" r:id="rId12"/>
    <p:sldId id="346" r:id="rId13"/>
    <p:sldId id="358" r:id="rId14"/>
    <p:sldId id="348" r:id="rId15"/>
    <p:sldId id="359" r:id="rId16"/>
    <p:sldId id="36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3" d="100"/>
          <a:sy n="53" d="100"/>
        </p:scale>
        <p:origin x="30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18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77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97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3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23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16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04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57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95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81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1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63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50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i="1" dirty="0">
                <a:latin typeface="Corbel" panose="020B0503020204020204" pitchFamily="34" charset="0"/>
              </a:rPr>
              <a:t>Если бы ваш товар убивал 8 </a:t>
            </a:r>
            <a:r>
              <a:rPr lang="ru-RU" sz="7200" i="1" dirty="0" smtClean="0">
                <a:latin typeface="Corbel" panose="020B0503020204020204" pitchFamily="34" charset="0"/>
              </a:rPr>
              <a:t>миллионов</a:t>
            </a:r>
            <a:endParaRPr lang="en-US" sz="7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i="1" dirty="0" smtClean="0">
                <a:latin typeface="Corbel" panose="020B0503020204020204" pitchFamily="34" charset="0"/>
              </a:rPr>
              <a:t>человек </a:t>
            </a:r>
            <a:r>
              <a:rPr lang="ru-RU" sz="7200" i="1" dirty="0">
                <a:latin typeface="Corbel" panose="020B0503020204020204" pitchFamily="34" charset="0"/>
              </a:rPr>
              <a:t>в год, вы бы тоже </a:t>
            </a:r>
            <a:r>
              <a:rPr lang="ru-RU" sz="7200" i="1" dirty="0" smtClean="0">
                <a:latin typeface="Corbel" panose="020B0503020204020204" pitchFamily="34" charset="0"/>
              </a:rPr>
              <a:t>привлекали</a:t>
            </a:r>
            <a:endParaRPr lang="en-US" sz="7200" i="1" dirty="0">
              <a:latin typeface="Corbel" panose="020B0503020204020204" pitchFamily="34" charset="0"/>
            </a:endParaRPr>
          </a:p>
          <a:p>
            <a:pPr fontAlgn="base"/>
            <a:r>
              <a:rPr lang="ru-RU" sz="7200" i="1" dirty="0" smtClean="0">
                <a:latin typeface="Corbel" panose="020B0503020204020204" pitchFamily="34" charset="0"/>
              </a:rPr>
              <a:t>молодых покупателей.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Это </a:t>
            </a:r>
            <a:r>
              <a:rPr lang="ru-RU" sz="7200" dirty="0">
                <a:latin typeface="Corbel" panose="020B0503020204020204" pitchFamily="34" charset="0"/>
              </a:rPr>
              <a:t>подзаголовок кампании </a:t>
            </a:r>
            <a:r>
              <a:rPr lang="ru-RU" sz="7200" dirty="0" smtClean="0">
                <a:latin typeface="Corbel" panose="020B0503020204020204" pitchFamily="34" charset="0"/>
              </a:rPr>
              <a:t>ВОЗ,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направленной </a:t>
            </a:r>
            <a:r>
              <a:rPr lang="ru-RU" sz="7200" dirty="0">
                <a:latin typeface="Corbel" panose="020B0503020204020204" pitchFamily="34" charset="0"/>
              </a:rPr>
              <a:t>против…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Чего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Курение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5" y="3409533"/>
            <a:ext cx="9358449" cy="5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i="1" dirty="0">
                <a:latin typeface="Corbel" panose="020B0503020204020204" pitchFamily="34" charset="0"/>
              </a:rPr>
              <a:t>«Как растёт ваш ребёнок</a:t>
            </a:r>
            <a:r>
              <a:rPr lang="ru-RU" sz="7200" i="1" dirty="0" smtClean="0">
                <a:latin typeface="Corbel" panose="020B0503020204020204" pitchFamily="34" charset="0"/>
              </a:rPr>
              <a:t>?»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сингапурских школах и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детских садах решили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расположить  </a:t>
            </a:r>
            <a:r>
              <a:rPr lang="ru-RU" sz="7200" dirty="0">
                <a:latin typeface="Corbel" panose="020B0503020204020204" pitchFamily="34" charset="0"/>
              </a:rPr>
              <a:t>ростомеры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таким необычным </a:t>
            </a:r>
            <a:r>
              <a:rPr lang="ru-RU" sz="7200" dirty="0">
                <a:latin typeface="Corbel" panose="020B0503020204020204" pitchFamily="34" charset="0"/>
              </a:rPr>
              <a:t>образом.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 </a:t>
            </a:r>
            <a:r>
              <a:rPr lang="ru-RU" sz="7200" b="1" dirty="0">
                <a:latin typeface="Corbel" panose="020B0503020204020204" pitchFamily="34" charset="0"/>
              </a:rPr>
              <a:t>какой проблеме </a:t>
            </a:r>
            <a:r>
              <a:rPr lang="ru-RU" sz="7200" b="1" dirty="0" smtClean="0">
                <a:latin typeface="Corbel" panose="020B0503020204020204" pitchFamily="34" charset="0"/>
              </a:rPr>
              <a:t>они привлекают 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внимание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1681376"/>
            <a:ext cx="8216900" cy="58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Детское ожирение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1" y="2800611"/>
            <a:ext cx="91249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Посол доброй воли ЮНИСЕФ Наталья </a:t>
            </a:r>
            <a:r>
              <a:rPr lang="ru-RU" sz="6000" dirty="0" smtClean="0">
                <a:latin typeface="Corbel" panose="020B0503020204020204" pitchFamily="34" charset="0"/>
              </a:rPr>
              <a:t>Орейро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рамках кампании «Кормить ПРОПУСК – </a:t>
            </a:r>
            <a:r>
              <a:rPr lang="ru-RU" sz="6000" dirty="0" smtClean="0">
                <a:latin typeface="Corbel" panose="020B0503020204020204" pitchFamily="34" charset="0"/>
              </a:rPr>
              <a:t>это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давать </a:t>
            </a:r>
            <a:r>
              <a:rPr lang="ru-RU" sz="6000" dirty="0">
                <a:latin typeface="Corbel" panose="020B0503020204020204" pitchFamily="34" charset="0"/>
              </a:rPr>
              <a:t>лучшее от себя» поделилась </a:t>
            </a:r>
            <a:r>
              <a:rPr lang="ru-RU" sz="6000" dirty="0" smtClean="0">
                <a:latin typeface="Corbel" panose="020B0503020204020204" pitchFamily="34" charset="0"/>
              </a:rPr>
              <a:t>с женщинами </a:t>
            </a: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опытом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Ответьте </a:t>
            </a:r>
            <a:r>
              <a:rPr lang="ru-RU" sz="6000" b="1" dirty="0">
                <a:latin typeface="Corbel" panose="020B0503020204020204" pitchFamily="34" charset="0"/>
              </a:rPr>
              <a:t>двумя </a:t>
            </a:r>
            <a:r>
              <a:rPr lang="ru-RU" sz="6000" b="1" dirty="0" smtClean="0">
                <a:latin typeface="Corbel" panose="020B0503020204020204" pitchFamily="34" charset="0"/>
              </a:rPr>
              <a:t>словами на </a:t>
            </a:r>
            <a:r>
              <a:rPr lang="ru-RU" sz="6000" b="1" dirty="0">
                <a:latin typeface="Corbel" panose="020B0503020204020204" pitchFamily="34" charset="0"/>
              </a:rPr>
              <a:t>одну букву, что Наталья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назвала </a:t>
            </a:r>
            <a:r>
              <a:rPr lang="ru-RU" sz="6000" b="1" dirty="0">
                <a:latin typeface="Corbel" panose="020B0503020204020204" pitchFamily="34" charset="0"/>
              </a:rPr>
              <a:t>одной </a:t>
            </a:r>
            <a:r>
              <a:rPr lang="ru-RU" sz="6000" b="1" dirty="0" smtClean="0">
                <a:latin typeface="Corbel" panose="020B0503020204020204" pitchFamily="34" charset="0"/>
              </a:rPr>
              <a:t>из важнейших </a:t>
            </a:r>
            <a:r>
              <a:rPr lang="ru-RU" sz="6000" b="1" dirty="0">
                <a:latin typeface="Corbel" panose="020B0503020204020204" pitchFamily="34" charset="0"/>
              </a:rPr>
              <a:t>потребностей ребёнка в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первые 6 месяцев </a:t>
            </a:r>
            <a:r>
              <a:rPr lang="ru-RU" sz="6000" b="1" dirty="0">
                <a:latin typeface="Corbel" panose="020B0503020204020204" pitchFamily="34" charset="0"/>
              </a:rPr>
              <a:t>жизни.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0561" y="3876384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Материнское молоко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2985407"/>
            <a:ext cx="9222068" cy="64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Восстановите слова, в которых </a:t>
            </a:r>
            <a:r>
              <a:rPr lang="ru-RU" sz="7200" b="1" dirty="0" smtClean="0">
                <a:latin typeface="Corbel" panose="020B0503020204020204" pitchFamily="34" charset="0"/>
              </a:rPr>
              <a:t>мы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оставили </a:t>
            </a:r>
            <a:r>
              <a:rPr lang="ru-RU" sz="7200" b="1" dirty="0">
                <a:latin typeface="Corbel" panose="020B0503020204020204" pitchFamily="34" charset="0"/>
              </a:rPr>
              <a:t>только </a:t>
            </a:r>
            <a:r>
              <a:rPr lang="ru-RU" sz="7200" b="1" dirty="0" smtClean="0">
                <a:latin typeface="Corbel" panose="020B0503020204020204" pitchFamily="34" charset="0"/>
              </a:rPr>
              <a:t>гласные.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7200" dirty="0" smtClean="0">
                <a:latin typeface="Corbel" panose="020B0503020204020204" pitchFamily="34" charset="0"/>
              </a:rPr>
              <a:t>1</a:t>
            </a:r>
            <a:r>
              <a:rPr lang="ru-MD" sz="7200" dirty="0" smtClean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о </a:t>
            </a:r>
            <a:r>
              <a:rPr lang="ru-RU" sz="7200" dirty="0" err="1">
                <a:latin typeface="Corbel" panose="020B0503020204020204" pitchFamily="34" charset="0"/>
              </a:rPr>
              <a:t>о</a:t>
            </a:r>
            <a:r>
              <a:rPr lang="ru-RU" sz="7200" dirty="0">
                <a:latin typeface="Corbel" panose="020B0503020204020204" pitchFamily="34" charset="0"/>
              </a:rPr>
              <a:t> а </a:t>
            </a:r>
            <a:r>
              <a:rPr lang="ru-RU" sz="7200" dirty="0" err="1">
                <a:latin typeface="Corbel" panose="020B0503020204020204" pitchFamily="34" charset="0"/>
              </a:rPr>
              <a:t>а</a:t>
            </a:r>
            <a:r>
              <a:rPr lang="ru-RU" sz="7200" dirty="0">
                <a:latin typeface="Corbel" panose="020B0503020204020204" pitchFamily="34" charset="0"/>
              </a:rPr>
              <a:t> – Супергерой, чей конёк </a:t>
            </a:r>
            <a:r>
              <a:rPr lang="ru-RU" sz="7200" dirty="0" smtClean="0">
                <a:latin typeface="Corbel" panose="020B0503020204020204" pitchFamily="34" charset="0"/>
              </a:rPr>
              <a:t>–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регенерация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2. о </a:t>
            </a:r>
            <a:r>
              <a:rPr lang="ru-RU" sz="7200" dirty="0">
                <a:latin typeface="Corbel" panose="020B0503020204020204" pitchFamily="34" charset="0"/>
              </a:rPr>
              <a:t>и а – Там работают люди, давшие </a:t>
            </a:r>
            <a:r>
              <a:rPr lang="ru-RU" sz="7200" dirty="0" smtClean="0">
                <a:latin typeface="Corbel" panose="020B0503020204020204" pitchFamily="34" charset="0"/>
              </a:rPr>
              <a:t>клятву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Гиппократа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3. и </a:t>
            </a:r>
            <a:r>
              <a:rPr lang="ru-RU" sz="7200" dirty="0">
                <a:latin typeface="Corbel" panose="020B0503020204020204" pitchFamily="34" charset="0"/>
              </a:rPr>
              <a:t>а и ы – Они укрепляют иммунитет.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2025081" y="476603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Росомаха – 1 балл.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Больница – 1 балл.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Витамины – 1 балл.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90" y="2268741"/>
            <a:ext cx="5591443" cy="74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Что помогло избежать более 15 </a:t>
            </a:r>
            <a:r>
              <a:rPr lang="ru-RU" sz="7200" b="1" dirty="0" smtClean="0">
                <a:latin typeface="Corbel" panose="020B0503020204020204" pitchFamily="34" charset="0"/>
              </a:rPr>
              <a:t>миллионов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смертей </a:t>
            </a:r>
            <a:r>
              <a:rPr lang="ru-RU" sz="7200" b="1" dirty="0">
                <a:latin typeface="Corbel" panose="020B0503020204020204" pitchFamily="34" charset="0"/>
              </a:rPr>
              <a:t>от кори: изоляция или вакцинация?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Вакцинация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6" y="3266345"/>
            <a:ext cx="9456075" cy="53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что, если дольше 15 </a:t>
            </a:r>
            <a:r>
              <a:rPr lang="ru-RU" sz="7200" b="1" dirty="0" smtClean="0">
                <a:latin typeface="Corbel" panose="020B0503020204020204" pitchFamily="34" charset="0"/>
              </a:rPr>
              <a:t>секунд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обниматься </a:t>
            </a:r>
            <a:r>
              <a:rPr lang="ru-RU" sz="7200" b="1" dirty="0">
                <a:latin typeface="Corbel" panose="020B0503020204020204" pitchFamily="34" charset="0"/>
              </a:rPr>
              <a:t>с человеком, у которого ВИЧ, </a:t>
            </a:r>
            <a:r>
              <a:rPr lang="ru-RU" sz="7200" b="1" dirty="0" smtClean="0">
                <a:latin typeface="Corbel" panose="020B0503020204020204" pitchFamily="34" charset="0"/>
              </a:rPr>
              <a:t>то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можно </a:t>
            </a:r>
            <a:r>
              <a:rPr lang="ru-RU" sz="7200" b="1" dirty="0">
                <a:latin typeface="Corbel" panose="020B0503020204020204" pitchFamily="34" charset="0"/>
              </a:rPr>
              <a:t>заразиться?</a:t>
            </a:r>
            <a:endParaRPr lang="ru-RU" sz="70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Ложь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3009445"/>
            <a:ext cx="9174104" cy="61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dirty="0">
                <a:latin typeface="Corbel" panose="020B0503020204020204" pitchFamily="34" charset="0"/>
              </a:rPr>
              <a:t>«Можете считать меня причиной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перенаселения», – </a:t>
            </a:r>
            <a:r>
              <a:rPr lang="ru-RU" sz="7000" dirty="0">
                <a:latin typeface="Corbel" panose="020B0503020204020204" pitchFamily="34" charset="0"/>
              </a:rPr>
              <a:t>шутит австралийский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железнодорожник Джеймс </a:t>
            </a:r>
            <a:r>
              <a:rPr lang="ru-RU" sz="7000" dirty="0" err="1" smtClean="0">
                <a:latin typeface="Corbel" panose="020B0503020204020204" pitchFamily="34" charset="0"/>
              </a:rPr>
              <a:t>Харрисон</a:t>
            </a:r>
            <a:r>
              <a:rPr lang="ru-RU" sz="7000" dirty="0">
                <a:latin typeface="Corbel" panose="020B0503020204020204" pitchFamily="34" charset="0"/>
              </a:rPr>
              <a:t>, которого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называют </a:t>
            </a:r>
            <a:r>
              <a:rPr lang="ru-RU" sz="7000" dirty="0">
                <a:latin typeface="Corbel" panose="020B0503020204020204" pitchFamily="34" charset="0"/>
              </a:rPr>
              <a:t>Человеком </a:t>
            </a:r>
            <a:r>
              <a:rPr lang="ru-RU" sz="7000" dirty="0" smtClean="0">
                <a:latin typeface="Corbel" panose="020B0503020204020204" pitchFamily="34" charset="0"/>
              </a:rPr>
              <a:t>с золотой </a:t>
            </a:r>
            <a:r>
              <a:rPr lang="ru-RU" sz="7000" dirty="0">
                <a:latin typeface="Corbel" panose="020B0503020204020204" pitchFamily="34" charset="0"/>
              </a:rPr>
              <a:t>рукой. В 2003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году </a:t>
            </a:r>
            <a:r>
              <a:rPr lang="ru-RU" sz="7000" dirty="0">
                <a:latin typeface="Corbel" panose="020B0503020204020204" pitchFamily="34" charset="0"/>
              </a:rPr>
              <a:t>Книга </a:t>
            </a:r>
            <a:r>
              <a:rPr lang="ru-RU" sz="7000" dirty="0" smtClean="0">
                <a:latin typeface="Corbel" panose="020B0503020204020204" pitchFamily="34" charset="0"/>
              </a:rPr>
              <a:t>рекордов Гиннесса </a:t>
            </a:r>
            <a:r>
              <a:rPr lang="ru-RU" sz="7000" dirty="0">
                <a:latin typeface="Corbel" panose="020B0503020204020204" pitchFamily="34" charset="0"/>
              </a:rPr>
              <a:t>назвала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Джеймса </a:t>
            </a:r>
            <a:r>
              <a:rPr lang="ru-RU" sz="7000" dirty="0">
                <a:latin typeface="Corbel" panose="020B0503020204020204" pitchFamily="34" charset="0"/>
              </a:rPr>
              <a:t>самым активным </a:t>
            </a:r>
            <a:r>
              <a:rPr lang="ru-RU" sz="7000" dirty="0" smtClean="0">
                <a:latin typeface="Corbel" panose="020B0503020204020204" pitchFamily="34" charset="0"/>
              </a:rPr>
              <a:t>в мире</a:t>
            </a:r>
            <a:r>
              <a:rPr lang="ru-RU" sz="7000" dirty="0">
                <a:latin typeface="Corbel" panose="020B0503020204020204" pitchFamily="34" charset="0"/>
              </a:rPr>
              <a:t>…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Кем</a:t>
            </a:r>
            <a:r>
              <a:rPr lang="ru-RU" sz="7000" b="1" dirty="0">
                <a:latin typeface="Corbel" panose="020B0503020204020204" pitchFamily="34" charset="0"/>
              </a:rPr>
              <a:t>?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Донором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" y="3229429"/>
            <a:ext cx="9627141" cy="58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328</Words>
  <Application>Microsoft Office PowerPoint</Application>
  <PresentationFormat>Произвольный</PresentationFormat>
  <Paragraphs>78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2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385</cp:revision>
  <dcterms:modified xsi:type="dcterms:W3CDTF">2020-12-06T19:26:06Z</dcterms:modified>
</cp:coreProperties>
</file>