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.wav" ContentType="audio/wav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17" r:id="rId3"/>
    <p:sldId id="276" r:id="rId4"/>
    <p:sldId id="309" r:id="rId5"/>
    <p:sldId id="298" r:id="rId6"/>
    <p:sldId id="310" r:id="rId7"/>
    <p:sldId id="300" r:id="rId8"/>
    <p:sldId id="311" r:id="rId9"/>
    <p:sldId id="302" r:id="rId10"/>
    <p:sldId id="312" r:id="rId11"/>
    <p:sldId id="304" r:id="rId12"/>
    <p:sldId id="313" r:id="rId13"/>
    <p:sldId id="306" r:id="rId14"/>
    <p:sldId id="314" r:id="rId15"/>
    <p:sldId id="308" r:id="rId16"/>
    <p:sldId id="315" r:id="rId17"/>
    <p:sldId id="316" r:id="rId18"/>
    <p:sldId id="318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4660"/>
  </p:normalViewPr>
  <p:slideViewPr>
    <p:cSldViewPr snapToGrid="0">
      <p:cViewPr varScale="1">
        <p:scale>
          <a:sx n="32" d="100"/>
          <a:sy n="32" d="100"/>
        </p:scale>
        <p:origin x="53" y="74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32041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94245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792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77618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76400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0416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50646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73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79433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2270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82294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28138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46929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8359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9553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016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10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0104100" cy="1145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263" y="1133053"/>
            <a:ext cx="10870837" cy="72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800" dirty="0">
                <a:latin typeface="Corbel" panose="020B0503020204020204" pitchFamily="34" charset="0"/>
              </a:rPr>
              <a:t>В начале 2020 года Землю населяло 7 миллиардов 763 миллиона </a:t>
            </a:r>
            <a:r>
              <a:rPr lang="ru-RU" sz="4800" dirty="0" smtClean="0">
                <a:latin typeface="Corbel" panose="020B0503020204020204" pitchFamily="34" charset="0"/>
              </a:rPr>
              <a:t>людей.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b="1" dirty="0" smtClean="0">
                <a:latin typeface="Corbel" panose="020B0503020204020204" pitchFamily="34" charset="0"/>
              </a:rPr>
              <a:t>Сколько </a:t>
            </a:r>
            <a:r>
              <a:rPr lang="ru-RU" sz="4800" b="1" dirty="0">
                <a:latin typeface="Corbel" panose="020B0503020204020204" pitchFamily="34" charset="0"/>
              </a:rPr>
              <a:t>из них, по данным ООН, не имеют доступа к основным </a:t>
            </a:r>
            <a:endParaRPr lang="ru-RU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b="1" dirty="0" smtClean="0">
                <a:latin typeface="Corbel" panose="020B0503020204020204" pitchFamily="34" charset="0"/>
              </a:rPr>
              <a:t>санитарным услугам</a:t>
            </a:r>
            <a:r>
              <a:rPr lang="ru-RU" sz="4800" b="1" dirty="0">
                <a:latin typeface="Corbel" panose="020B0503020204020204" pitchFamily="34" charset="0"/>
              </a:rPr>
              <a:t>: туалетам или оборудованным выгребным </a:t>
            </a:r>
            <a:r>
              <a:rPr lang="ru-RU" sz="4800" b="1" dirty="0" smtClean="0">
                <a:latin typeface="Corbel" panose="020B0503020204020204" pitchFamily="34" charset="0"/>
              </a:rPr>
              <a:t>ямам?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La </a:t>
            </a:r>
            <a:r>
              <a:rPr lang="en-US" sz="4800" dirty="0" err="1">
                <a:latin typeface="Corbel" panose="020B0503020204020204" pitchFamily="34" charset="0"/>
              </a:rPr>
              <a:t>începutul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anului</a:t>
            </a:r>
            <a:r>
              <a:rPr lang="en-US" sz="4800" dirty="0">
                <a:latin typeface="Corbel" panose="020B0503020204020204" pitchFamily="34" charset="0"/>
              </a:rPr>
              <a:t> 2020 </a:t>
            </a:r>
            <a:r>
              <a:rPr lang="en-US" sz="4800" dirty="0" err="1">
                <a:latin typeface="Corbel" panose="020B0503020204020204" pitchFamily="34" charset="0"/>
              </a:rPr>
              <a:t>pe</a:t>
            </a:r>
            <a:r>
              <a:rPr lang="en-US" sz="4800" dirty="0">
                <a:latin typeface="Corbel" panose="020B0503020204020204" pitchFamily="34" charset="0"/>
              </a:rPr>
              <a:t> Glob </a:t>
            </a:r>
            <a:r>
              <a:rPr lang="en-US" sz="4800" dirty="0" err="1">
                <a:latin typeface="Corbel" panose="020B0503020204020204" pitchFamily="34" charset="0"/>
              </a:rPr>
              <a:t>trăiau</a:t>
            </a:r>
            <a:r>
              <a:rPr lang="en-US" sz="4800" dirty="0">
                <a:latin typeface="Corbel" panose="020B0503020204020204" pitchFamily="34" charset="0"/>
              </a:rPr>
              <a:t> circa 7 </a:t>
            </a:r>
            <a:r>
              <a:rPr lang="en-US" sz="4800" dirty="0" err="1">
                <a:latin typeface="Corbel" panose="020B0503020204020204" pitchFamily="34" charset="0"/>
              </a:rPr>
              <a:t>miliarde</a:t>
            </a:r>
            <a:r>
              <a:rPr lang="en-US" sz="4800" dirty="0">
                <a:latin typeface="Corbel" panose="020B0503020204020204" pitchFamily="34" charset="0"/>
              </a:rPr>
              <a:t> 763 </a:t>
            </a:r>
            <a:r>
              <a:rPr lang="en-US" sz="4800" dirty="0" err="1">
                <a:latin typeface="Corbel" panose="020B0503020204020204" pitchFamily="34" charset="0"/>
              </a:rPr>
              <a:t>milioane</a:t>
            </a:r>
            <a:r>
              <a:rPr lang="en-US" sz="4800" dirty="0">
                <a:latin typeface="Corbel" panose="020B0503020204020204" pitchFamily="34" charset="0"/>
              </a:rPr>
              <a:t> de </a:t>
            </a:r>
            <a:endParaRPr lang="ru-RU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oameni</a:t>
            </a:r>
            <a:r>
              <a:rPr lang="en-US" sz="4800" dirty="0" smtClean="0">
                <a:latin typeface="Corbel" panose="020B0503020204020204" pitchFamily="34" charset="0"/>
              </a:rPr>
              <a:t>.</a:t>
            </a:r>
            <a:r>
              <a:rPr lang="ru-RU" sz="4800" dirty="0" smtClean="0">
                <a:latin typeface="Corbel" panose="020B0503020204020204" pitchFamily="34" charset="0"/>
              </a:rPr>
              <a:t> </a:t>
            </a:r>
            <a:r>
              <a:rPr lang="en-US" sz="4800" b="1" dirty="0" err="1" smtClean="0">
                <a:latin typeface="Corbel" panose="020B0503020204020204" pitchFamily="34" charset="0"/>
              </a:rPr>
              <a:t>Câți</a:t>
            </a:r>
            <a:r>
              <a:rPr lang="en-US" sz="4800" b="1" dirty="0" smtClean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dintre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aceștia</a:t>
            </a:r>
            <a:r>
              <a:rPr lang="en-US" sz="4800" b="1" dirty="0">
                <a:latin typeface="Corbel" panose="020B0503020204020204" pitchFamily="34" charset="0"/>
              </a:rPr>
              <a:t>, conform </a:t>
            </a:r>
            <a:r>
              <a:rPr lang="en-US" sz="4800" b="1" dirty="0" err="1">
                <a:latin typeface="Corbel" panose="020B0503020204020204" pitchFamily="34" charset="0"/>
              </a:rPr>
              <a:t>datelor</a:t>
            </a:r>
            <a:r>
              <a:rPr lang="en-US" sz="4800" b="1" dirty="0">
                <a:latin typeface="Corbel" panose="020B0503020204020204" pitchFamily="34" charset="0"/>
              </a:rPr>
              <a:t> ONU, nu au </a:t>
            </a:r>
            <a:r>
              <a:rPr lang="en-US" sz="4800" b="1" dirty="0" err="1">
                <a:latin typeface="Corbel" panose="020B0503020204020204" pitchFamily="34" charset="0"/>
              </a:rPr>
              <a:t>acces</a:t>
            </a:r>
            <a:r>
              <a:rPr lang="en-US" sz="4800" b="1" dirty="0">
                <a:latin typeface="Corbel" panose="020B0503020204020204" pitchFamily="34" charset="0"/>
              </a:rPr>
              <a:t> la </a:t>
            </a:r>
            <a:r>
              <a:rPr lang="en-US" sz="4800" b="1" dirty="0" err="1">
                <a:latin typeface="Corbel" panose="020B0503020204020204" pitchFamily="34" charset="0"/>
              </a:rPr>
              <a:t>obiecte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endParaRPr lang="ru-RU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b="1" dirty="0" err="1" smtClean="0">
                <a:latin typeface="Corbel" panose="020B0503020204020204" pitchFamily="34" charset="0"/>
              </a:rPr>
              <a:t>sanitare</a:t>
            </a:r>
            <a:r>
              <a:rPr lang="en-US" sz="4800" b="1" dirty="0" smtClean="0">
                <a:latin typeface="Corbel" panose="020B0503020204020204" pitchFamily="34" charset="0"/>
              </a:rPr>
              <a:t> de</a:t>
            </a:r>
            <a:r>
              <a:rPr lang="ru-RU" sz="4800" b="1" dirty="0" smtClean="0">
                <a:latin typeface="Corbel" panose="020B0503020204020204" pitchFamily="34" charset="0"/>
              </a:rPr>
              <a:t> </a:t>
            </a:r>
            <a:r>
              <a:rPr lang="en-US" sz="4800" b="1" dirty="0" err="1" smtClean="0">
                <a:latin typeface="Corbel" panose="020B0503020204020204" pitchFamily="34" charset="0"/>
              </a:rPr>
              <a:t>bază</a:t>
            </a:r>
            <a:r>
              <a:rPr lang="en-US" sz="4800" b="1" dirty="0">
                <a:latin typeface="Corbel" panose="020B0503020204020204" pitchFamily="34" charset="0"/>
              </a:rPr>
              <a:t>: </a:t>
            </a:r>
            <a:r>
              <a:rPr lang="en-US" sz="4800" b="1" dirty="0" err="1">
                <a:latin typeface="Corbel" panose="020B0503020204020204" pitchFamily="34" charset="0"/>
              </a:rPr>
              <a:t>veceuri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sau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gropi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echipate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 smtClean="0">
                <a:latin typeface="Corbel" panose="020B0503020204020204" pitchFamily="34" charset="0"/>
              </a:rPr>
              <a:t>corespunzător</a:t>
            </a:r>
            <a:r>
              <a:rPr lang="en-US" sz="4800" b="1" dirty="0" smtClean="0">
                <a:latin typeface="Corbel" panose="020B0503020204020204" pitchFamily="34" charset="0"/>
              </a:rPr>
              <a:t>?</a:t>
            </a: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1. 27 </a:t>
            </a:r>
            <a:r>
              <a:rPr lang="ru-RU" sz="4800" dirty="0" smtClean="0">
                <a:latin typeface="Corbel" panose="020B0503020204020204" pitchFamily="34" charset="0"/>
              </a:rPr>
              <a:t>миллионов / 27 </a:t>
            </a:r>
            <a:r>
              <a:rPr lang="en-US" sz="4800" dirty="0" err="1" smtClean="0">
                <a:latin typeface="Corbel" panose="020B0503020204020204" pitchFamily="34" charset="0"/>
              </a:rPr>
              <a:t>milioane</a:t>
            </a:r>
            <a:endParaRPr lang="en-US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2</a:t>
            </a:r>
            <a:r>
              <a:rPr lang="en-US" sz="4800" dirty="0">
                <a:latin typeface="Corbel" panose="020B0503020204020204" pitchFamily="34" charset="0"/>
              </a:rPr>
              <a:t>. 398 </a:t>
            </a:r>
            <a:r>
              <a:rPr lang="ru-RU" sz="4800" dirty="0" smtClean="0">
                <a:latin typeface="Corbel" panose="020B0503020204020204" pitchFamily="34" charset="0"/>
              </a:rPr>
              <a:t>миллионов / 398 </a:t>
            </a:r>
            <a:r>
              <a:rPr lang="en-US" sz="4800" dirty="0" err="1" smtClean="0">
                <a:latin typeface="Corbel" panose="020B0503020204020204" pitchFamily="34" charset="0"/>
              </a:rPr>
              <a:t>milioane</a:t>
            </a:r>
            <a:endParaRPr lang="en-US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3</a:t>
            </a:r>
            <a:r>
              <a:rPr lang="en-US" sz="4800" dirty="0">
                <a:latin typeface="Corbel" panose="020B0503020204020204" pitchFamily="34" charset="0"/>
              </a:rPr>
              <a:t>. 811 </a:t>
            </a:r>
            <a:r>
              <a:rPr lang="ru-RU" sz="4800" dirty="0" smtClean="0">
                <a:latin typeface="Corbel" panose="020B0503020204020204" pitchFamily="34" charset="0"/>
              </a:rPr>
              <a:t>миллионов / 811 </a:t>
            </a:r>
            <a:r>
              <a:rPr lang="en-US" sz="4800" dirty="0" err="1" smtClean="0">
                <a:latin typeface="Corbel" panose="020B0503020204020204" pitchFamily="34" charset="0"/>
              </a:rPr>
              <a:t>milioane</a:t>
            </a:r>
            <a:endParaRPr lang="en-US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4</a:t>
            </a:r>
            <a:r>
              <a:rPr lang="en-US" sz="4800" dirty="0">
                <a:latin typeface="Corbel" panose="020B0503020204020204" pitchFamily="34" charset="0"/>
              </a:rPr>
              <a:t>. 2,4 </a:t>
            </a:r>
            <a:r>
              <a:rPr lang="ru-RU" sz="4800" dirty="0" smtClean="0">
                <a:latin typeface="Corbel" panose="020B0503020204020204" pitchFamily="34" charset="0"/>
              </a:rPr>
              <a:t>миллиарда / 2,4 </a:t>
            </a:r>
            <a:r>
              <a:rPr lang="en-US" sz="4800" dirty="0" err="1">
                <a:latin typeface="Corbel" panose="020B0503020204020204" pitchFamily="34" charset="0"/>
              </a:rPr>
              <a:t>miliarde</a:t>
            </a:r>
            <a:endParaRPr lang="ru-RU" sz="48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37888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263" y="1133053"/>
            <a:ext cx="10870837" cy="72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39898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300" i="1" dirty="0">
                <a:latin typeface="Corbel" panose="020B0503020204020204" pitchFamily="34" charset="0"/>
              </a:rPr>
              <a:t>Внимание! В этом вопросе может быть больше правильных </a:t>
            </a:r>
            <a:r>
              <a:rPr lang="ru-RU" sz="4300" i="1" dirty="0" smtClean="0">
                <a:latin typeface="Corbel" panose="020B0503020204020204" pitchFamily="34" charset="0"/>
              </a:rPr>
              <a:t>вариантов</a:t>
            </a:r>
            <a:endParaRPr lang="en-US" sz="43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i="1" dirty="0" smtClean="0">
                <a:latin typeface="Corbel" panose="020B0503020204020204" pitchFamily="34" charset="0"/>
              </a:rPr>
              <a:t>ответа</a:t>
            </a:r>
            <a:r>
              <a:rPr lang="ru-RU" sz="4300" i="1" dirty="0">
                <a:latin typeface="Corbel" panose="020B0503020204020204" pitchFamily="34" charset="0"/>
              </a:rPr>
              <a:t>, или не быть их вовсе. Если вариантов больше одного, выберите </a:t>
            </a:r>
            <a:r>
              <a:rPr lang="ru-RU" sz="4300" i="1" dirty="0" smtClean="0">
                <a:latin typeface="Corbel" panose="020B0503020204020204" pitchFamily="34" charset="0"/>
              </a:rPr>
              <a:t>все</a:t>
            </a:r>
            <a:endParaRPr lang="en-US" sz="43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i="1" dirty="0" smtClean="0">
                <a:latin typeface="Corbel" panose="020B0503020204020204" pitchFamily="34" charset="0"/>
              </a:rPr>
              <a:t>правильные.</a:t>
            </a:r>
            <a:endParaRPr lang="en-US" sz="4300" i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i="1" dirty="0" err="1">
                <a:latin typeface="Corbel" panose="020B0503020204020204" pitchFamily="34" charset="0"/>
              </a:rPr>
              <a:t>Atenție</a:t>
            </a:r>
            <a:r>
              <a:rPr lang="en-US" sz="4300" i="1" dirty="0">
                <a:latin typeface="Corbel" panose="020B0503020204020204" pitchFamily="34" charset="0"/>
              </a:rPr>
              <a:t>! </a:t>
            </a:r>
            <a:r>
              <a:rPr lang="en-US" sz="4300" i="1" dirty="0" err="1">
                <a:latin typeface="Corbel" panose="020B0503020204020204" pitchFamily="34" charset="0"/>
              </a:rPr>
              <a:t>Această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întrebare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poate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avea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mai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multe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opțiuni</a:t>
            </a:r>
            <a:r>
              <a:rPr lang="en-US" sz="4300" i="1" dirty="0">
                <a:latin typeface="Corbel" panose="020B0503020204020204" pitchFamily="34" charset="0"/>
              </a:rPr>
              <a:t> de </a:t>
            </a:r>
            <a:r>
              <a:rPr lang="en-US" sz="4300" i="1" dirty="0" err="1">
                <a:latin typeface="Corbel" panose="020B0503020204020204" pitchFamily="34" charset="0"/>
              </a:rPr>
              <a:t>răspuns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corecte</a:t>
            </a:r>
            <a:r>
              <a:rPr lang="en-US" sz="4300" i="1" dirty="0">
                <a:latin typeface="Corbel" panose="020B0503020204020204" pitchFamily="34" charset="0"/>
              </a:rPr>
              <a:t>, </a:t>
            </a:r>
            <a:r>
              <a:rPr lang="en-US" sz="4300" i="1" dirty="0" err="1">
                <a:latin typeface="Corbel" panose="020B0503020204020204" pitchFamily="34" charset="0"/>
              </a:rPr>
              <a:t>sau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nici</a:t>
            </a:r>
            <a:endParaRPr lang="en-US" sz="4300" i="1" dirty="0">
              <a:latin typeface="Corbel" panose="020B0503020204020204" pitchFamily="34" charset="0"/>
            </a:endParaRPr>
          </a:p>
          <a:p>
            <a:pPr fontAlgn="base"/>
            <a:r>
              <a:rPr lang="en-US" sz="4300" i="1" dirty="0" err="1">
                <a:latin typeface="Corbel" panose="020B0503020204020204" pitchFamily="34" charset="0"/>
              </a:rPr>
              <a:t>una</a:t>
            </a:r>
            <a:r>
              <a:rPr lang="en-US" sz="4300" i="1" dirty="0">
                <a:latin typeface="Corbel" panose="020B0503020204020204" pitchFamily="34" charset="0"/>
              </a:rPr>
              <a:t>. </a:t>
            </a:r>
            <a:r>
              <a:rPr lang="en-US" sz="4300" i="1" dirty="0" err="1">
                <a:latin typeface="Corbel" panose="020B0503020204020204" pitchFamily="34" charset="0"/>
              </a:rPr>
              <a:t>Dacă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există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mai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multe</a:t>
            </a:r>
            <a:r>
              <a:rPr lang="en-US" sz="4300" i="1" dirty="0">
                <a:latin typeface="Corbel" panose="020B0503020204020204" pitchFamily="34" charset="0"/>
              </a:rPr>
              <a:t> - </a:t>
            </a:r>
            <a:r>
              <a:rPr lang="en-US" sz="4300" i="1" dirty="0" err="1">
                <a:latin typeface="Corbel" panose="020B0503020204020204" pitchFamily="34" charset="0"/>
              </a:rPr>
              <a:t>selectați</a:t>
            </a:r>
            <a:r>
              <a:rPr lang="en-US" sz="4300" i="1" dirty="0">
                <a:latin typeface="Corbel" panose="020B0503020204020204" pitchFamily="34" charset="0"/>
              </a:rPr>
              <a:t>-le </a:t>
            </a:r>
            <a:r>
              <a:rPr lang="en-US" sz="4300" i="1" dirty="0" err="1">
                <a:latin typeface="Corbel" panose="020B0503020204020204" pitchFamily="34" charset="0"/>
              </a:rPr>
              <a:t>pe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toate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corecte</a:t>
            </a:r>
            <a:r>
              <a:rPr lang="en-US" sz="4300" i="1" dirty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ru-RU" sz="4300" b="1" dirty="0" smtClean="0">
                <a:latin typeface="Corbel" panose="020B0503020204020204" pitchFamily="34" charset="0"/>
              </a:rPr>
              <a:t>Когда</a:t>
            </a:r>
            <a:r>
              <a:rPr lang="ru-RU" sz="4300" b="1" dirty="0">
                <a:latin typeface="Corbel" panose="020B0503020204020204" pitchFamily="34" charset="0"/>
              </a:rPr>
              <a:t>, по мнению врачей, обязательно стоит мыть </a:t>
            </a:r>
            <a:r>
              <a:rPr lang="ru-RU" sz="4300" b="1" dirty="0" smtClean="0">
                <a:latin typeface="Corbel" panose="020B0503020204020204" pitchFamily="34" charset="0"/>
              </a:rPr>
              <a:t>руки?</a:t>
            </a:r>
            <a:endParaRPr lang="en-US" sz="4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b="1" dirty="0" err="1" smtClean="0">
                <a:latin typeface="Corbel" panose="020B0503020204020204" pitchFamily="34" charset="0"/>
              </a:rPr>
              <a:t>Când</a:t>
            </a:r>
            <a:r>
              <a:rPr lang="en-US" sz="4300" b="1" dirty="0">
                <a:latin typeface="Corbel" panose="020B0503020204020204" pitchFamily="34" charset="0"/>
              </a:rPr>
              <a:t>, conform </a:t>
            </a:r>
            <a:r>
              <a:rPr lang="en-US" sz="4300" b="1" dirty="0" err="1">
                <a:latin typeface="Corbel" panose="020B0503020204020204" pitchFamily="34" charset="0"/>
              </a:rPr>
              <a:t>medicilor</a:t>
            </a:r>
            <a:r>
              <a:rPr lang="en-US" sz="4300" b="1" dirty="0">
                <a:latin typeface="Corbel" panose="020B0503020204020204" pitchFamily="34" charset="0"/>
              </a:rPr>
              <a:t>, e </a:t>
            </a:r>
            <a:r>
              <a:rPr lang="en-US" sz="4300" b="1" dirty="0" err="1">
                <a:latin typeface="Corbel" panose="020B0503020204020204" pitchFamily="34" charset="0"/>
              </a:rPr>
              <a:t>obligatoriu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să</a:t>
            </a:r>
            <a:r>
              <a:rPr lang="en-US" sz="4300" b="1" dirty="0">
                <a:latin typeface="Corbel" panose="020B0503020204020204" pitchFamily="34" charset="0"/>
              </a:rPr>
              <a:t> ne </a:t>
            </a:r>
            <a:r>
              <a:rPr lang="en-US" sz="4300" b="1" dirty="0" err="1">
                <a:latin typeface="Corbel" panose="020B0503020204020204" pitchFamily="34" charset="0"/>
              </a:rPr>
              <a:t>spălăm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pe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mâini</a:t>
            </a:r>
            <a:r>
              <a:rPr lang="en-US" sz="4300" b="1" dirty="0">
                <a:latin typeface="Corbel" panose="020B0503020204020204" pitchFamily="34" charset="0"/>
              </a:rPr>
              <a:t>?  </a:t>
            </a:r>
            <a:endParaRPr lang="en-US" sz="4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1. </a:t>
            </a:r>
            <a:r>
              <a:rPr lang="ru-RU" sz="4300" dirty="0" smtClean="0">
                <a:latin typeface="Corbel" panose="020B0503020204020204" pitchFamily="34" charset="0"/>
              </a:rPr>
              <a:t>Перед едой / </a:t>
            </a:r>
            <a:r>
              <a:rPr lang="en-US" sz="4300" dirty="0" err="1" smtClean="0">
                <a:latin typeface="Corbel" panose="020B0503020204020204" pitchFamily="34" charset="0"/>
              </a:rPr>
              <a:t>Înainte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>
                <a:latin typeface="Corbel" panose="020B0503020204020204" pitchFamily="34" charset="0"/>
              </a:rPr>
              <a:t>de </a:t>
            </a:r>
            <a:r>
              <a:rPr lang="en-US" sz="4300" dirty="0" err="1" smtClean="0">
                <a:latin typeface="Corbel" panose="020B0503020204020204" pitchFamily="34" charset="0"/>
              </a:rPr>
              <a:t>mâncare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2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ru-RU" sz="4300" dirty="0">
                <a:latin typeface="Corbel" panose="020B0503020204020204" pitchFamily="34" charset="0"/>
              </a:rPr>
              <a:t>После общения с </a:t>
            </a:r>
            <a:r>
              <a:rPr lang="ru-RU" sz="4300" dirty="0" smtClean="0">
                <a:latin typeface="Corbel" panose="020B0503020204020204" pitchFamily="34" charset="0"/>
              </a:rPr>
              <a:t>животными / </a:t>
            </a:r>
            <a:r>
              <a:rPr lang="en-US" sz="4300" dirty="0" err="1" smtClean="0">
                <a:latin typeface="Corbel" panose="020B0503020204020204" pitchFamily="34" charset="0"/>
              </a:rPr>
              <a:t>După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contactul</a:t>
            </a:r>
            <a:r>
              <a:rPr lang="en-US" sz="4300" dirty="0">
                <a:latin typeface="Corbel" panose="020B0503020204020204" pitchFamily="34" charset="0"/>
              </a:rPr>
              <a:t> cu </a:t>
            </a:r>
            <a:r>
              <a:rPr lang="en-US" sz="4300" dirty="0" err="1" smtClean="0">
                <a:latin typeface="Corbel" panose="020B0503020204020204" pitchFamily="34" charset="0"/>
              </a:rPr>
              <a:t>animale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3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ru-RU" sz="4300" dirty="0">
                <a:latin typeface="Corbel" panose="020B0503020204020204" pitchFamily="34" charset="0"/>
              </a:rPr>
              <a:t>После кашля или </a:t>
            </a:r>
            <a:r>
              <a:rPr lang="ru-RU" sz="4300" dirty="0" smtClean="0">
                <a:latin typeface="Corbel" panose="020B0503020204020204" pitchFamily="34" charset="0"/>
              </a:rPr>
              <a:t>чихания / </a:t>
            </a:r>
            <a:r>
              <a:rPr lang="en-US" sz="4300" dirty="0" err="1" smtClean="0">
                <a:latin typeface="Corbel" panose="020B0503020204020204" pitchFamily="34" charset="0"/>
              </a:rPr>
              <a:t>După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strănut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4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ru-RU" sz="4300" dirty="0">
                <a:latin typeface="Corbel" panose="020B0503020204020204" pitchFamily="34" charset="0"/>
              </a:rPr>
              <a:t>После поездки в общественном </a:t>
            </a:r>
            <a:r>
              <a:rPr lang="ru-RU" sz="4300" dirty="0" smtClean="0">
                <a:latin typeface="Corbel" panose="020B0503020204020204" pitchFamily="34" charset="0"/>
              </a:rPr>
              <a:t>транспорте / </a:t>
            </a:r>
            <a:r>
              <a:rPr lang="en-US" sz="4300" dirty="0" err="1" smtClean="0">
                <a:latin typeface="Corbel" panose="020B0503020204020204" pitchFamily="34" charset="0"/>
              </a:rPr>
              <a:t>După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călătoriile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în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transportul</a:t>
            </a:r>
            <a:r>
              <a:rPr lang="en-US" sz="4300" dirty="0">
                <a:latin typeface="Corbel" panose="020B0503020204020204" pitchFamily="34" charset="0"/>
              </a:rPr>
              <a:t> public</a:t>
            </a:r>
            <a:endParaRPr lang="ru-RU" sz="43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12374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263" y="1133053"/>
            <a:ext cx="10870837" cy="72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39898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300" i="1" dirty="0">
                <a:latin typeface="Corbel" panose="020B0503020204020204" pitchFamily="34" charset="0"/>
              </a:rPr>
              <a:t>Внимание! В этом вопросе может быть больше правильных </a:t>
            </a:r>
            <a:r>
              <a:rPr lang="ru-RU" sz="4300" i="1" dirty="0" smtClean="0">
                <a:latin typeface="Corbel" panose="020B0503020204020204" pitchFamily="34" charset="0"/>
              </a:rPr>
              <a:t>вариантов</a:t>
            </a:r>
            <a:endParaRPr lang="en-US" sz="43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i="1" dirty="0" smtClean="0">
                <a:latin typeface="Corbel" panose="020B0503020204020204" pitchFamily="34" charset="0"/>
              </a:rPr>
              <a:t>ответа</a:t>
            </a:r>
            <a:r>
              <a:rPr lang="ru-RU" sz="4300" i="1" dirty="0">
                <a:latin typeface="Corbel" panose="020B0503020204020204" pitchFamily="34" charset="0"/>
              </a:rPr>
              <a:t>, или не быть их вовсе. Если вариантов больше одного, выберите </a:t>
            </a:r>
            <a:r>
              <a:rPr lang="ru-RU" sz="4300" i="1" dirty="0" smtClean="0">
                <a:latin typeface="Corbel" panose="020B0503020204020204" pitchFamily="34" charset="0"/>
              </a:rPr>
              <a:t>все</a:t>
            </a:r>
            <a:endParaRPr lang="en-US" sz="43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i="1" dirty="0" smtClean="0">
                <a:latin typeface="Corbel" panose="020B0503020204020204" pitchFamily="34" charset="0"/>
              </a:rPr>
              <a:t>правильные.</a:t>
            </a:r>
            <a:endParaRPr lang="en-US" sz="4300" i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i="1" dirty="0" err="1">
                <a:latin typeface="Corbel" panose="020B0503020204020204" pitchFamily="34" charset="0"/>
              </a:rPr>
              <a:t>Atenție</a:t>
            </a:r>
            <a:r>
              <a:rPr lang="en-US" sz="4300" i="1" dirty="0">
                <a:latin typeface="Corbel" panose="020B0503020204020204" pitchFamily="34" charset="0"/>
              </a:rPr>
              <a:t>! </a:t>
            </a:r>
            <a:r>
              <a:rPr lang="en-US" sz="4300" i="1" dirty="0" err="1">
                <a:latin typeface="Corbel" panose="020B0503020204020204" pitchFamily="34" charset="0"/>
              </a:rPr>
              <a:t>Această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întrebare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poate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avea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mai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multe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opțiuni</a:t>
            </a:r>
            <a:r>
              <a:rPr lang="en-US" sz="4300" i="1" dirty="0">
                <a:latin typeface="Corbel" panose="020B0503020204020204" pitchFamily="34" charset="0"/>
              </a:rPr>
              <a:t> de </a:t>
            </a:r>
            <a:r>
              <a:rPr lang="en-US" sz="4300" i="1" dirty="0" err="1">
                <a:latin typeface="Corbel" panose="020B0503020204020204" pitchFamily="34" charset="0"/>
              </a:rPr>
              <a:t>răspuns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corecte</a:t>
            </a:r>
            <a:r>
              <a:rPr lang="en-US" sz="4300" i="1" dirty="0">
                <a:latin typeface="Corbel" panose="020B0503020204020204" pitchFamily="34" charset="0"/>
              </a:rPr>
              <a:t>, </a:t>
            </a:r>
            <a:r>
              <a:rPr lang="en-US" sz="4300" i="1" dirty="0" err="1">
                <a:latin typeface="Corbel" panose="020B0503020204020204" pitchFamily="34" charset="0"/>
              </a:rPr>
              <a:t>sau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nici</a:t>
            </a:r>
            <a:endParaRPr lang="en-US" sz="4300" i="1" dirty="0">
              <a:latin typeface="Corbel" panose="020B0503020204020204" pitchFamily="34" charset="0"/>
            </a:endParaRPr>
          </a:p>
          <a:p>
            <a:pPr fontAlgn="base"/>
            <a:r>
              <a:rPr lang="en-US" sz="4300" i="1" dirty="0" err="1">
                <a:latin typeface="Corbel" panose="020B0503020204020204" pitchFamily="34" charset="0"/>
              </a:rPr>
              <a:t>una</a:t>
            </a:r>
            <a:r>
              <a:rPr lang="en-US" sz="4300" i="1" dirty="0">
                <a:latin typeface="Corbel" panose="020B0503020204020204" pitchFamily="34" charset="0"/>
              </a:rPr>
              <a:t>. </a:t>
            </a:r>
            <a:r>
              <a:rPr lang="en-US" sz="4300" i="1" dirty="0" err="1">
                <a:latin typeface="Corbel" panose="020B0503020204020204" pitchFamily="34" charset="0"/>
              </a:rPr>
              <a:t>Dacă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există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mai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multe</a:t>
            </a:r>
            <a:r>
              <a:rPr lang="en-US" sz="4300" i="1" dirty="0">
                <a:latin typeface="Corbel" panose="020B0503020204020204" pitchFamily="34" charset="0"/>
              </a:rPr>
              <a:t> - </a:t>
            </a:r>
            <a:r>
              <a:rPr lang="en-US" sz="4300" i="1" dirty="0" err="1">
                <a:latin typeface="Corbel" panose="020B0503020204020204" pitchFamily="34" charset="0"/>
              </a:rPr>
              <a:t>selectați</a:t>
            </a:r>
            <a:r>
              <a:rPr lang="en-US" sz="4300" i="1" dirty="0">
                <a:latin typeface="Corbel" panose="020B0503020204020204" pitchFamily="34" charset="0"/>
              </a:rPr>
              <a:t>-le </a:t>
            </a:r>
            <a:r>
              <a:rPr lang="en-US" sz="4300" i="1" dirty="0" err="1">
                <a:latin typeface="Corbel" panose="020B0503020204020204" pitchFamily="34" charset="0"/>
              </a:rPr>
              <a:t>pe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toate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corecte</a:t>
            </a:r>
            <a:r>
              <a:rPr lang="en-US" sz="4300" i="1" dirty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ru-RU" sz="4300" b="1" dirty="0" smtClean="0">
                <a:latin typeface="Corbel" panose="020B0503020204020204" pitchFamily="34" charset="0"/>
              </a:rPr>
              <a:t>Когда</a:t>
            </a:r>
            <a:r>
              <a:rPr lang="ru-RU" sz="4300" b="1" dirty="0">
                <a:latin typeface="Corbel" panose="020B0503020204020204" pitchFamily="34" charset="0"/>
              </a:rPr>
              <a:t>, по мнению врачей, обязательно стоит мыть </a:t>
            </a:r>
            <a:r>
              <a:rPr lang="ru-RU" sz="4300" b="1" dirty="0" smtClean="0">
                <a:latin typeface="Corbel" panose="020B0503020204020204" pitchFamily="34" charset="0"/>
              </a:rPr>
              <a:t>руки?</a:t>
            </a:r>
            <a:endParaRPr lang="en-US" sz="4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b="1" dirty="0" err="1" smtClean="0">
                <a:latin typeface="Corbel" panose="020B0503020204020204" pitchFamily="34" charset="0"/>
              </a:rPr>
              <a:t>Când</a:t>
            </a:r>
            <a:r>
              <a:rPr lang="en-US" sz="4300" b="1" dirty="0">
                <a:latin typeface="Corbel" panose="020B0503020204020204" pitchFamily="34" charset="0"/>
              </a:rPr>
              <a:t>, conform </a:t>
            </a:r>
            <a:r>
              <a:rPr lang="en-US" sz="4300" b="1" dirty="0" err="1">
                <a:latin typeface="Corbel" panose="020B0503020204020204" pitchFamily="34" charset="0"/>
              </a:rPr>
              <a:t>medicilor</a:t>
            </a:r>
            <a:r>
              <a:rPr lang="en-US" sz="4300" b="1" dirty="0">
                <a:latin typeface="Corbel" panose="020B0503020204020204" pitchFamily="34" charset="0"/>
              </a:rPr>
              <a:t>, e </a:t>
            </a:r>
            <a:r>
              <a:rPr lang="en-US" sz="4300" b="1" dirty="0" err="1">
                <a:latin typeface="Corbel" panose="020B0503020204020204" pitchFamily="34" charset="0"/>
              </a:rPr>
              <a:t>obligatoriu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să</a:t>
            </a:r>
            <a:r>
              <a:rPr lang="en-US" sz="4300" b="1" dirty="0">
                <a:latin typeface="Corbel" panose="020B0503020204020204" pitchFamily="34" charset="0"/>
              </a:rPr>
              <a:t> ne </a:t>
            </a:r>
            <a:r>
              <a:rPr lang="en-US" sz="4300" b="1" dirty="0" err="1">
                <a:latin typeface="Corbel" panose="020B0503020204020204" pitchFamily="34" charset="0"/>
              </a:rPr>
              <a:t>spălăm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pe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mâini</a:t>
            </a:r>
            <a:r>
              <a:rPr lang="en-US" sz="4300" b="1" dirty="0">
                <a:latin typeface="Corbel" panose="020B0503020204020204" pitchFamily="34" charset="0"/>
              </a:rPr>
              <a:t>?  </a:t>
            </a:r>
            <a:endParaRPr lang="en-US" sz="4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1. </a:t>
            </a:r>
            <a:r>
              <a:rPr lang="ru-RU" sz="4300" dirty="0" smtClean="0">
                <a:latin typeface="Corbel" panose="020B0503020204020204" pitchFamily="34" charset="0"/>
              </a:rPr>
              <a:t>Перед едой / </a:t>
            </a:r>
            <a:r>
              <a:rPr lang="en-US" sz="4300" dirty="0" err="1" smtClean="0">
                <a:latin typeface="Corbel" panose="020B0503020204020204" pitchFamily="34" charset="0"/>
              </a:rPr>
              <a:t>Înainte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>
                <a:latin typeface="Corbel" panose="020B0503020204020204" pitchFamily="34" charset="0"/>
              </a:rPr>
              <a:t>de </a:t>
            </a:r>
            <a:r>
              <a:rPr lang="en-US" sz="4300" dirty="0" err="1" smtClean="0">
                <a:latin typeface="Corbel" panose="020B0503020204020204" pitchFamily="34" charset="0"/>
              </a:rPr>
              <a:t>mâncare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2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ru-RU" sz="4300" dirty="0">
                <a:latin typeface="Corbel" panose="020B0503020204020204" pitchFamily="34" charset="0"/>
              </a:rPr>
              <a:t>После общения с </a:t>
            </a:r>
            <a:r>
              <a:rPr lang="ru-RU" sz="4300" dirty="0" smtClean="0">
                <a:latin typeface="Corbel" panose="020B0503020204020204" pitchFamily="34" charset="0"/>
              </a:rPr>
              <a:t>животными / </a:t>
            </a:r>
            <a:r>
              <a:rPr lang="en-US" sz="4300" dirty="0" err="1" smtClean="0">
                <a:latin typeface="Corbel" panose="020B0503020204020204" pitchFamily="34" charset="0"/>
              </a:rPr>
              <a:t>După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contactul</a:t>
            </a:r>
            <a:r>
              <a:rPr lang="en-US" sz="4300" dirty="0">
                <a:latin typeface="Corbel" panose="020B0503020204020204" pitchFamily="34" charset="0"/>
              </a:rPr>
              <a:t> cu </a:t>
            </a:r>
            <a:r>
              <a:rPr lang="en-US" sz="4300" dirty="0" err="1" smtClean="0">
                <a:latin typeface="Corbel" panose="020B0503020204020204" pitchFamily="34" charset="0"/>
              </a:rPr>
              <a:t>animale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3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ru-RU" sz="4300" dirty="0">
                <a:latin typeface="Corbel" panose="020B0503020204020204" pitchFamily="34" charset="0"/>
              </a:rPr>
              <a:t>После кашля или </a:t>
            </a:r>
            <a:r>
              <a:rPr lang="ru-RU" sz="4300" dirty="0" smtClean="0">
                <a:latin typeface="Corbel" panose="020B0503020204020204" pitchFamily="34" charset="0"/>
              </a:rPr>
              <a:t>чихания / </a:t>
            </a:r>
            <a:r>
              <a:rPr lang="en-US" sz="4300" dirty="0" err="1" smtClean="0">
                <a:latin typeface="Corbel" panose="020B0503020204020204" pitchFamily="34" charset="0"/>
              </a:rPr>
              <a:t>După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strănut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4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ru-RU" sz="4300" dirty="0">
                <a:latin typeface="Corbel" panose="020B0503020204020204" pitchFamily="34" charset="0"/>
              </a:rPr>
              <a:t>После поездки в общественном </a:t>
            </a:r>
            <a:r>
              <a:rPr lang="ru-RU" sz="4300" dirty="0" smtClean="0">
                <a:latin typeface="Corbel" panose="020B0503020204020204" pitchFamily="34" charset="0"/>
              </a:rPr>
              <a:t>транспорте / </a:t>
            </a:r>
            <a:r>
              <a:rPr lang="en-US" sz="4300" dirty="0" err="1" smtClean="0">
                <a:latin typeface="Corbel" panose="020B0503020204020204" pitchFamily="34" charset="0"/>
              </a:rPr>
              <a:t>După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călătoriile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în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transportul</a:t>
            </a:r>
            <a:r>
              <a:rPr lang="en-US" sz="4300" dirty="0">
                <a:latin typeface="Corbel" panose="020B0503020204020204" pitchFamily="34" charset="0"/>
              </a:rPr>
              <a:t> public</a:t>
            </a:r>
            <a:endParaRPr lang="ru-RU" sz="43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74443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263" y="1133053"/>
            <a:ext cx="10870837" cy="72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300" i="1" dirty="0">
                <a:latin typeface="Corbel" panose="020B0503020204020204" pitchFamily="34" charset="0"/>
              </a:rPr>
              <a:t>Внимание! В этом вопросе может быть больше правильных </a:t>
            </a:r>
            <a:r>
              <a:rPr lang="ru-RU" sz="4300" i="1" dirty="0" smtClean="0">
                <a:latin typeface="Corbel" panose="020B0503020204020204" pitchFamily="34" charset="0"/>
              </a:rPr>
              <a:t>вариантов</a:t>
            </a:r>
            <a:endParaRPr lang="en-US" sz="43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i="1" dirty="0" smtClean="0">
                <a:latin typeface="Corbel" panose="020B0503020204020204" pitchFamily="34" charset="0"/>
              </a:rPr>
              <a:t>ответа</a:t>
            </a:r>
            <a:r>
              <a:rPr lang="ru-RU" sz="4300" i="1" dirty="0">
                <a:latin typeface="Corbel" panose="020B0503020204020204" pitchFamily="34" charset="0"/>
              </a:rPr>
              <a:t>, или не быть их вовсе. Если вариантов больше одного, выберите </a:t>
            </a:r>
            <a:r>
              <a:rPr lang="ru-RU" sz="4300" i="1" dirty="0" smtClean="0">
                <a:latin typeface="Corbel" panose="020B0503020204020204" pitchFamily="34" charset="0"/>
              </a:rPr>
              <a:t>все</a:t>
            </a:r>
            <a:endParaRPr lang="en-US" sz="43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i="1" dirty="0" smtClean="0">
                <a:latin typeface="Corbel" panose="020B0503020204020204" pitchFamily="34" charset="0"/>
              </a:rPr>
              <a:t>правильные.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i="1" dirty="0" err="1">
                <a:latin typeface="Corbel" panose="020B0503020204020204" pitchFamily="34" charset="0"/>
              </a:rPr>
              <a:t>Atenție</a:t>
            </a:r>
            <a:r>
              <a:rPr lang="en-US" sz="4300" i="1" dirty="0">
                <a:latin typeface="Corbel" panose="020B0503020204020204" pitchFamily="34" charset="0"/>
              </a:rPr>
              <a:t>! </a:t>
            </a:r>
            <a:r>
              <a:rPr lang="en-US" sz="4300" i="1" dirty="0" err="1">
                <a:latin typeface="Corbel" panose="020B0503020204020204" pitchFamily="34" charset="0"/>
              </a:rPr>
              <a:t>Această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întrebare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poate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avea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mai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multe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opțiuni</a:t>
            </a:r>
            <a:r>
              <a:rPr lang="en-US" sz="4300" i="1" dirty="0">
                <a:latin typeface="Corbel" panose="020B0503020204020204" pitchFamily="34" charset="0"/>
              </a:rPr>
              <a:t> de </a:t>
            </a:r>
            <a:r>
              <a:rPr lang="en-US" sz="4300" i="1" dirty="0" err="1">
                <a:latin typeface="Corbel" panose="020B0503020204020204" pitchFamily="34" charset="0"/>
              </a:rPr>
              <a:t>răspuns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corecte</a:t>
            </a:r>
            <a:r>
              <a:rPr lang="en-US" sz="4300" i="1" dirty="0">
                <a:latin typeface="Corbel" panose="020B0503020204020204" pitchFamily="34" charset="0"/>
              </a:rPr>
              <a:t>, </a:t>
            </a:r>
            <a:r>
              <a:rPr lang="en-US" sz="4300" i="1" dirty="0" err="1">
                <a:latin typeface="Corbel" panose="020B0503020204020204" pitchFamily="34" charset="0"/>
              </a:rPr>
              <a:t>sau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nici</a:t>
            </a:r>
            <a:endParaRPr lang="en-US" sz="4300" i="1" dirty="0">
              <a:latin typeface="Corbel" panose="020B0503020204020204" pitchFamily="34" charset="0"/>
            </a:endParaRPr>
          </a:p>
          <a:p>
            <a:pPr fontAlgn="base"/>
            <a:r>
              <a:rPr lang="en-US" sz="4300" i="1" dirty="0" err="1">
                <a:latin typeface="Corbel" panose="020B0503020204020204" pitchFamily="34" charset="0"/>
              </a:rPr>
              <a:t>una</a:t>
            </a:r>
            <a:r>
              <a:rPr lang="en-US" sz="4300" i="1" dirty="0">
                <a:latin typeface="Corbel" panose="020B0503020204020204" pitchFamily="34" charset="0"/>
              </a:rPr>
              <a:t>. </a:t>
            </a:r>
            <a:r>
              <a:rPr lang="en-US" sz="4300" i="1" dirty="0" err="1">
                <a:latin typeface="Corbel" panose="020B0503020204020204" pitchFamily="34" charset="0"/>
              </a:rPr>
              <a:t>Dacă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există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mai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multe</a:t>
            </a:r>
            <a:r>
              <a:rPr lang="en-US" sz="4300" i="1" dirty="0">
                <a:latin typeface="Corbel" panose="020B0503020204020204" pitchFamily="34" charset="0"/>
              </a:rPr>
              <a:t> - </a:t>
            </a:r>
            <a:r>
              <a:rPr lang="en-US" sz="4300" i="1" dirty="0" err="1">
                <a:latin typeface="Corbel" panose="020B0503020204020204" pitchFamily="34" charset="0"/>
              </a:rPr>
              <a:t>selectați</a:t>
            </a:r>
            <a:r>
              <a:rPr lang="en-US" sz="4300" i="1" dirty="0">
                <a:latin typeface="Corbel" panose="020B0503020204020204" pitchFamily="34" charset="0"/>
              </a:rPr>
              <a:t>-le </a:t>
            </a:r>
            <a:r>
              <a:rPr lang="en-US" sz="4300" i="1" dirty="0" err="1">
                <a:latin typeface="Corbel" panose="020B0503020204020204" pitchFamily="34" charset="0"/>
              </a:rPr>
              <a:t>pe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toate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corecte</a:t>
            </a:r>
            <a:r>
              <a:rPr lang="en-US" sz="4300" i="1" dirty="0">
                <a:latin typeface="Corbel" panose="020B0503020204020204" pitchFamily="34" charset="0"/>
              </a:rPr>
              <a:t>.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b="1" dirty="0" smtClean="0">
                <a:latin typeface="Corbel" panose="020B0503020204020204" pitchFamily="34" charset="0"/>
              </a:rPr>
              <a:t>Какие </a:t>
            </a:r>
            <a:r>
              <a:rPr lang="ru-RU" sz="4300" b="1" dirty="0">
                <a:latin typeface="Corbel" panose="020B0503020204020204" pitchFamily="34" charset="0"/>
              </a:rPr>
              <a:t>из этих болезней распространяются из-за плохих </a:t>
            </a:r>
            <a:r>
              <a:rPr lang="ru-RU" sz="4300" b="1" dirty="0" err="1" smtClean="0">
                <a:latin typeface="Corbel" panose="020B0503020204020204" pitchFamily="34" charset="0"/>
              </a:rPr>
              <a:t>санитарно</a:t>
            </a:r>
            <a:endParaRPr lang="en-US" sz="4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b="1" dirty="0" smtClean="0">
                <a:latin typeface="Corbel" panose="020B0503020204020204" pitchFamily="34" charset="0"/>
              </a:rPr>
              <a:t>гигиенических условий?</a:t>
            </a:r>
            <a:endParaRPr lang="en-US" sz="4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b="1" dirty="0" smtClean="0">
                <a:latin typeface="Corbel" panose="020B0503020204020204" pitchFamily="34" charset="0"/>
              </a:rPr>
              <a:t>Care </a:t>
            </a:r>
            <a:r>
              <a:rPr lang="en-US" sz="4300" b="1" dirty="0">
                <a:latin typeface="Corbel" panose="020B0503020204020204" pitchFamily="34" charset="0"/>
              </a:rPr>
              <a:t>din </a:t>
            </a:r>
            <a:r>
              <a:rPr lang="en-US" sz="4300" b="1" dirty="0" err="1">
                <a:latin typeface="Corbel" panose="020B0503020204020204" pitchFamily="34" charset="0"/>
              </a:rPr>
              <a:t>aceste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boli</a:t>
            </a:r>
            <a:r>
              <a:rPr lang="en-US" sz="4300" b="1" dirty="0">
                <a:latin typeface="Corbel" panose="020B0503020204020204" pitchFamily="34" charset="0"/>
              </a:rPr>
              <a:t> se </a:t>
            </a:r>
            <a:r>
              <a:rPr lang="en-US" sz="4300" b="1" dirty="0" err="1">
                <a:latin typeface="Corbel" panose="020B0503020204020204" pitchFamily="34" charset="0"/>
              </a:rPr>
              <a:t>răspândesc</a:t>
            </a:r>
            <a:r>
              <a:rPr lang="en-US" sz="4300" b="1" dirty="0">
                <a:latin typeface="Corbel" panose="020B0503020204020204" pitchFamily="34" charset="0"/>
              </a:rPr>
              <a:t> din </a:t>
            </a:r>
            <a:r>
              <a:rPr lang="en-US" sz="4300" b="1" dirty="0" err="1">
                <a:latin typeface="Corbel" panose="020B0503020204020204" pitchFamily="34" charset="0"/>
              </a:rPr>
              <a:t>cauza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neglijării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igienei</a:t>
            </a:r>
            <a:r>
              <a:rPr lang="en-US" sz="4300" b="1" dirty="0">
                <a:latin typeface="Corbel" panose="020B0503020204020204" pitchFamily="34" charset="0"/>
              </a:rPr>
              <a:t>? </a:t>
            </a:r>
            <a:endParaRPr lang="en-US" sz="4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1. </a:t>
            </a:r>
            <a:r>
              <a:rPr lang="ru-RU" sz="4300" dirty="0" smtClean="0">
                <a:latin typeface="Corbel" panose="020B0503020204020204" pitchFamily="34" charset="0"/>
              </a:rPr>
              <a:t>Чума / </a:t>
            </a:r>
            <a:r>
              <a:rPr lang="en-US" sz="4300" dirty="0" err="1" smtClean="0">
                <a:latin typeface="Corbel" panose="020B0503020204020204" pitchFamily="34" charset="0"/>
              </a:rPr>
              <a:t>Ciuma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2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ru-RU" sz="4300" dirty="0" smtClean="0">
                <a:latin typeface="Corbel" panose="020B0503020204020204" pitchFamily="34" charset="0"/>
              </a:rPr>
              <a:t>Малярия / </a:t>
            </a:r>
            <a:r>
              <a:rPr lang="en-US" sz="4300" dirty="0" smtClean="0">
                <a:latin typeface="Corbel" panose="020B0503020204020204" pitchFamily="34" charset="0"/>
              </a:rPr>
              <a:t>Malaria</a:t>
            </a: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3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ru-RU" sz="4300" dirty="0">
                <a:latin typeface="Corbel" panose="020B0503020204020204" pitchFamily="34" charset="0"/>
              </a:rPr>
              <a:t>Гепатит </a:t>
            </a:r>
            <a:r>
              <a:rPr lang="ru-RU" sz="4300" dirty="0" smtClean="0">
                <a:latin typeface="Corbel" panose="020B0503020204020204" pitchFamily="34" charset="0"/>
              </a:rPr>
              <a:t>А / </a:t>
            </a:r>
            <a:r>
              <a:rPr lang="en-US" sz="4300" dirty="0" err="1" smtClean="0">
                <a:latin typeface="Corbel" panose="020B0503020204020204" pitchFamily="34" charset="0"/>
              </a:rPr>
              <a:t>Hepatita</a:t>
            </a:r>
            <a:r>
              <a:rPr lang="en-US" sz="4300" dirty="0" smtClean="0">
                <a:latin typeface="Corbel" panose="020B0503020204020204" pitchFamily="34" charset="0"/>
              </a:rPr>
              <a:t> A</a:t>
            </a: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4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ru-RU" sz="4300" dirty="0" smtClean="0">
                <a:latin typeface="Corbel" panose="020B0503020204020204" pitchFamily="34" charset="0"/>
              </a:rPr>
              <a:t>Дизентерия / </a:t>
            </a:r>
            <a:r>
              <a:rPr lang="en-US" sz="4300" dirty="0" err="1" smtClean="0">
                <a:latin typeface="Corbel" panose="020B0503020204020204" pitchFamily="34" charset="0"/>
              </a:rPr>
              <a:t>Dizenteria</a:t>
            </a:r>
            <a:endParaRPr lang="ru-RU" sz="43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09210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263" y="1133053"/>
            <a:ext cx="10870837" cy="72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300" i="1" dirty="0">
                <a:latin typeface="Corbel" panose="020B0503020204020204" pitchFamily="34" charset="0"/>
              </a:rPr>
              <a:t>Внимание! В этом вопросе может быть больше правильных </a:t>
            </a:r>
            <a:r>
              <a:rPr lang="ru-RU" sz="4300" i="1" dirty="0" smtClean="0">
                <a:latin typeface="Corbel" panose="020B0503020204020204" pitchFamily="34" charset="0"/>
              </a:rPr>
              <a:t>вариантов</a:t>
            </a:r>
            <a:endParaRPr lang="en-US" sz="43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i="1" dirty="0" smtClean="0">
                <a:latin typeface="Corbel" panose="020B0503020204020204" pitchFamily="34" charset="0"/>
              </a:rPr>
              <a:t>ответа</a:t>
            </a:r>
            <a:r>
              <a:rPr lang="ru-RU" sz="4300" i="1" dirty="0">
                <a:latin typeface="Corbel" panose="020B0503020204020204" pitchFamily="34" charset="0"/>
              </a:rPr>
              <a:t>, или не быть их вовсе. Если вариантов больше одного, выберите </a:t>
            </a:r>
            <a:r>
              <a:rPr lang="ru-RU" sz="4300" i="1" dirty="0" smtClean="0">
                <a:latin typeface="Corbel" panose="020B0503020204020204" pitchFamily="34" charset="0"/>
              </a:rPr>
              <a:t>все</a:t>
            </a:r>
            <a:endParaRPr lang="en-US" sz="43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i="1" dirty="0" smtClean="0">
                <a:latin typeface="Corbel" panose="020B0503020204020204" pitchFamily="34" charset="0"/>
              </a:rPr>
              <a:t>правильные.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i="1" dirty="0" err="1">
                <a:latin typeface="Corbel" panose="020B0503020204020204" pitchFamily="34" charset="0"/>
              </a:rPr>
              <a:t>Atenție</a:t>
            </a:r>
            <a:r>
              <a:rPr lang="en-US" sz="4300" i="1" dirty="0">
                <a:latin typeface="Corbel" panose="020B0503020204020204" pitchFamily="34" charset="0"/>
              </a:rPr>
              <a:t>! </a:t>
            </a:r>
            <a:r>
              <a:rPr lang="en-US" sz="4300" i="1" dirty="0" err="1">
                <a:latin typeface="Corbel" panose="020B0503020204020204" pitchFamily="34" charset="0"/>
              </a:rPr>
              <a:t>Această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întrebare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poate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avea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mai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multe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opțiuni</a:t>
            </a:r>
            <a:r>
              <a:rPr lang="en-US" sz="4300" i="1" dirty="0">
                <a:latin typeface="Corbel" panose="020B0503020204020204" pitchFamily="34" charset="0"/>
              </a:rPr>
              <a:t> de </a:t>
            </a:r>
            <a:r>
              <a:rPr lang="en-US" sz="4300" i="1" dirty="0" err="1">
                <a:latin typeface="Corbel" panose="020B0503020204020204" pitchFamily="34" charset="0"/>
              </a:rPr>
              <a:t>răspuns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corecte</a:t>
            </a:r>
            <a:r>
              <a:rPr lang="en-US" sz="4300" i="1" dirty="0">
                <a:latin typeface="Corbel" panose="020B0503020204020204" pitchFamily="34" charset="0"/>
              </a:rPr>
              <a:t>, </a:t>
            </a:r>
            <a:r>
              <a:rPr lang="en-US" sz="4300" i="1" dirty="0" err="1">
                <a:latin typeface="Corbel" panose="020B0503020204020204" pitchFamily="34" charset="0"/>
              </a:rPr>
              <a:t>sau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nici</a:t>
            </a:r>
            <a:endParaRPr lang="en-US" sz="4300" i="1" dirty="0">
              <a:latin typeface="Corbel" panose="020B0503020204020204" pitchFamily="34" charset="0"/>
            </a:endParaRPr>
          </a:p>
          <a:p>
            <a:pPr fontAlgn="base"/>
            <a:r>
              <a:rPr lang="en-US" sz="4300" i="1" dirty="0" err="1">
                <a:latin typeface="Corbel" panose="020B0503020204020204" pitchFamily="34" charset="0"/>
              </a:rPr>
              <a:t>una</a:t>
            </a:r>
            <a:r>
              <a:rPr lang="en-US" sz="4300" i="1" dirty="0">
                <a:latin typeface="Corbel" panose="020B0503020204020204" pitchFamily="34" charset="0"/>
              </a:rPr>
              <a:t>. </a:t>
            </a:r>
            <a:r>
              <a:rPr lang="en-US" sz="4300" i="1" dirty="0" err="1">
                <a:latin typeface="Corbel" panose="020B0503020204020204" pitchFamily="34" charset="0"/>
              </a:rPr>
              <a:t>Dacă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există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mai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multe</a:t>
            </a:r>
            <a:r>
              <a:rPr lang="en-US" sz="4300" i="1" dirty="0">
                <a:latin typeface="Corbel" panose="020B0503020204020204" pitchFamily="34" charset="0"/>
              </a:rPr>
              <a:t> - </a:t>
            </a:r>
            <a:r>
              <a:rPr lang="en-US" sz="4300" i="1" dirty="0" err="1">
                <a:latin typeface="Corbel" panose="020B0503020204020204" pitchFamily="34" charset="0"/>
              </a:rPr>
              <a:t>selectați</a:t>
            </a:r>
            <a:r>
              <a:rPr lang="en-US" sz="4300" i="1" dirty="0">
                <a:latin typeface="Corbel" panose="020B0503020204020204" pitchFamily="34" charset="0"/>
              </a:rPr>
              <a:t>-le </a:t>
            </a:r>
            <a:r>
              <a:rPr lang="en-US" sz="4300" i="1" dirty="0" err="1">
                <a:latin typeface="Corbel" panose="020B0503020204020204" pitchFamily="34" charset="0"/>
              </a:rPr>
              <a:t>pe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toate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corecte</a:t>
            </a:r>
            <a:r>
              <a:rPr lang="en-US" sz="4300" i="1" dirty="0">
                <a:latin typeface="Corbel" panose="020B0503020204020204" pitchFamily="34" charset="0"/>
              </a:rPr>
              <a:t>.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b="1" dirty="0" smtClean="0">
                <a:latin typeface="Corbel" panose="020B0503020204020204" pitchFamily="34" charset="0"/>
              </a:rPr>
              <a:t>Какие </a:t>
            </a:r>
            <a:r>
              <a:rPr lang="ru-RU" sz="4300" b="1" dirty="0">
                <a:latin typeface="Corbel" panose="020B0503020204020204" pitchFamily="34" charset="0"/>
              </a:rPr>
              <a:t>из этих болезней распространяются из-за плохих </a:t>
            </a:r>
            <a:r>
              <a:rPr lang="ru-RU" sz="4300" b="1" dirty="0" err="1" smtClean="0">
                <a:latin typeface="Corbel" panose="020B0503020204020204" pitchFamily="34" charset="0"/>
              </a:rPr>
              <a:t>санитарно</a:t>
            </a:r>
            <a:endParaRPr lang="en-US" sz="4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b="1" dirty="0" smtClean="0">
                <a:latin typeface="Corbel" panose="020B0503020204020204" pitchFamily="34" charset="0"/>
              </a:rPr>
              <a:t>гигиенических условий?</a:t>
            </a:r>
            <a:endParaRPr lang="en-US" sz="4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b="1" dirty="0" smtClean="0">
                <a:latin typeface="Corbel" panose="020B0503020204020204" pitchFamily="34" charset="0"/>
              </a:rPr>
              <a:t>Care </a:t>
            </a:r>
            <a:r>
              <a:rPr lang="en-US" sz="4300" b="1" dirty="0">
                <a:latin typeface="Corbel" panose="020B0503020204020204" pitchFamily="34" charset="0"/>
              </a:rPr>
              <a:t>din </a:t>
            </a:r>
            <a:r>
              <a:rPr lang="en-US" sz="4300" b="1" dirty="0" err="1">
                <a:latin typeface="Corbel" panose="020B0503020204020204" pitchFamily="34" charset="0"/>
              </a:rPr>
              <a:t>aceste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boli</a:t>
            </a:r>
            <a:r>
              <a:rPr lang="en-US" sz="4300" b="1" dirty="0">
                <a:latin typeface="Corbel" panose="020B0503020204020204" pitchFamily="34" charset="0"/>
              </a:rPr>
              <a:t> se </a:t>
            </a:r>
            <a:r>
              <a:rPr lang="en-US" sz="4300" b="1" dirty="0" err="1">
                <a:latin typeface="Corbel" panose="020B0503020204020204" pitchFamily="34" charset="0"/>
              </a:rPr>
              <a:t>răspândesc</a:t>
            </a:r>
            <a:r>
              <a:rPr lang="en-US" sz="4300" b="1" dirty="0">
                <a:latin typeface="Corbel" panose="020B0503020204020204" pitchFamily="34" charset="0"/>
              </a:rPr>
              <a:t> din </a:t>
            </a:r>
            <a:r>
              <a:rPr lang="en-US" sz="4300" b="1" dirty="0" err="1">
                <a:latin typeface="Corbel" panose="020B0503020204020204" pitchFamily="34" charset="0"/>
              </a:rPr>
              <a:t>cauza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neglijării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igienei</a:t>
            </a:r>
            <a:r>
              <a:rPr lang="en-US" sz="4300" b="1" dirty="0">
                <a:latin typeface="Corbel" panose="020B0503020204020204" pitchFamily="34" charset="0"/>
              </a:rPr>
              <a:t>? </a:t>
            </a:r>
            <a:endParaRPr lang="en-US" sz="4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1. </a:t>
            </a:r>
            <a:r>
              <a:rPr lang="ru-RU" sz="4300" dirty="0" smtClean="0">
                <a:latin typeface="Corbel" panose="020B0503020204020204" pitchFamily="34" charset="0"/>
              </a:rPr>
              <a:t>Чума / </a:t>
            </a:r>
            <a:r>
              <a:rPr lang="en-US" sz="4300" dirty="0" err="1" smtClean="0">
                <a:latin typeface="Corbel" panose="020B0503020204020204" pitchFamily="34" charset="0"/>
              </a:rPr>
              <a:t>Ciuma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2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ru-RU" sz="4300" dirty="0" smtClean="0">
                <a:latin typeface="Corbel" panose="020B0503020204020204" pitchFamily="34" charset="0"/>
              </a:rPr>
              <a:t>Малярия / </a:t>
            </a:r>
            <a:r>
              <a:rPr lang="en-US" sz="4300" dirty="0" smtClean="0">
                <a:latin typeface="Corbel" panose="020B0503020204020204" pitchFamily="34" charset="0"/>
              </a:rPr>
              <a:t>Malaria</a:t>
            </a: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3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ru-RU" sz="4300" dirty="0">
                <a:latin typeface="Corbel" panose="020B0503020204020204" pitchFamily="34" charset="0"/>
              </a:rPr>
              <a:t>Гепатит </a:t>
            </a:r>
            <a:r>
              <a:rPr lang="ru-RU" sz="4300" dirty="0" smtClean="0">
                <a:latin typeface="Corbel" panose="020B0503020204020204" pitchFamily="34" charset="0"/>
              </a:rPr>
              <a:t>А / </a:t>
            </a:r>
            <a:r>
              <a:rPr lang="en-US" sz="4300" dirty="0" err="1" smtClean="0">
                <a:latin typeface="Corbel" panose="020B0503020204020204" pitchFamily="34" charset="0"/>
              </a:rPr>
              <a:t>Hepatita</a:t>
            </a:r>
            <a:r>
              <a:rPr lang="en-US" sz="4300" dirty="0" smtClean="0">
                <a:latin typeface="Corbel" panose="020B0503020204020204" pitchFamily="34" charset="0"/>
              </a:rPr>
              <a:t> A</a:t>
            </a: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4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ru-RU" sz="4300" dirty="0" smtClean="0">
                <a:latin typeface="Corbel" panose="020B0503020204020204" pitchFamily="34" charset="0"/>
              </a:rPr>
              <a:t>Дизентерия / </a:t>
            </a:r>
            <a:r>
              <a:rPr lang="en-US" sz="4300" dirty="0" err="1" smtClean="0">
                <a:latin typeface="Corbel" panose="020B0503020204020204" pitchFamily="34" charset="0"/>
              </a:rPr>
              <a:t>Dizenteria</a:t>
            </a:r>
            <a:endParaRPr lang="ru-RU" sz="43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02808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263" y="1133053"/>
            <a:ext cx="10870837" cy="72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Переносчиками чумы в Средние века </a:t>
            </a:r>
            <a:r>
              <a:rPr lang="ru-RU" sz="7200" b="1" dirty="0" smtClean="0">
                <a:latin typeface="Corbel" panose="020B0503020204020204" pitchFamily="34" charset="0"/>
              </a:rPr>
              <a:t>были…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Cine </a:t>
            </a:r>
            <a:r>
              <a:rPr lang="en-US" sz="7200" b="1" dirty="0">
                <a:latin typeface="Corbel" panose="020B0503020204020204" pitchFamily="34" charset="0"/>
              </a:rPr>
              <a:t>era ”</a:t>
            </a:r>
            <a:r>
              <a:rPr lang="en-US" sz="7200" b="1" dirty="0" err="1">
                <a:latin typeface="Corbel" panose="020B0503020204020204" pitchFamily="34" charset="0"/>
              </a:rPr>
              <a:t>transportatorul</a:t>
            </a:r>
            <a:r>
              <a:rPr lang="en-US" sz="7200" b="1" dirty="0">
                <a:latin typeface="Corbel" panose="020B0503020204020204" pitchFamily="34" charset="0"/>
              </a:rPr>
              <a:t>” de </a:t>
            </a:r>
            <a:r>
              <a:rPr lang="en-US" sz="7200" b="1" dirty="0" err="1">
                <a:latin typeface="Corbel" panose="020B0503020204020204" pitchFamily="34" charset="0"/>
              </a:rPr>
              <a:t>bază</a:t>
            </a:r>
            <a:r>
              <a:rPr lang="en-US" sz="7200" b="1" dirty="0">
                <a:latin typeface="Corbel" panose="020B0503020204020204" pitchFamily="34" charset="0"/>
              </a:rPr>
              <a:t> al </a:t>
            </a:r>
            <a:r>
              <a:rPr lang="en-US" sz="7200" b="1" dirty="0" err="1">
                <a:latin typeface="Corbel" panose="020B0503020204020204" pitchFamily="34" charset="0"/>
              </a:rPr>
              <a:t>ciumei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 smtClean="0">
                <a:latin typeface="Corbel" panose="020B0503020204020204" pitchFamily="34" charset="0"/>
              </a:rPr>
              <a:t>în</a:t>
            </a:r>
            <a:endParaRPr lang="en-US" sz="7200" b="1" dirty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Evul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Mediu</a:t>
            </a:r>
            <a:r>
              <a:rPr lang="en-US" sz="7200" b="1" dirty="0">
                <a:latin typeface="Corbel" panose="020B0503020204020204" pitchFamily="34" charset="0"/>
              </a:rPr>
              <a:t>?  </a:t>
            </a:r>
            <a:r>
              <a:rPr lang="en-US" sz="7200" dirty="0">
                <a:latin typeface="Corbel" panose="020B0503020204020204" pitchFamily="34" charset="0"/>
              </a:rPr>
              <a:t/>
            </a:r>
            <a:br>
              <a:rPr lang="en-US" sz="7200" dirty="0">
                <a:latin typeface="Corbel" panose="020B0503020204020204" pitchFamily="34" charset="0"/>
              </a:rPr>
            </a:br>
            <a:r>
              <a:rPr lang="en-US" sz="7200" dirty="0">
                <a:latin typeface="Corbel" panose="020B0503020204020204" pitchFamily="34" charset="0"/>
              </a:rPr>
              <a:t>1. </a:t>
            </a:r>
            <a:r>
              <a:rPr lang="ru-RU" sz="7200" dirty="0" smtClean="0">
                <a:latin typeface="Corbel" panose="020B0503020204020204" pitchFamily="34" charset="0"/>
              </a:rPr>
              <a:t>Блохи / </a:t>
            </a:r>
            <a:r>
              <a:rPr lang="en-US" sz="7200" dirty="0" err="1" smtClean="0">
                <a:latin typeface="Corbel" panose="020B0503020204020204" pitchFamily="34" charset="0"/>
              </a:rPr>
              <a:t>Puricii</a:t>
            </a:r>
            <a:r>
              <a:rPr lang="en-US" sz="7200" dirty="0">
                <a:latin typeface="Corbel" panose="020B0503020204020204" pitchFamily="34" charset="0"/>
              </a:rPr>
              <a:t/>
            </a:r>
            <a:br>
              <a:rPr lang="en-US" sz="7200" dirty="0">
                <a:latin typeface="Corbel" panose="020B0503020204020204" pitchFamily="34" charset="0"/>
              </a:rPr>
            </a:br>
            <a:r>
              <a:rPr lang="en-US" sz="7200" dirty="0">
                <a:latin typeface="Corbel" panose="020B0503020204020204" pitchFamily="34" charset="0"/>
              </a:rPr>
              <a:t>2. </a:t>
            </a:r>
            <a:r>
              <a:rPr lang="ru-RU" sz="7200" dirty="0" smtClean="0">
                <a:latin typeface="Corbel" panose="020B0503020204020204" pitchFamily="34" charset="0"/>
              </a:rPr>
              <a:t>Комары / </a:t>
            </a:r>
            <a:r>
              <a:rPr lang="en-US" sz="7200" dirty="0" err="1" smtClean="0">
                <a:latin typeface="Corbel" panose="020B0503020204020204" pitchFamily="34" charset="0"/>
              </a:rPr>
              <a:t>Țânțarii</a:t>
            </a:r>
            <a:r>
              <a:rPr lang="en-US" sz="7200" dirty="0">
                <a:latin typeface="Corbel" panose="020B0503020204020204" pitchFamily="34" charset="0"/>
              </a:rPr>
              <a:t/>
            </a:r>
            <a:br>
              <a:rPr lang="en-US" sz="7200" dirty="0">
                <a:latin typeface="Corbel" panose="020B0503020204020204" pitchFamily="34" charset="0"/>
              </a:rPr>
            </a:br>
            <a:r>
              <a:rPr lang="en-US" sz="7200" dirty="0">
                <a:latin typeface="Corbel" panose="020B0503020204020204" pitchFamily="34" charset="0"/>
              </a:rPr>
              <a:t>3. </a:t>
            </a:r>
            <a:r>
              <a:rPr lang="ru-RU" sz="7200" dirty="0" smtClean="0">
                <a:latin typeface="Corbel" panose="020B0503020204020204" pitchFamily="34" charset="0"/>
              </a:rPr>
              <a:t>Муравьи / </a:t>
            </a:r>
            <a:r>
              <a:rPr lang="en-US" sz="7200" dirty="0" err="1" smtClean="0">
                <a:latin typeface="Corbel" panose="020B0503020204020204" pitchFamily="34" charset="0"/>
              </a:rPr>
              <a:t>Furnicile</a:t>
            </a:r>
            <a:r>
              <a:rPr lang="en-US" sz="7200" dirty="0">
                <a:latin typeface="Corbel" panose="020B0503020204020204" pitchFamily="34" charset="0"/>
              </a:rPr>
              <a:t/>
            </a:r>
            <a:br>
              <a:rPr lang="en-US" sz="7200" dirty="0">
                <a:latin typeface="Corbel" panose="020B0503020204020204" pitchFamily="34" charset="0"/>
              </a:rPr>
            </a:br>
            <a:r>
              <a:rPr lang="en-US" sz="7200" dirty="0">
                <a:latin typeface="Corbel" panose="020B0503020204020204" pitchFamily="34" charset="0"/>
              </a:rPr>
              <a:t>4. </a:t>
            </a:r>
            <a:r>
              <a:rPr lang="ru-RU" sz="7200" dirty="0" smtClean="0">
                <a:latin typeface="Corbel" panose="020B0503020204020204" pitchFamily="34" charset="0"/>
              </a:rPr>
              <a:t>Пауки / </a:t>
            </a:r>
            <a:r>
              <a:rPr lang="en-US" sz="7200" dirty="0" err="1" smtClean="0">
                <a:latin typeface="Corbel" panose="020B0503020204020204" pitchFamily="34" charset="0"/>
              </a:rPr>
              <a:t>Păianjenii</a:t>
            </a:r>
            <a:endParaRPr lang="en-US" sz="72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12500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263" y="1133053"/>
            <a:ext cx="10870837" cy="72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Переносчиками чумы в Средние века </a:t>
            </a:r>
            <a:r>
              <a:rPr lang="ru-RU" sz="7200" b="1" dirty="0" smtClean="0">
                <a:latin typeface="Corbel" panose="020B0503020204020204" pitchFamily="34" charset="0"/>
              </a:rPr>
              <a:t>были…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Cine </a:t>
            </a:r>
            <a:r>
              <a:rPr lang="en-US" sz="7200" b="1" dirty="0">
                <a:latin typeface="Corbel" panose="020B0503020204020204" pitchFamily="34" charset="0"/>
              </a:rPr>
              <a:t>era ”</a:t>
            </a:r>
            <a:r>
              <a:rPr lang="en-US" sz="7200" b="1" dirty="0" err="1">
                <a:latin typeface="Corbel" panose="020B0503020204020204" pitchFamily="34" charset="0"/>
              </a:rPr>
              <a:t>transportatorul</a:t>
            </a:r>
            <a:r>
              <a:rPr lang="en-US" sz="7200" b="1" dirty="0">
                <a:latin typeface="Corbel" panose="020B0503020204020204" pitchFamily="34" charset="0"/>
              </a:rPr>
              <a:t>” de </a:t>
            </a:r>
            <a:r>
              <a:rPr lang="en-US" sz="7200" b="1" dirty="0" err="1">
                <a:latin typeface="Corbel" panose="020B0503020204020204" pitchFamily="34" charset="0"/>
              </a:rPr>
              <a:t>bază</a:t>
            </a:r>
            <a:r>
              <a:rPr lang="en-US" sz="7200" b="1" dirty="0">
                <a:latin typeface="Corbel" panose="020B0503020204020204" pitchFamily="34" charset="0"/>
              </a:rPr>
              <a:t> al </a:t>
            </a:r>
            <a:r>
              <a:rPr lang="en-US" sz="7200" b="1" dirty="0" err="1">
                <a:latin typeface="Corbel" panose="020B0503020204020204" pitchFamily="34" charset="0"/>
              </a:rPr>
              <a:t>ciumei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 smtClean="0">
                <a:latin typeface="Corbel" panose="020B0503020204020204" pitchFamily="34" charset="0"/>
              </a:rPr>
              <a:t>în</a:t>
            </a:r>
            <a:endParaRPr lang="en-US" sz="7200" b="1" dirty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Evul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Mediu</a:t>
            </a:r>
            <a:r>
              <a:rPr lang="en-US" sz="7200" b="1" dirty="0">
                <a:latin typeface="Corbel" panose="020B0503020204020204" pitchFamily="34" charset="0"/>
              </a:rPr>
              <a:t>?  </a:t>
            </a:r>
            <a:r>
              <a:rPr lang="en-US" sz="7200" dirty="0">
                <a:latin typeface="Corbel" panose="020B0503020204020204" pitchFamily="34" charset="0"/>
              </a:rPr>
              <a:t/>
            </a:r>
            <a:br>
              <a:rPr lang="en-US" sz="7200" dirty="0">
                <a:latin typeface="Corbel" panose="020B0503020204020204" pitchFamily="34" charset="0"/>
              </a:rPr>
            </a:br>
            <a:r>
              <a:rPr lang="en-US" sz="7200" dirty="0">
                <a:latin typeface="Corbel" panose="020B0503020204020204" pitchFamily="34" charset="0"/>
              </a:rPr>
              <a:t>1. </a:t>
            </a:r>
            <a:r>
              <a:rPr lang="ru-RU" sz="7200" dirty="0" smtClean="0">
                <a:latin typeface="Corbel" panose="020B0503020204020204" pitchFamily="34" charset="0"/>
              </a:rPr>
              <a:t>Блохи / </a:t>
            </a:r>
            <a:r>
              <a:rPr lang="en-US" sz="7200" dirty="0" err="1" smtClean="0">
                <a:latin typeface="Corbel" panose="020B0503020204020204" pitchFamily="34" charset="0"/>
              </a:rPr>
              <a:t>Puricii</a:t>
            </a:r>
            <a:r>
              <a:rPr lang="en-US" sz="7200" dirty="0">
                <a:latin typeface="Corbel" panose="020B0503020204020204" pitchFamily="34" charset="0"/>
              </a:rPr>
              <a:t/>
            </a:r>
            <a:br>
              <a:rPr lang="en-US" sz="7200" dirty="0">
                <a:latin typeface="Corbel" panose="020B0503020204020204" pitchFamily="34" charset="0"/>
              </a:rPr>
            </a:br>
            <a:r>
              <a:rPr lang="en-US" sz="7200" dirty="0">
                <a:latin typeface="Corbel" panose="020B0503020204020204" pitchFamily="34" charset="0"/>
              </a:rPr>
              <a:t>2. </a:t>
            </a:r>
            <a:r>
              <a:rPr lang="ru-RU" sz="7200" dirty="0" smtClean="0">
                <a:latin typeface="Corbel" panose="020B0503020204020204" pitchFamily="34" charset="0"/>
              </a:rPr>
              <a:t>Комары / </a:t>
            </a:r>
            <a:r>
              <a:rPr lang="en-US" sz="7200" dirty="0" err="1" smtClean="0">
                <a:latin typeface="Corbel" panose="020B0503020204020204" pitchFamily="34" charset="0"/>
              </a:rPr>
              <a:t>Țânțarii</a:t>
            </a:r>
            <a:r>
              <a:rPr lang="en-US" sz="7200" dirty="0">
                <a:latin typeface="Corbel" panose="020B0503020204020204" pitchFamily="34" charset="0"/>
              </a:rPr>
              <a:t/>
            </a:r>
            <a:br>
              <a:rPr lang="en-US" sz="7200" dirty="0">
                <a:latin typeface="Corbel" panose="020B0503020204020204" pitchFamily="34" charset="0"/>
              </a:rPr>
            </a:br>
            <a:r>
              <a:rPr lang="en-US" sz="7200" dirty="0">
                <a:latin typeface="Corbel" panose="020B0503020204020204" pitchFamily="34" charset="0"/>
              </a:rPr>
              <a:t>3. </a:t>
            </a:r>
            <a:r>
              <a:rPr lang="ru-RU" sz="7200" dirty="0" smtClean="0">
                <a:latin typeface="Corbel" panose="020B0503020204020204" pitchFamily="34" charset="0"/>
              </a:rPr>
              <a:t>Муравьи / </a:t>
            </a:r>
            <a:r>
              <a:rPr lang="en-US" sz="7200" dirty="0" err="1" smtClean="0">
                <a:latin typeface="Corbel" panose="020B0503020204020204" pitchFamily="34" charset="0"/>
              </a:rPr>
              <a:t>Furnicile</a:t>
            </a:r>
            <a:r>
              <a:rPr lang="en-US" sz="7200" dirty="0">
                <a:latin typeface="Corbel" panose="020B0503020204020204" pitchFamily="34" charset="0"/>
              </a:rPr>
              <a:t/>
            </a:r>
            <a:br>
              <a:rPr lang="en-US" sz="7200" dirty="0">
                <a:latin typeface="Corbel" panose="020B0503020204020204" pitchFamily="34" charset="0"/>
              </a:rPr>
            </a:br>
            <a:r>
              <a:rPr lang="en-US" sz="7200" dirty="0">
                <a:latin typeface="Corbel" panose="020B0503020204020204" pitchFamily="34" charset="0"/>
              </a:rPr>
              <a:t>4. </a:t>
            </a:r>
            <a:r>
              <a:rPr lang="ru-RU" sz="7200" dirty="0" smtClean="0">
                <a:latin typeface="Corbel" panose="020B0503020204020204" pitchFamily="34" charset="0"/>
              </a:rPr>
              <a:t>Пауки / </a:t>
            </a:r>
            <a:r>
              <a:rPr lang="en-US" sz="7200" dirty="0" err="1" smtClean="0">
                <a:latin typeface="Corbel" panose="020B0503020204020204" pitchFamily="34" charset="0"/>
              </a:rPr>
              <a:t>Păianjenii</a:t>
            </a:r>
            <a:endParaRPr lang="en-US" sz="72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94133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263" y="1133053"/>
            <a:ext cx="10870837" cy="72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Переносчиками чумы в Средние века </a:t>
            </a:r>
            <a:r>
              <a:rPr lang="ru-RU" sz="7200" b="1" dirty="0" smtClean="0">
                <a:latin typeface="Corbel" panose="020B0503020204020204" pitchFamily="34" charset="0"/>
              </a:rPr>
              <a:t>были…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Cine </a:t>
            </a:r>
            <a:r>
              <a:rPr lang="en-US" sz="7200" b="1" dirty="0">
                <a:latin typeface="Corbel" panose="020B0503020204020204" pitchFamily="34" charset="0"/>
              </a:rPr>
              <a:t>era ”</a:t>
            </a:r>
            <a:r>
              <a:rPr lang="en-US" sz="7200" b="1" dirty="0" err="1">
                <a:latin typeface="Corbel" panose="020B0503020204020204" pitchFamily="34" charset="0"/>
              </a:rPr>
              <a:t>transportatorul</a:t>
            </a:r>
            <a:r>
              <a:rPr lang="en-US" sz="7200" b="1" dirty="0">
                <a:latin typeface="Corbel" panose="020B0503020204020204" pitchFamily="34" charset="0"/>
              </a:rPr>
              <a:t>” de </a:t>
            </a:r>
            <a:r>
              <a:rPr lang="en-US" sz="7200" b="1" dirty="0" err="1">
                <a:latin typeface="Corbel" panose="020B0503020204020204" pitchFamily="34" charset="0"/>
              </a:rPr>
              <a:t>bază</a:t>
            </a:r>
            <a:r>
              <a:rPr lang="en-US" sz="7200" b="1" dirty="0">
                <a:latin typeface="Corbel" panose="020B0503020204020204" pitchFamily="34" charset="0"/>
              </a:rPr>
              <a:t> al </a:t>
            </a:r>
            <a:r>
              <a:rPr lang="en-US" sz="7200" b="1" dirty="0" err="1">
                <a:latin typeface="Corbel" panose="020B0503020204020204" pitchFamily="34" charset="0"/>
              </a:rPr>
              <a:t>ciumei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 smtClean="0">
                <a:latin typeface="Corbel" panose="020B0503020204020204" pitchFamily="34" charset="0"/>
              </a:rPr>
              <a:t>în</a:t>
            </a:r>
            <a:endParaRPr lang="en-US" sz="7200" b="1" dirty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Evul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Mediu</a:t>
            </a:r>
            <a:r>
              <a:rPr lang="en-US" sz="7200" b="1" dirty="0">
                <a:latin typeface="Corbel" panose="020B0503020204020204" pitchFamily="34" charset="0"/>
              </a:rPr>
              <a:t>?  </a:t>
            </a:r>
            <a:r>
              <a:rPr lang="en-US" sz="7200" dirty="0">
                <a:latin typeface="Corbel" panose="020B0503020204020204" pitchFamily="34" charset="0"/>
              </a:rPr>
              <a:t/>
            </a:r>
            <a:br>
              <a:rPr lang="en-US" sz="7200" dirty="0">
                <a:latin typeface="Corbel" panose="020B0503020204020204" pitchFamily="34" charset="0"/>
              </a:rPr>
            </a:br>
            <a:r>
              <a:rPr lang="en-US" sz="7200" dirty="0">
                <a:latin typeface="Corbel" panose="020B0503020204020204" pitchFamily="34" charset="0"/>
              </a:rPr>
              <a:t>1. </a:t>
            </a:r>
            <a:r>
              <a:rPr lang="ru-RU" sz="7200" dirty="0" smtClean="0">
                <a:latin typeface="Corbel" panose="020B0503020204020204" pitchFamily="34" charset="0"/>
              </a:rPr>
              <a:t>Блохи / </a:t>
            </a:r>
            <a:r>
              <a:rPr lang="en-US" sz="7200" dirty="0" err="1" smtClean="0">
                <a:latin typeface="Corbel" panose="020B0503020204020204" pitchFamily="34" charset="0"/>
              </a:rPr>
              <a:t>Puricii</a:t>
            </a:r>
            <a:r>
              <a:rPr lang="en-US" sz="7200" dirty="0">
                <a:latin typeface="Corbel" panose="020B0503020204020204" pitchFamily="34" charset="0"/>
              </a:rPr>
              <a:t/>
            </a:r>
            <a:br>
              <a:rPr lang="en-US" sz="7200" dirty="0">
                <a:latin typeface="Corbel" panose="020B0503020204020204" pitchFamily="34" charset="0"/>
              </a:rPr>
            </a:br>
            <a:r>
              <a:rPr lang="en-US" sz="7200" dirty="0">
                <a:latin typeface="Corbel" panose="020B0503020204020204" pitchFamily="34" charset="0"/>
              </a:rPr>
              <a:t>2. </a:t>
            </a:r>
            <a:r>
              <a:rPr lang="ru-RU" sz="7200" dirty="0" smtClean="0">
                <a:latin typeface="Corbel" panose="020B0503020204020204" pitchFamily="34" charset="0"/>
              </a:rPr>
              <a:t>Комары / </a:t>
            </a:r>
            <a:r>
              <a:rPr lang="en-US" sz="7200" dirty="0" err="1" smtClean="0">
                <a:latin typeface="Corbel" panose="020B0503020204020204" pitchFamily="34" charset="0"/>
              </a:rPr>
              <a:t>Țânțarii</a:t>
            </a:r>
            <a:r>
              <a:rPr lang="en-US" sz="7200" dirty="0">
                <a:latin typeface="Corbel" panose="020B0503020204020204" pitchFamily="34" charset="0"/>
              </a:rPr>
              <a:t/>
            </a:r>
            <a:br>
              <a:rPr lang="en-US" sz="7200" dirty="0">
                <a:latin typeface="Corbel" panose="020B0503020204020204" pitchFamily="34" charset="0"/>
              </a:rPr>
            </a:br>
            <a:r>
              <a:rPr lang="en-US" sz="7200" dirty="0">
                <a:latin typeface="Corbel" panose="020B0503020204020204" pitchFamily="34" charset="0"/>
              </a:rPr>
              <a:t>3. </a:t>
            </a:r>
            <a:r>
              <a:rPr lang="ru-RU" sz="7200" dirty="0" smtClean="0">
                <a:latin typeface="Corbel" panose="020B0503020204020204" pitchFamily="34" charset="0"/>
              </a:rPr>
              <a:t>Муравьи / </a:t>
            </a:r>
            <a:r>
              <a:rPr lang="en-US" sz="7200" dirty="0" err="1" smtClean="0">
                <a:latin typeface="Corbel" panose="020B0503020204020204" pitchFamily="34" charset="0"/>
              </a:rPr>
              <a:t>Furnicile</a:t>
            </a:r>
            <a:r>
              <a:rPr lang="en-US" sz="7200" dirty="0">
                <a:latin typeface="Corbel" panose="020B0503020204020204" pitchFamily="34" charset="0"/>
              </a:rPr>
              <a:t/>
            </a:r>
            <a:br>
              <a:rPr lang="en-US" sz="7200" dirty="0">
                <a:latin typeface="Corbel" panose="020B0503020204020204" pitchFamily="34" charset="0"/>
              </a:rPr>
            </a:br>
            <a:r>
              <a:rPr lang="en-US" sz="7200" dirty="0">
                <a:latin typeface="Corbel" panose="020B0503020204020204" pitchFamily="34" charset="0"/>
              </a:rPr>
              <a:t>4. </a:t>
            </a:r>
            <a:r>
              <a:rPr lang="ru-RU" sz="7200" dirty="0" smtClean="0">
                <a:latin typeface="Corbel" panose="020B0503020204020204" pitchFamily="34" charset="0"/>
              </a:rPr>
              <a:t>Пауки / </a:t>
            </a:r>
            <a:r>
              <a:rPr lang="en-US" sz="7200" dirty="0" err="1" smtClean="0">
                <a:latin typeface="Corbel" panose="020B0503020204020204" pitchFamily="34" charset="0"/>
              </a:rPr>
              <a:t>Păianjenii</a:t>
            </a:r>
            <a:endParaRPr lang="en-US" sz="72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2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81070" y="441751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8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9450"/>
            <a:ext cx="20110500" cy="5181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sp>
        <p:nvSpPr>
          <p:cNvPr id="19" name="Google Shape;305;p24"/>
          <p:cNvSpPr txBox="1"/>
          <p:nvPr/>
        </p:nvSpPr>
        <p:spPr>
          <a:xfrm>
            <a:off x="0" y="3219449"/>
            <a:ext cx="20110500" cy="5181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РАУНДА / </a:t>
            </a: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SFÂRȘITUL RUNDEI</a:t>
            </a:r>
            <a:b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-US" sz="6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БЛАНКИ С ОТВЕТАМИ.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RIDICAȚI FIȘELE CU RĂSPUNSURI.</a:t>
            </a:r>
            <a:endParaRPr lang="en-US"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48605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927197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891695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9" y="300929"/>
            <a:ext cx="8234571" cy="1367974"/>
          </a:xfrm>
          <a:prstGeom prst="rect">
            <a:avLst/>
          </a:prstGeom>
          <a:noFill/>
        </p:spPr>
        <p:txBody>
          <a:bodyPr wrap="non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Эрудит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/</a:t>
            </a:r>
            <a:r>
              <a:rPr lang="ro-MO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Erudit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8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sndAc>
          <p:stSnd>
            <p:snd r:embed="rId4" name="z_uk-kolokolchiki.wav"/>
          </p:stSnd>
        </p:sndAc>
      </p:transition>
    </mc:Choice>
    <mc:Fallback xmlns="">
      <p:transition spd="slow" advClick="0" advTm="9000">
        <p:sndAc>
          <p:stSnd>
            <p:snd r:embed="rId7" name="z_uk-kolokolchik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263" y="1133053"/>
            <a:ext cx="10870837" cy="72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b="1" dirty="0">
                <a:latin typeface="Corbel" panose="020B0503020204020204" pitchFamily="34" charset="0"/>
              </a:rPr>
              <a:t>Где содержится большая часть пресной воды </a:t>
            </a:r>
            <a:r>
              <a:rPr lang="ru-RU" sz="6000" b="1" dirty="0" smtClean="0">
                <a:latin typeface="Corbel" panose="020B0503020204020204" pitchFamily="34" charset="0"/>
              </a:rPr>
              <a:t>на Земле?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err="1" smtClean="0">
                <a:latin typeface="Corbel" panose="020B0503020204020204" pitchFamily="34" charset="0"/>
              </a:rPr>
              <a:t>Unde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en-US" sz="6000" b="1" dirty="0">
                <a:latin typeface="Corbel" panose="020B0503020204020204" pitchFamily="34" charset="0"/>
              </a:rPr>
              <a:t>se </a:t>
            </a:r>
            <a:r>
              <a:rPr lang="en-US" sz="6000" b="1" dirty="0" err="1">
                <a:latin typeface="Corbel" panose="020B0503020204020204" pitchFamily="34" charset="0"/>
              </a:rPr>
              <a:t>regăsește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cea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mai</a:t>
            </a:r>
            <a:r>
              <a:rPr lang="en-US" sz="6000" b="1" dirty="0">
                <a:latin typeface="Corbel" panose="020B0503020204020204" pitchFamily="34" charset="0"/>
              </a:rPr>
              <a:t> mare parte a </a:t>
            </a:r>
            <a:r>
              <a:rPr lang="en-US" sz="6000" b="1" dirty="0" err="1">
                <a:latin typeface="Corbel" panose="020B0503020204020204" pitchFamily="34" charset="0"/>
              </a:rPr>
              <a:t>apei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potabile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smtClean="0">
                <a:latin typeface="Corbel" panose="020B0503020204020204" pitchFamily="34" charset="0"/>
              </a:rPr>
              <a:t>de</a:t>
            </a:r>
          </a:p>
          <a:p>
            <a:pPr fontAlgn="base"/>
            <a:r>
              <a:rPr lang="en-US" sz="6000" b="1" dirty="0" err="1">
                <a:latin typeface="Corbel" panose="020B0503020204020204" pitchFamily="34" charset="0"/>
              </a:rPr>
              <a:t>p</a:t>
            </a:r>
            <a:r>
              <a:rPr lang="en-US" sz="6000" b="1" dirty="0" err="1" smtClean="0">
                <a:latin typeface="Corbel" panose="020B0503020204020204" pitchFamily="34" charset="0"/>
              </a:rPr>
              <a:t>e</a:t>
            </a:r>
            <a:r>
              <a:rPr lang="en-US" sz="6000" b="1" dirty="0" smtClean="0">
                <a:latin typeface="Corbel" panose="020B0503020204020204" pitchFamily="34" charset="0"/>
              </a:rPr>
              <a:t> Glob?</a:t>
            </a: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1. </a:t>
            </a:r>
            <a:r>
              <a:rPr lang="ru-RU" sz="6000" dirty="0" smtClean="0">
                <a:latin typeface="Corbel" panose="020B0503020204020204" pitchFamily="34" charset="0"/>
              </a:rPr>
              <a:t>В озёрах / </a:t>
            </a:r>
            <a:r>
              <a:rPr lang="en-US" sz="6000" dirty="0" err="1" smtClean="0">
                <a:latin typeface="Corbel" panose="020B0503020204020204" pitchFamily="34" charset="0"/>
              </a:rPr>
              <a:t>În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lacuri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2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ru-RU" sz="6000" dirty="0">
                <a:latin typeface="Corbel" panose="020B0503020204020204" pitchFamily="34" charset="0"/>
              </a:rPr>
              <a:t>В подземных </a:t>
            </a:r>
            <a:r>
              <a:rPr lang="ru-RU" sz="6000" dirty="0" smtClean="0">
                <a:latin typeface="Corbel" panose="020B0503020204020204" pitchFamily="34" charset="0"/>
              </a:rPr>
              <a:t>реках / </a:t>
            </a:r>
            <a:r>
              <a:rPr lang="en-US" sz="6000" dirty="0" err="1" smtClean="0">
                <a:latin typeface="Corbel" panose="020B0503020204020204" pitchFamily="34" charset="0"/>
              </a:rPr>
              <a:t>În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râurile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subterane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3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ru-RU" sz="6000" dirty="0">
                <a:latin typeface="Corbel" panose="020B0503020204020204" pitchFamily="34" charset="0"/>
              </a:rPr>
              <a:t>В </a:t>
            </a:r>
            <a:r>
              <a:rPr lang="ru-RU" sz="6000" dirty="0" smtClean="0">
                <a:latin typeface="Corbel" panose="020B0503020204020204" pitchFamily="34" charset="0"/>
              </a:rPr>
              <a:t>супермаркете / </a:t>
            </a:r>
            <a:r>
              <a:rPr lang="en-US" sz="6000" dirty="0" err="1" smtClean="0">
                <a:latin typeface="Corbel" panose="020B0503020204020204" pitchFamily="34" charset="0"/>
              </a:rPr>
              <a:t>În</a:t>
            </a:r>
            <a:r>
              <a:rPr lang="en-US" sz="6000" dirty="0" smtClean="0">
                <a:latin typeface="Corbel" panose="020B0503020204020204" pitchFamily="34" charset="0"/>
              </a:rPr>
              <a:t> magazine</a:t>
            </a: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4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ru-RU" sz="6000" dirty="0">
                <a:latin typeface="Corbel" panose="020B0503020204020204" pitchFamily="34" charset="0"/>
              </a:rPr>
              <a:t>В </a:t>
            </a:r>
            <a:r>
              <a:rPr lang="ru-RU" sz="6000" dirty="0" smtClean="0">
                <a:latin typeface="Corbel" panose="020B0503020204020204" pitchFamily="34" charset="0"/>
              </a:rPr>
              <a:t>ледниках / </a:t>
            </a:r>
            <a:r>
              <a:rPr lang="en-US" sz="6000" dirty="0" err="1" smtClean="0">
                <a:latin typeface="Corbel" panose="020B0503020204020204" pitchFamily="34" charset="0"/>
              </a:rPr>
              <a:t>În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ghețari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263" y="1133053"/>
            <a:ext cx="10870837" cy="72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b="1" dirty="0">
                <a:latin typeface="Corbel" panose="020B0503020204020204" pitchFamily="34" charset="0"/>
              </a:rPr>
              <a:t>Где содержится большая часть пресной воды </a:t>
            </a:r>
            <a:r>
              <a:rPr lang="ru-RU" sz="6000" b="1" dirty="0" smtClean="0">
                <a:latin typeface="Corbel" panose="020B0503020204020204" pitchFamily="34" charset="0"/>
              </a:rPr>
              <a:t>на Земле?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err="1" smtClean="0">
                <a:latin typeface="Corbel" panose="020B0503020204020204" pitchFamily="34" charset="0"/>
              </a:rPr>
              <a:t>Unde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en-US" sz="6000" b="1" dirty="0">
                <a:latin typeface="Corbel" panose="020B0503020204020204" pitchFamily="34" charset="0"/>
              </a:rPr>
              <a:t>se </a:t>
            </a:r>
            <a:r>
              <a:rPr lang="en-US" sz="6000" b="1" dirty="0" err="1">
                <a:latin typeface="Corbel" panose="020B0503020204020204" pitchFamily="34" charset="0"/>
              </a:rPr>
              <a:t>regăsește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cea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mai</a:t>
            </a:r>
            <a:r>
              <a:rPr lang="en-US" sz="6000" b="1" dirty="0">
                <a:latin typeface="Corbel" panose="020B0503020204020204" pitchFamily="34" charset="0"/>
              </a:rPr>
              <a:t> mare parte a </a:t>
            </a:r>
            <a:r>
              <a:rPr lang="en-US" sz="6000" b="1" dirty="0" err="1">
                <a:latin typeface="Corbel" panose="020B0503020204020204" pitchFamily="34" charset="0"/>
              </a:rPr>
              <a:t>apei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potabile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smtClean="0">
                <a:latin typeface="Corbel" panose="020B0503020204020204" pitchFamily="34" charset="0"/>
              </a:rPr>
              <a:t>de</a:t>
            </a:r>
          </a:p>
          <a:p>
            <a:pPr fontAlgn="base"/>
            <a:r>
              <a:rPr lang="en-US" sz="6000" b="1" dirty="0" err="1">
                <a:latin typeface="Corbel" panose="020B0503020204020204" pitchFamily="34" charset="0"/>
              </a:rPr>
              <a:t>p</a:t>
            </a:r>
            <a:r>
              <a:rPr lang="en-US" sz="6000" b="1" dirty="0" err="1" smtClean="0">
                <a:latin typeface="Corbel" panose="020B0503020204020204" pitchFamily="34" charset="0"/>
              </a:rPr>
              <a:t>e</a:t>
            </a:r>
            <a:r>
              <a:rPr lang="en-US" sz="6000" b="1" dirty="0" smtClean="0">
                <a:latin typeface="Corbel" panose="020B0503020204020204" pitchFamily="34" charset="0"/>
              </a:rPr>
              <a:t> Glob?</a:t>
            </a: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1. </a:t>
            </a:r>
            <a:r>
              <a:rPr lang="ru-RU" sz="6000" dirty="0" smtClean="0">
                <a:latin typeface="Corbel" panose="020B0503020204020204" pitchFamily="34" charset="0"/>
              </a:rPr>
              <a:t>В озёрах / </a:t>
            </a:r>
            <a:r>
              <a:rPr lang="en-US" sz="6000" dirty="0" err="1" smtClean="0">
                <a:latin typeface="Corbel" panose="020B0503020204020204" pitchFamily="34" charset="0"/>
              </a:rPr>
              <a:t>În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lacuri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2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ru-RU" sz="6000" dirty="0">
                <a:latin typeface="Corbel" panose="020B0503020204020204" pitchFamily="34" charset="0"/>
              </a:rPr>
              <a:t>В подземных </a:t>
            </a:r>
            <a:r>
              <a:rPr lang="ru-RU" sz="6000" dirty="0" smtClean="0">
                <a:latin typeface="Corbel" panose="020B0503020204020204" pitchFamily="34" charset="0"/>
              </a:rPr>
              <a:t>реках / </a:t>
            </a:r>
            <a:r>
              <a:rPr lang="en-US" sz="6000" dirty="0" err="1" smtClean="0">
                <a:latin typeface="Corbel" panose="020B0503020204020204" pitchFamily="34" charset="0"/>
              </a:rPr>
              <a:t>În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râurile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subterane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3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ru-RU" sz="6000" dirty="0">
                <a:latin typeface="Corbel" panose="020B0503020204020204" pitchFamily="34" charset="0"/>
              </a:rPr>
              <a:t>В </a:t>
            </a:r>
            <a:r>
              <a:rPr lang="ru-RU" sz="6000" dirty="0" smtClean="0">
                <a:latin typeface="Corbel" panose="020B0503020204020204" pitchFamily="34" charset="0"/>
              </a:rPr>
              <a:t>супермаркете / </a:t>
            </a:r>
            <a:r>
              <a:rPr lang="en-US" sz="6000" dirty="0" err="1" smtClean="0">
                <a:latin typeface="Corbel" panose="020B0503020204020204" pitchFamily="34" charset="0"/>
              </a:rPr>
              <a:t>În</a:t>
            </a:r>
            <a:r>
              <a:rPr lang="en-US" sz="6000" dirty="0" smtClean="0">
                <a:latin typeface="Corbel" panose="020B0503020204020204" pitchFamily="34" charset="0"/>
              </a:rPr>
              <a:t> magazine</a:t>
            </a: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4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ru-RU" sz="6000" dirty="0">
                <a:latin typeface="Corbel" panose="020B0503020204020204" pitchFamily="34" charset="0"/>
              </a:rPr>
              <a:t>В </a:t>
            </a:r>
            <a:r>
              <a:rPr lang="ru-RU" sz="6000" dirty="0" smtClean="0">
                <a:latin typeface="Corbel" panose="020B0503020204020204" pitchFamily="34" charset="0"/>
              </a:rPr>
              <a:t>ледниках / </a:t>
            </a:r>
            <a:r>
              <a:rPr lang="en-US" sz="6000" dirty="0" err="1" smtClean="0">
                <a:latin typeface="Corbel" panose="020B0503020204020204" pitchFamily="34" charset="0"/>
              </a:rPr>
              <a:t>În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ghețari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7359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263" y="1133053"/>
            <a:ext cx="10870837" cy="72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b="1" dirty="0">
                <a:latin typeface="Corbel" panose="020B0503020204020204" pitchFamily="34" charset="0"/>
              </a:rPr>
              <a:t>Какое из этих заболеваний называют «</a:t>
            </a:r>
            <a:r>
              <a:rPr lang="ru-RU" sz="6000" b="1" dirty="0" smtClean="0">
                <a:latin typeface="Corbel" panose="020B0503020204020204" pitchFamily="34" charset="0"/>
              </a:rPr>
              <a:t>болезнью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грязных </a:t>
            </a:r>
            <a:r>
              <a:rPr lang="ru-RU" sz="6000" b="1" dirty="0">
                <a:latin typeface="Corbel" panose="020B0503020204020204" pitchFamily="34" charset="0"/>
              </a:rPr>
              <a:t>рук</a:t>
            </a:r>
            <a:r>
              <a:rPr lang="ru-RU" sz="6000" b="1" dirty="0" smtClean="0">
                <a:latin typeface="Corbel" panose="020B0503020204020204" pitchFamily="34" charset="0"/>
              </a:rPr>
              <a:t>»?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smtClean="0">
                <a:latin typeface="Corbel" panose="020B0503020204020204" pitchFamily="34" charset="0"/>
              </a:rPr>
              <a:t>Care </a:t>
            </a:r>
            <a:r>
              <a:rPr lang="en-US" sz="6000" b="1" dirty="0">
                <a:latin typeface="Corbel" panose="020B0503020204020204" pitchFamily="34" charset="0"/>
              </a:rPr>
              <a:t>din </a:t>
            </a:r>
            <a:r>
              <a:rPr lang="en-US" sz="6000" b="1" dirty="0" err="1">
                <a:latin typeface="Corbel" panose="020B0503020204020204" pitchFamily="34" charset="0"/>
              </a:rPr>
              <a:t>aceste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boli</a:t>
            </a:r>
            <a:r>
              <a:rPr lang="en-US" sz="6000" b="1" dirty="0">
                <a:latin typeface="Corbel" panose="020B0503020204020204" pitchFamily="34" charset="0"/>
              </a:rPr>
              <a:t> e </a:t>
            </a:r>
            <a:r>
              <a:rPr lang="en-US" sz="6000" b="1" dirty="0" err="1">
                <a:latin typeface="Corbel" panose="020B0503020204020204" pitchFamily="34" charset="0"/>
              </a:rPr>
              <a:t>supranumită</a:t>
            </a:r>
            <a:r>
              <a:rPr lang="en-US" sz="6000" b="1" dirty="0">
                <a:latin typeface="Corbel" panose="020B0503020204020204" pitchFamily="34" charset="0"/>
              </a:rPr>
              <a:t> ”</a:t>
            </a:r>
            <a:r>
              <a:rPr lang="en-US" sz="6000" b="1" dirty="0" err="1">
                <a:latin typeface="Corbel" panose="020B0503020204020204" pitchFamily="34" charset="0"/>
              </a:rPr>
              <a:t>boala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 smtClean="0">
                <a:latin typeface="Corbel" panose="020B0503020204020204" pitchFamily="34" charset="0"/>
              </a:rPr>
              <a:t>mâinilor</a:t>
            </a:r>
            <a:endParaRPr lang="en-US" sz="6000" b="1" dirty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err="1" smtClean="0">
                <a:latin typeface="Corbel" panose="020B0503020204020204" pitchFamily="34" charset="0"/>
              </a:rPr>
              <a:t>murdare</a:t>
            </a:r>
            <a:r>
              <a:rPr lang="en-US" sz="6000" b="1" dirty="0">
                <a:latin typeface="Corbel" panose="020B0503020204020204" pitchFamily="34" charset="0"/>
              </a:rPr>
              <a:t>”? </a:t>
            </a:r>
            <a:r>
              <a:rPr lang="en-US" sz="6000" dirty="0">
                <a:latin typeface="Corbel" panose="020B0503020204020204" pitchFamily="34" charset="0"/>
              </a:rPr>
              <a:t/>
            </a:r>
            <a:br>
              <a:rPr lang="en-US" sz="6000" dirty="0">
                <a:latin typeface="Corbel" panose="020B0503020204020204" pitchFamily="34" charset="0"/>
              </a:rPr>
            </a:br>
            <a:r>
              <a:rPr lang="en-US" sz="6000" dirty="0">
                <a:latin typeface="Corbel" panose="020B0503020204020204" pitchFamily="34" charset="0"/>
              </a:rPr>
              <a:t>1. </a:t>
            </a:r>
            <a:r>
              <a:rPr lang="ru-RU" sz="6000" dirty="0">
                <a:latin typeface="Corbel" panose="020B0503020204020204" pitchFamily="34" charset="0"/>
              </a:rPr>
              <a:t>Гепатит </a:t>
            </a:r>
            <a:r>
              <a:rPr lang="ru-RU" sz="6000" dirty="0" smtClean="0">
                <a:latin typeface="Corbel" panose="020B0503020204020204" pitchFamily="34" charset="0"/>
              </a:rPr>
              <a:t>А / </a:t>
            </a:r>
            <a:r>
              <a:rPr lang="en-US" sz="6000" dirty="0" err="1" smtClean="0">
                <a:latin typeface="Corbel" panose="020B0503020204020204" pitchFamily="34" charset="0"/>
              </a:rPr>
              <a:t>Hepatita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>
                <a:latin typeface="Corbel" panose="020B0503020204020204" pitchFamily="34" charset="0"/>
              </a:rPr>
              <a:t>A</a:t>
            </a:r>
            <a:br>
              <a:rPr lang="en-US" sz="6000" dirty="0">
                <a:latin typeface="Corbel" panose="020B0503020204020204" pitchFamily="34" charset="0"/>
              </a:rPr>
            </a:br>
            <a:r>
              <a:rPr lang="en-US" sz="6000" dirty="0">
                <a:latin typeface="Corbel" panose="020B0503020204020204" pitchFamily="34" charset="0"/>
              </a:rPr>
              <a:t>2. </a:t>
            </a:r>
            <a:r>
              <a:rPr lang="ru-RU" sz="6000" dirty="0" smtClean="0">
                <a:latin typeface="Corbel" panose="020B0503020204020204" pitchFamily="34" charset="0"/>
              </a:rPr>
              <a:t>Ветрянка / </a:t>
            </a:r>
            <a:r>
              <a:rPr lang="en-US" sz="6000" dirty="0" err="1" smtClean="0">
                <a:latin typeface="Corbel" panose="020B0503020204020204" pitchFamily="34" charset="0"/>
              </a:rPr>
              <a:t>Varicela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>
                <a:latin typeface="Corbel" panose="020B0503020204020204" pitchFamily="34" charset="0"/>
              </a:rPr>
              <a:t/>
            </a:r>
            <a:br>
              <a:rPr lang="en-US" sz="6000" dirty="0">
                <a:latin typeface="Corbel" panose="020B0503020204020204" pitchFamily="34" charset="0"/>
              </a:rPr>
            </a:br>
            <a:r>
              <a:rPr lang="en-US" sz="6000" dirty="0">
                <a:latin typeface="Corbel" panose="020B0503020204020204" pitchFamily="34" charset="0"/>
              </a:rPr>
              <a:t>3. </a:t>
            </a:r>
            <a:r>
              <a:rPr lang="ru-RU" sz="6000" dirty="0" smtClean="0">
                <a:latin typeface="Corbel" panose="020B0503020204020204" pitchFamily="34" charset="0"/>
              </a:rPr>
              <a:t>СПИД / </a:t>
            </a:r>
            <a:r>
              <a:rPr lang="en-US" sz="6000" dirty="0" smtClean="0">
                <a:latin typeface="Corbel" panose="020B0503020204020204" pitchFamily="34" charset="0"/>
              </a:rPr>
              <a:t>SIDA</a:t>
            </a:r>
            <a:r>
              <a:rPr lang="en-US" sz="6000" dirty="0">
                <a:latin typeface="Corbel" panose="020B0503020204020204" pitchFamily="34" charset="0"/>
              </a:rPr>
              <a:t/>
            </a:r>
            <a:br>
              <a:rPr lang="en-US" sz="6000" dirty="0">
                <a:latin typeface="Corbel" panose="020B0503020204020204" pitchFamily="34" charset="0"/>
              </a:rPr>
            </a:br>
            <a:r>
              <a:rPr lang="en-US" sz="6000" dirty="0">
                <a:latin typeface="Corbel" panose="020B0503020204020204" pitchFamily="34" charset="0"/>
              </a:rPr>
              <a:t>4. </a:t>
            </a:r>
            <a:r>
              <a:rPr lang="ru-RU" sz="6000" dirty="0" smtClean="0">
                <a:latin typeface="Corbel" panose="020B0503020204020204" pitchFamily="34" charset="0"/>
              </a:rPr>
              <a:t>Туберкулёз / </a:t>
            </a:r>
            <a:r>
              <a:rPr lang="en-US" sz="6000" dirty="0" err="1" smtClean="0">
                <a:latin typeface="Corbel" panose="020B0503020204020204" pitchFamily="34" charset="0"/>
              </a:rPr>
              <a:t>Tuberculoza</a:t>
            </a:r>
            <a:endParaRPr lang="en-US" sz="60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71157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263" y="1133053"/>
            <a:ext cx="10870837" cy="72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b="1" dirty="0">
                <a:latin typeface="Corbel" panose="020B0503020204020204" pitchFamily="34" charset="0"/>
              </a:rPr>
              <a:t>Какое из этих заболеваний называют «</a:t>
            </a:r>
            <a:r>
              <a:rPr lang="ru-RU" sz="6000" b="1" dirty="0" smtClean="0">
                <a:latin typeface="Corbel" panose="020B0503020204020204" pitchFamily="34" charset="0"/>
              </a:rPr>
              <a:t>болезнью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грязных </a:t>
            </a:r>
            <a:r>
              <a:rPr lang="ru-RU" sz="6000" b="1" dirty="0">
                <a:latin typeface="Corbel" panose="020B0503020204020204" pitchFamily="34" charset="0"/>
              </a:rPr>
              <a:t>рук</a:t>
            </a:r>
            <a:r>
              <a:rPr lang="ru-RU" sz="6000" b="1" dirty="0" smtClean="0">
                <a:latin typeface="Corbel" panose="020B0503020204020204" pitchFamily="34" charset="0"/>
              </a:rPr>
              <a:t>»?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smtClean="0">
                <a:latin typeface="Corbel" panose="020B0503020204020204" pitchFamily="34" charset="0"/>
              </a:rPr>
              <a:t>Care </a:t>
            </a:r>
            <a:r>
              <a:rPr lang="en-US" sz="6000" b="1" dirty="0">
                <a:latin typeface="Corbel" panose="020B0503020204020204" pitchFamily="34" charset="0"/>
              </a:rPr>
              <a:t>din </a:t>
            </a:r>
            <a:r>
              <a:rPr lang="en-US" sz="6000" b="1" dirty="0" err="1">
                <a:latin typeface="Corbel" panose="020B0503020204020204" pitchFamily="34" charset="0"/>
              </a:rPr>
              <a:t>aceste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boli</a:t>
            </a:r>
            <a:r>
              <a:rPr lang="en-US" sz="6000" b="1" dirty="0">
                <a:latin typeface="Corbel" panose="020B0503020204020204" pitchFamily="34" charset="0"/>
              </a:rPr>
              <a:t> e </a:t>
            </a:r>
            <a:r>
              <a:rPr lang="en-US" sz="6000" b="1" dirty="0" err="1">
                <a:latin typeface="Corbel" panose="020B0503020204020204" pitchFamily="34" charset="0"/>
              </a:rPr>
              <a:t>supranumită</a:t>
            </a:r>
            <a:r>
              <a:rPr lang="en-US" sz="6000" b="1" dirty="0">
                <a:latin typeface="Corbel" panose="020B0503020204020204" pitchFamily="34" charset="0"/>
              </a:rPr>
              <a:t> ”</a:t>
            </a:r>
            <a:r>
              <a:rPr lang="en-US" sz="6000" b="1" dirty="0" err="1">
                <a:latin typeface="Corbel" panose="020B0503020204020204" pitchFamily="34" charset="0"/>
              </a:rPr>
              <a:t>boala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 smtClean="0">
                <a:latin typeface="Corbel" panose="020B0503020204020204" pitchFamily="34" charset="0"/>
              </a:rPr>
              <a:t>mâinilor</a:t>
            </a:r>
            <a:endParaRPr lang="en-US" sz="6000" b="1" dirty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err="1" smtClean="0">
                <a:latin typeface="Corbel" panose="020B0503020204020204" pitchFamily="34" charset="0"/>
              </a:rPr>
              <a:t>murdare</a:t>
            </a:r>
            <a:r>
              <a:rPr lang="en-US" sz="6000" b="1" dirty="0">
                <a:latin typeface="Corbel" panose="020B0503020204020204" pitchFamily="34" charset="0"/>
              </a:rPr>
              <a:t>”? </a:t>
            </a:r>
            <a:r>
              <a:rPr lang="en-US" sz="6000" dirty="0">
                <a:latin typeface="Corbel" panose="020B0503020204020204" pitchFamily="34" charset="0"/>
              </a:rPr>
              <a:t/>
            </a:r>
            <a:br>
              <a:rPr lang="en-US" sz="6000" dirty="0">
                <a:latin typeface="Corbel" panose="020B0503020204020204" pitchFamily="34" charset="0"/>
              </a:rPr>
            </a:br>
            <a:r>
              <a:rPr lang="en-US" sz="6000" dirty="0">
                <a:latin typeface="Corbel" panose="020B0503020204020204" pitchFamily="34" charset="0"/>
              </a:rPr>
              <a:t>1. </a:t>
            </a:r>
            <a:r>
              <a:rPr lang="ru-RU" sz="6000" dirty="0">
                <a:latin typeface="Corbel" panose="020B0503020204020204" pitchFamily="34" charset="0"/>
              </a:rPr>
              <a:t>Гепатит </a:t>
            </a:r>
            <a:r>
              <a:rPr lang="ru-RU" sz="6000" dirty="0" smtClean="0">
                <a:latin typeface="Corbel" panose="020B0503020204020204" pitchFamily="34" charset="0"/>
              </a:rPr>
              <a:t>А / </a:t>
            </a:r>
            <a:r>
              <a:rPr lang="en-US" sz="6000" dirty="0" err="1" smtClean="0">
                <a:latin typeface="Corbel" panose="020B0503020204020204" pitchFamily="34" charset="0"/>
              </a:rPr>
              <a:t>Hepatita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>
                <a:latin typeface="Corbel" panose="020B0503020204020204" pitchFamily="34" charset="0"/>
              </a:rPr>
              <a:t>A</a:t>
            </a:r>
            <a:br>
              <a:rPr lang="en-US" sz="6000" dirty="0">
                <a:latin typeface="Corbel" panose="020B0503020204020204" pitchFamily="34" charset="0"/>
              </a:rPr>
            </a:br>
            <a:r>
              <a:rPr lang="en-US" sz="6000" dirty="0">
                <a:latin typeface="Corbel" panose="020B0503020204020204" pitchFamily="34" charset="0"/>
              </a:rPr>
              <a:t>2. </a:t>
            </a:r>
            <a:r>
              <a:rPr lang="ru-RU" sz="6000" dirty="0" smtClean="0">
                <a:latin typeface="Corbel" panose="020B0503020204020204" pitchFamily="34" charset="0"/>
              </a:rPr>
              <a:t>Ветрянка / </a:t>
            </a:r>
            <a:r>
              <a:rPr lang="en-US" sz="6000" dirty="0" err="1" smtClean="0">
                <a:latin typeface="Corbel" panose="020B0503020204020204" pitchFamily="34" charset="0"/>
              </a:rPr>
              <a:t>Varicela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>
                <a:latin typeface="Corbel" panose="020B0503020204020204" pitchFamily="34" charset="0"/>
              </a:rPr>
              <a:t/>
            </a:r>
            <a:br>
              <a:rPr lang="en-US" sz="6000" dirty="0">
                <a:latin typeface="Corbel" panose="020B0503020204020204" pitchFamily="34" charset="0"/>
              </a:rPr>
            </a:br>
            <a:r>
              <a:rPr lang="en-US" sz="6000" dirty="0">
                <a:latin typeface="Corbel" panose="020B0503020204020204" pitchFamily="34" charset="0"/>
              </a:rPr>
              <a:t>3. </a:t>
            </a:r>
            <a:r>
              <a:rPr lang="ru-RU" sz="6000" dirty="0" smtClean="0">
                <a:latin typeface="Corbel" panose="020B0503020204020204" pitchFamily="34" charset="0"/>
              </a:rPr>
              <a:t>СПИД / </a:t>
            </a:r>
            <a:r>
              <a:rPr lang="en-US" sz="6000" dirty="0" smtClean="0">
                <a:latin typeface="Corbel" panose="020B0503020204020204" pitchFamily="34" charset="0"/>
              </a:rPr>
              <a:t>SIDA</a:t>
            </a:r>
            <a:r>
              <a:rPr lang="en-US" sz="6000" dirty="0">
                <a:latin typeface="Corbel" panose="020B0503020204020204" pitchFamily="34" charset="0"/>
              </a:rPr>
              <a:t/>
            </a:r>
            <a:br>
              <a:rPr lang="en-US" sz="6000" dirty="0">
                <a:latin typeface="Corbel" panose="020B0503020204020204" pitchFamily="34" charset="0"/>
              </a:rPr>
            </a:br>
            <a:r>
              <a:rPr lang="en-US" sz="6000" dirty="0">
                <a:latin typeface="Corbel" panose="020B0503020204020204" pitchFamily="34" charset="0"/>
              </a:rPr>
              <a:t>4. </a:t>
            </a:r>
            <a:r>
              <a:rPr lang="ru-RU" sz="6000" dirty="0" smtClean="0">
                <a:latin typeface="Corbel" panose="020B0503020204020204" pitchFamily="34" charset="0"/>
              </a:rPr>
              <a:t>Туберкулёз / </a:t>
            </a:r>
            <a:r>
              <a:rPr lang="en-US" sz="6000" dirty="0" err="1" smtClean="0">
                <a:latin typeface="Corbel" panose="020B0503020204020204" pitchFamily="34" charset="0"/>
              </a:rPr>
              <a:t>Tuberculoza</a:t>
            </a:r>
            <a:endParaRPr lang="en-US" sz="60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75274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263" y="1133053"/>
            <a:ext cx="10870837" cy="72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 err="1">
                <a:latin typeface="Corbel" panose="020B0503020204020204" pitchFamily="34" charset="0"/>
              </a:rPr>
              <a:t>Шридхар</a:t>
            </a:r>
            <a:r>
              <a:rPr lang="ru-RU" sz="5400" dirty="0">
                <a:latin typeface="Corbel" panose="020B0503020204020204" pitchFamily="34" charset="0"/>
              </a:rPr>
              <a:t> </a:t>
            </a:r>
            <a:r>
              <a:rPr lang="ru-RU" sz="5400" dirty="0" err="1">
                <a:latin typeface="Corbel" panose="020B0503020204020204" pitchFamily="34" charset="0"/>
              </a:rPr>
              <a:t>Чиллал</a:t>
            </a:r>
            <a:r>
              <a:rPr lang="ru-RU" sz="5400" dirty="0">
                <a:latin typeface="Corbel" panose="020B0503020204020204" pitchFamily="34" charset="0"/>
              </a:rPr>
              <a:t> попал в Книгу рекордов Гиннесса, ведь </a:t>
            </a:r>
            <a:endParaRPr lang="ru-RU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суммарная длина </a:t>
            </a:r>
            <a:r>
              <a:rPr lang="ru-RU" sz="5400" dirty="0">
                <a:latin typeface="Corbel" panose="020B0503020204020204" pitchFamily="34" charset="0"/>
              </a:rPr>
              <a:t>его ИКСОВ – 9 метров и 9 сантиметров. </a:t>
            </a:r>
            <a:endParaRPr lang="ru-RU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Назовите ИКСЫ.</a:t>
            </a:r>
            <a:endParaRPr lang="en-US" sz="5400" b="1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Shridhar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Chillal</a:t>
            </a:r>
            <a:r>
              <a:rPr lang="en-US" sz="5400" dirty="0">
                <a:latin typeface="Corbel" panose="020B0503020204020204" pitchFamily="34" charset="0"/>
              </a:rPr>
              <a:t> e </a:t>
            </a:r>
            <a:r>
              <a:rPr lang="en-US" sz="5400" dirty="0" err="1">
                <a:latin typeface="Corbel" panose="020B0503020204020204" pitchFamily="34" charset="0"/>
              </a:rPr>
              <a:t>menționat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în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Cartea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Recordurilor</a:t>
            </a:r>
            <a:r>
              <a:rPr lang="en-US" sz="5400" dirty="0">
                <a:latin typeface="Corbel" panose="020B0503020204020204" pitchFamily="34" charset="0"/>
              </a:rPr>
              <a:t> Guinness </a:t>
            </a:r>
            <a:r>
              <a:rPr lang="en-US" sz="5400" dirty="0" err="1">
                <a:latin typeface="Corbel" panose="020B0503020204020204" pitchFamily="34" charset="0"/>
              </a:rPr>
              <a:t>pentru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endParaRPr lang="ru-RU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faptul</a:t>
            </a:r>
            <a:r>
              <a:rPr lang="ru-RU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că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lungimea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totală</a:t>
            </a:r>
            <a:r>
              <a:rPr lang="en-US" sz="5400" dirty="0">
                <a:latin typeface="Corbel" panose="020B0503020204020204" pitchFamily="34" charset="0"/>
              </a:rPr>
              <a:t> a LOR e de 9 </a:t>
            </a:r>
            <a:r>
              <a:rPr lang="en-US" sz="5400" dirty="0" err="1">
                <a:latin typeface="Corbel" panose="020B0503020204020204" pitchFamily="34" charset="0"/>
              </a:rPr>
              <a:t>metri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și</a:t>
            </a:r>
            <a:r>
              <a:rPr lang="en-US" sz="5400" dirty="0">
                <a:latin typeface="Corbel" panose="020B0503020204020204" pitchFamily="34" charset="0"/>
              </a:rPr>
              <a:t> 9 cm. </a:t>
            </a:r>
            <a:r>
              <a:rPr lang="en-US" sz="5400" b="1" dirty="0">
                <a:latin typeface="Corbel" panose="020B0503020204020204" pitchFamily="34" charset="0"/>
              </a:rPr>
              <a:t>Ce </a:t>
            </a:r>
            <a:r>
              <a:rPr lang="en-US" sz="5400" b="1" dirty="0" err="1">
                <a:latin typeface="Corbel" panose="020B0503020204020204" pitchFamily="34" charset="0"/>
              </a:rPr>
              <a:t>sunt</a:t>
            </a:r>
            <a:r>
              <a:rPr lang="en-US" sz="5400" b="1" dirty="0">
                <a:latin typeface="Corbel" panose="020B0503020204020204" pitchFamily="34" charset="0"/>
              </a:rPr>
              <a:t> ELE? </a:t>
            </a: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1. </a:t>
            </a:r>
            <a:r>
              <a:rPr lang="ru-RU" sz="5400" dirty="0" smtClean="0">
                <a:latin typeface="Corbel" panose="020B0503020204020204" pitchFamily="34" charset="0"/>
              </a:rPr>
              <a:t>Ноги / </a:t>
            </a:r>
            <a:r>
              <a:rPr lang="en-US" sz="5400" dirty="0" err="1" smtClean="0">
                <a:latin typeface="Corbel" panose="020B0503020204020204" pitchFamily="34" charset="0"/>
              </a:rPr>
              <a:t>Picioarele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2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ru-RU" sz="5400" dirty="0" smtClean="0">
                <a:latin typeface="Corbel" panose="020B0503020204020204" pitchFamily="34" charset="0"/>
              </a:rPr>
              <a:t>Волосы / </a:t>
            </a:r>
            <a:r>
              <a:rPr lang="en-US" sz="5400" dirty="0" err="1" smtClean="0">
                <a:latin typeface="Corbel" panose="020B0503020204020204" pitchFamily="34" charset="0"/>
              </a:rPr>
              <a:t>Firele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de </a:t>
            </a:r>
            <a:r>
              <a:rPr lang="en-US" sz="5400" dirty="0" err="1" smtClean="0">
                <a:latin typeface="Corbel" panose="020B0503020204020204" pitchFamily="34" charset="0"/>
              </a:rPr>
              <a:t>păr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3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ru-RU" sz="5400" dirty="0" smtClean="0">
                <a:latin typeface="Corbel" panose="020B0503020204020204" pitchFamily="34" charset="0"/>
              </a:rPr>
              <a:t>Ногти / </a:t>
            </a:r>
            <a:r>
              <a:rPr lang="en-US" sz="5400" dirty="0" err="1" smtClean="0">
                <a:latin typeface="Corbel" panose="020B0503020204020204" pitchFamily="34" charset="0"/>
              </a:rPr>
              <a:t>Unghiile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4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ru-RU" sz="5400" dirty="0" smtClean="0">
                <a:latin typeface="Corbel" panose="020B0503020204020204" pitchFamily="34" charset="0"/>
              </a:rPr>
              <a:t>Пальцы / </a:t>
            </a:r>
            <a:r>
              <a:rPr lang="en-US" sz="5400" dirty="0" err="1" smtClean="0">
                <a:latin typeface="Corbel" panose="020B0503020204020204" pitchFamily="34" charset="0"/>
              </a:rPr>
              <a:t>Degetele</a:t>
            </a:r>
            <a:endParaRPr lang="ru-RU" sz="5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76037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263" y="1133053"/>
            <a:ext cx="10870837" cy="72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 err="1">
                <a:latin typeface="Corbel" panose="020B0503020204020204" pitchFamily="34" charset="0"/>
              </a:rPr>
              <a:t>Шридхар</a:t>
            </a:r>
            <a:r>
              <a:rPr lang="ru-RU" sz="5400" dirty="0">
                <a:latin typeface="Corbel" panose="020B0503020204020204" pitchFamily="34" charset="0"/>
              </a:rPr>
              <a:t> </a:t>
            </a:r>
            <a:r>
              <a:rPr lang="ru-RU" sz="5400" dirty="0" err="1">
                <a:latin typeface="Corbel" panose="020B0503020204020204" pitchFamily="34" charset="0"/>
              </a:rPr>
              <a:t>Чиллал</a:t>
            </a:r>
            <a:r>
              <a:rPr lang="ru-RU" sz="5400" dirty="0">
                <a:latin typeface="Corbel" panose="020B0503020204020204" pitchFamily="34" charset="0"/>
              </a:rPr>
              <a:t> попал в Книгу рекордов Гиннесса, ведь </a:t>
            </a:r>
            <a:endParaRPr lang="ru-RU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суммарная длина </a:t>
            </a:r>
            <a:r>
              <a:rPr lang="ru-RU" sz="5400" dirty="0">
                <a:latin typeface="Corbel" panose="020B0503020204020204" pitchFamily="34" charset="0"/>
              </a:rPr>
              <a:t>его ИКСОВ – 9 метров и 9 сантиметров. </a:t>
            </a:r>
            <a:endParaRPr lang="ru-RU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Назовите ИКСЫ.</a:t>
            </a:r>
            <a:endParaRPr lang="en-US" sz="5400" b="1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Shridhar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Chillal</a:t>
            </a:r>
            <a:r>
              <a:rPr lang="en-US" sz="5400" dirty="0">
                <a:latin typeface="Corbel" panose="020B0503020204020204" pitchFamily="34" charset="0"/>
              </a:rPr>
              <a:t> e </a:t>
            </a:r>
            <a:r>
              <a:rPr lang="en-US" sz="5400" dirty="0" err="1">
                <a:latin typeface="Corbel" panose="020B0503020204020204" pitchFamily="34" charset="0"/>
              </a:rPr>
              <a:t>menționat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în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Cartea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Recordurilor</a:t>
            </a:r>
            <a:r>
              <a:rPr lang="en-US" sz="5400" dirty="0">
                <a:latin typeface="Corbel" panose="020B0503020204020204" pitchFamily="34" charset="0"/>
              </a:rPr>
              <a:t> Guinness </a:t>
            </a:r>
            <a:r>
              <a:rPr lang="en-US" sz="5400" dirty="0" err="1">
                <a:latin typeface="Corbel" panose="020B0503020204020204" pitchFamily="34" charset="0"/>
              </a:rPr>
              <a:t>pentru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endParaRPr lang="ru-RU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faptul</a:t>
            </a:r>
            <a:r>
              <a:rPr lang="ru-RU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că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lungimea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totală</a:t>
            </a:r>
            <a:r>
              <a:rPr lang="en-US" sz="5400" dirty="0">
                <a:latin typeface="Corbel" panose="020B0503020204020204" pitchFamily="34" charset="0"/>
              </a:rPr>
              <a:t> a LOR e de 9 </a:t>
            </a:r>
            <a:r>
              <a:rPr lang="en-US" sz="5400" dirty="0" err="1">
                <a:latin typeface="Corbel" panose="020B0503020204020204" pitchFamily="34" charset="0"/>
              </a:rPr>
              <a:t>metri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și</a:t>
            </a:r>
            <a:r>
              <a:rPr lang="en-US" sz="5400" dirty="0">
                <a:latin typeface="Corbel" panose="020B0503020204020204" pitchFamily="34" charset="0"/>
              </a:rPr>
              <a:t> 9 cm. </a:t>
            </a:r>
            <a:r>
              <a:rPr lang="en-US" sz="5400" b="1" dirty="0">
                <a:latin typeface="Corbel" panose="020B0503020204020204" pitchFamily="34" charset="0"/>
              </a:rPr>
              <a:t>Ce </a:t>
            </a:r>
            <a:r>
              <a:rPr lang="en-US" sz="5400" b="1" dirty="0" err="1">
                <a:latin typeface="Corbel" panose="020B0503020204020204" pitchFamily="34" charset="0"/>
              </a:rPr>
              <a:t>sunt</a:t>
            </a:r>
            <a:r>
              <a:rPr lang="en-US" sz="5400" b="1" dirty="0">
                <a:latin typeface="Corbel" panose="020B0503020204020204" pitchFamily="34" charset="0"/>
              </a:rPr>
              <a:t> ELE? </a:t>
            </a: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1. </a:t>
            </a:r>
            <a:r>
              <a:rPr lang="ru-RU" sz="5400" dirty="0" smtClean="0">
                <a:latin typeface="Corbel" panose="020B0503020204020204" pitchFamily="34" charset="0"/>
              </a:rPr>
              <a:t>Ноги / </a:t>
            </a:r>
            <a:r>
              <a:rPr lang="en-US" sz="5400" dirty="0" err="1" smtClean="0">
                <a:latin typeface="Corbel" panose="020B0503020204020204" pitchFamily="34" charset="0"/>
              </a:rPr>
              <a:t>Picioarele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2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ru-RU" sz="5400" dirty="0" smtClean="0">
                <a:latin typeface="Corbel" panose="020B0503020204020204" pitchFamily="34" charset="0"/>
              </a:rPr>
              <a:t>Волосы / </a:t>
            </a:r>
            <a:r>
              <a:rPr lang="en-US" sz="5400" dirty="0" err="1" smtClean="0">
                <a:latin typeface="Corbel" panose="020B0503020204020204" pitchFamily="34" charset="0"/>
              </a:rPr>
              <a:t>Firele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de </a:t>
            </a:r>
            <a:r>
              <a:rPr lang="en-US" sz="5400" dirty="0" err="1" smtClean="0">
                <a:latin typeface="Corbel" panose="020B0503020204020204" pitchFamily="34" charset="0"/>
              </a:rPr>
              <a:t>păr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3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ru-RU" sz="5400" dirty="0" smtClean="0">
                <a:latin typeface="Corbel" panose="020B0503020204020204" pitchFamily="34" charset="0"/>
              </a:rPr>
              <a:t>Ногти / </a:t>
            </a:r>
            <a:r>
              <a:rPr lang="en-US" sz="5400" dirty="0" err="1" smtClean="0">
                <a:latin typeface="Corbel" panose="020B0503020204020204" pitchFamily="34" charset="0"/>
              </a:rPr>
              <a:t>Unghiile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4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ru-RU" sz="5400" dirty="0" smtClean="0">
                <a:latin typeface="Corbel" panose="020B0503020204020204" pitchFamily="34" charset="0"/>
              </a:rPr>
              <a:t>Пальцы / </a:t>
            </a:r>
            <a:r>
              <a:rPr lang="en-US" sz="5400" dirty="0" err="1" smtClean="0">
                <a:latin typeface="Corbel" panose="020B0503020204020204" pitchFamily="34" charset="0"/>
              </a:rPr>
              <a:t>Degetele</a:t>
            </a:r>
            <a:endParaRPr lang="ru-RU" sz="5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8640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263" y="1133053"/>
            <a:ext cx="10870837" cy="72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800" dirty="0">
                <a:latin typeface="Corbel" panose="020B0503020204020204" pitchFamily="34" charset="0"/>
              </a:rPr>
              <a:t>В начале 2020 года Землю населяло 7 миллиардов 763 миллиона </a:t>
            </a:r>
            <a:r>
              <a:rPr lang="ru-RU" sz="4800" dirty="0" smtClean="0">
                <a:latin typeface="Corbel" panose="020B0503020204020204" pitchFamily="34" charset="0"/>
              </a:rPr>
              <a:t>людей.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b="1" dirty="0" smtClean="0">
                <a:latin typeface="Corbel" panose="020B0503020204020204" pitchFamily="34" charset="0"/>
              </a:rPr>
              <a:t>Сколько </a:t>
            </a:r>
            <a:r>
              <a:rPr lang="ru-RU" sz="4800" b="1" dirty="0">
                <a:latin typeface="Corbel" panose="020B0503020204020204" pitchFamily="34" charset="0"/>
              </a:rPr>
              <a:t>из них, по данным ООН, не имеют доступа к основным </a:t>
            </a:r>
            <a:endParaRPr lang="ru-RU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b="1" dirty="0" smtClean="0">
                <a:latin typeface="Corbel" panose="020B0503020204020204" pitchFamily="34" charset="0"/>
              </a:rPr>
              <a:t>санитарным услугам</a:t>
            </a:r>
            <a:r>
              <a:rPr lang="ru-RU" sz="4800" b="1" dirty="0">
                <a:latin typeface="Corbel" panose="020B0503020204020204" pitchFamily="34" charset="0"/>
              </a:rPr>
              <a:t>: туалетам или оборудованным выгребным </a:t>
            </a:r>
            <a:r>
              <a:rPr lang="ru-RU" sz="4800" b="1" dirty="0" smtClean="0">
                <a:latin typeface="Corbel" panose="020B0503020204020204" pitchFamily="34" charset="0"/>
              </a:rPr>
              <a:t>ямам?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La </a:t>
            </a:r>
            <a:r>
              <a:rPr lang="en-US" sz="4800" dirty="0" err="1">
                <a:latin typeface="Corbel" panose="020B0503020204020204" pitchFamily="34" charset="0"/>
              </a:rPr>
              <a:t>începutul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anului</a:t>
            </a:r>
            <a:r>
              <a:rPr lang="en-US" sz="4800" dirty="0">
                <a:latin typeface="Corbel" panose="020B0503020204020204" pitchFamily="34" charset="0"/>
              </a:rPr>
              <a:t> 2020 </a:t>
            </a:r>
            <a:r>
              <a:rPr lang="en-US" sz="4800" dirty="0" err="1">
                <a:latin typeface="Corbel" panose="020B0503020204020204" pitchFamily="34" charset="0"/>
              </a:rPr>
              <a:t>pe</a:t>
            </a:r>
            <a:r>
              <a:rPr lang="en-US" sz="4800" dirty="0">
                <a:latin typeface="Corbel" panose="020B0503020204020204" pitchFamily="34" charset="0"/>
              </a:rPr>
              <a:t> Glob </a:t>
            </a:r>
            <a:r>
              <a:rPr lang="en-US" sz="4800" dirty="0" err="1">
                <a:latin typeface="Corbel" panose="020B0503020204020204" pitchFamily="34" charset="0"/>
              </a:rPr>
              <a:t>trăiau</a:t>
            </a:r>
            <a:r>
              <a:rPr lang="en-US" sz="4800" dirty="0">
                <a:latin typeface="Corbel" panose="020B0503020204020204" pitchFamily="34" charset="0"/>
              </a:rPr>
              <a:t> circa 7 </a:t>
            </a:r>
            <a:r>
              <a:rPr lang="en-US" sz="4800" dirty="0" err="1">
                <a:latin typeface="Corbel" panose="020B0503020204020204" pitchFamily="34" charset="0"/>
              </a:rPr>
              <a:t>miliarde</a:t>
            </a:r>
            <a:r>
              <a:rPr lang="en-US" sz="4800" dirty="0">
                <a:latin typeface="Corbel" panose="020B0503020204020204" pitchFamily="34" charset="0"/>
              </a:rPr>
              <a:t> 763 </a:t>
            </a:r>
            <a:r>
              <a:rPr lang="en-US" sz="4800" dirty="0" err="1">
                <a:latin typeface="Corbel" panose="020B0503020204020204" pitchFamily="34" charset="0"/>
              </a:rPr>
              <a:t>milioane</a:t>
            </a:r>
            <a:r>
              <a:rPr lang="en-US" sz="4800" dirty="0">
                <a:latin typeface="Corbel" panose="020B0503020204020204" pitchFamily="34" charset="0"/>
              </a:rPr>
              <a:t> de </a:t>
            </a:r>
            <a:endParaRPr lang="ru-RU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oameni</a:t>
            </a:r>
            <a:r>
              <a:rPr lang="en-US" sz="4800" dirty="0" smtClean="0">
                <a:latin typeface="Corbel" panose="020B0503020204020204" pitchFamily="34" charset="0"/>
              </a:rPr>
              <a:t>.</a:t>
            </a:r>
            <a:r>
              <a:rPr lang="ru-RU" sz="4800" dirty="0" smtClean="0">
                <a:latin typeface="Corbel" panose="020B0503020204020204" pitchFamily="34" charset="0"/>
              </a:rPr>
              <a:t> </a:t>
            </a:r>
            <a:r>
              <a:rPr lang="en-US" sz="4800" b="1" dirty="0" err="1" smtClean="0">
                <a:latin typeface="Corbel" panose="020B0503020204020204" pitchFamily="34" charset="0"/>
              </a:rPr>
              <a:t>Câți</a:t>
            </a:r>
            <a:r>
              <a:rPr lang="en-US" sz="4800" b="1" dirty="0" smtClean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dintre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aceștia</a:t>
            </a:r>
            <a:r>
              <a:rPr lang="en-US" sz="4800" b="1" dirty="0">
                <a:latin typeface="Corbel" panose="020B0503020204020204" pitchFamily="34" charset="0"/>
              </a:rPr>
              <a:t>, conform </a:t>
            </a:r>
            <a:r>
              <a:rPr lang="en-US" sz="4800" b="1" dirty="0" err="1">
                <a:latin typeface="Corbel" panose="020B0503020204020204" pitchFamily="34" charset="0"/>
              </a:rPr>
              <a:t>datelor</a:t>
            </a:r>
            <a:r>
              <a:rPr lang="en-US" sz="4800" b="1" dirty="0">
                <a:latin typeface="Corbel" panose="020B0503020204020204" pitchFamily="34" charset="0"/>
              </a:rPr>
              <a:t> ONU, nu au </a:t>
            </a:r>
            <a:r>
              <a:rPr lang="en-US" sz="4800" b="1" dirty="0" err="1">
                <a:latin typeface="Corbel" panose="020B0503020204020204" pitchFamily="34" charset="0"/>
              </a:rPr>
              <a:t>acces</a:t>
            </a:r>
            <a:r>
              <a:rPr lang="en-US" sz="4800" b="1" dirty="0">
                <a:latin typeface="Corbel" panose="020B0503020204020204" pitchFamily="34" charset="0"/>
              </a:rPr>
              <a:t> la </a:t>
            </a:r>
            <a:r>
              <a:rPr lang="en-US" sz="4800" b="1" dirty="0" err="1">
                <a:latin typeface="Corbel" panose="020B0503020204020204" pitchFamily="34" charset="0"/>
              </a:rPr>
              <a:t>obiecte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endParaRPr lang="ru-RU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b="1" dirty="0" err="1" smtClean="0">
                <a:latin typeface="Corbel" panose="020B0503020204020204" pitchFamily="34" charset="0"/>
              </a:rPr>
              <a:t>sanitare</a:t>
            </a:r>
            <a:r>
              <a:rPr lang="en-US" sz="4800" b="1" dirty="0" smtClean="0">
                <a:latin typeface="Corbel" panose="020B0503020204020204" pitchFamily="34" charset="0"/>
              </a:rPr>
              <a:t> de</a:t>
            </a:r>
            <a:r>
              <a:rPr lang="ru-RU" sz="4800" b="1" dirty="0" smtClean="0">
                <a:latin typeface="Corbel" panose="020B0503020204020204" pitchFamily="34" charset="0"/>
              </a:rPr>
              <a:t> </a:t>
            </a:r>
            <a:r>
              <a:rPr lang="en-US" sz="4800" b="1" dirty="0" err="1" smtClean="0">
                <a:latin typeface="Corbel" panose="020B0503020204020204" pitchFamily="34" charset="0"/>
              </a:rPr>
              <a:t>bază</a:t>
            </a:r>
            <a:r>
              <a:rPr lang="en-US" sz="4800" b="1" dirty="0">
                <a:latin typeface="Corbel" panose="020B0503020204020204" pitchFamily="34" charset="0"/>
              </a:rPr>
              <a:t>: </a:t>
            </a:r>
            <a:r>
              <a:rPr lang="en-US" sz="4800" b="1" dirty="0" err="1">
                <a:latin typeface="Corbel" panose="020B0503020204020204" pitchFamily="34" charset="0"/>
              </a:rPr>
              <a:t>veceuri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sau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gropi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echipate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 smtClean="0">
                <a:latin typeface="Corbel" panose="020B0503020204020204" pitchFamily="34" charset="0"/>
              </a:rPr>
              <a:t>corespunzător</a:t>
            </a:r>
            <a:r>
              <a:rPr lang="en-US" sz="4800" b="1" dirty="0" smtClean="0">
                <a:latin typeface="Corbel" panose="020B0503020204020204" pitchFamily="34" charset="0"/>
              </a:rPr>
              <a:t>?</a:t>
            </a: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1. 27 </a:t>
            </a:r>
            <a:r>
              <a:rPr lang="ru-RU" sz="4800" dirty="0" smtClean="0">
                <a:latin typeface="Corbel" panose="020B0503020204020204" pitchFamily="34" charset="0"/>
              </a:rPr>
              <a:t>миллионов / 27 </a:t>
            </a:r>
            <a:r>
              <a:rPr lang="en-US" sz="4800" dirty="0" err="1" smtClean="0">
                <a:latin typeface="Corbel" panose="020B0503020204020204" pitchFamily="34" charset="0"/>
              </a:rPr>
              <a:t>milioane</a:t>
            </a:r>
            <a:endParaRPr lang="en-US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2</a:t>
            </a:r>
            <a:r>
              <a:rPr lang="en-US" sz="4800" dirty="0">
                <a:latin typeface="Corbel" panose="020B0503020204020204" pitchFamily="34" charset="0"/>
              </a:rPr>
              <a:t>. 398 </a:t>
            </a:r>
            <a:r>
              <a:rPr lang="ru-RU" sz="4800" dirty="0" smtClean="0">
                <a:latin typeface="Corbel" panose="020B0503020204020204" pitchFamily="34" charset="0"/>
              </a:rPr>
              <a:t>миллионов / 398 </a:t>
            </a:r>
            <a:r>
              <a:rPr lang="en-US" sz="4800" dirty="0" err="1" smtClean="0">
                <a:latin typeface="Corbel" panose="020B0503020204020204" pitchFamily="34" charset="0"/>
              </a:rPr>
              <a:t>milioane</a:t>
            </a:r>
            <a:endParaRPr lang="en-US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3</a:t>
            </a:r>
            <a:r>
              <a:rPr lang="en-US" sz="4800" dirty="0">
                <a:latin typeface="Corbel" panose="020B0503020204020204" pitchFamily="34" charset="0"/>
              </a:rPr>
              <a:t>. 811 </a:t>
            </a:r>
            <a:r>
              <a:rPr lang="ru-RU" sz="4800" dirty="0" smtClean="0">
                <a:latin typeface="Corbel" panose="020B0503020204020204" pitchFamily="34" charset="0"/>
              </a:rPr>
              <a:t>миллионов / 811 </a:t>
            </a:r>
            <a:r>
              <a:rPr lang="en-US" sz="4800" dirty="0" err="1" smtClean="0">
                <a:latin typeface="Corbel" panose="020B0503020204020204" pitchFamily="34" charset="0"/>
              </a:rPr>
              <a:t>milioane</a:t>
            </a:r>
            <a:endParaRPr lang="en-US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4</a:t>
            </a:r>
            <a:r>
              <a:rPr lang="en-US" sz="4800" dirty="0">
                <a:latin typeface="Corbel" panose="020B0503020204020204" pitchFamily="34" charset="0"/>
              </a:rPr>
              <a:t>. 2,4 </a:t>
            </a:r>
            <a:r>
              <a:rPr lang="ru-RU" sz="4800" dirty="0" smtClean="0">
                <a:latin typeface="Corbel" panose="020B0503020204020204" pitchFamily="34" charset="0"/>
              </a:rPr>
              <a:t>миллиарда / 2,4 </a:t>
            </a:r>
            <a:r>
              <a:rPr lang="en-US" sz="4800" dirty="0" err="1">
                <a:latin typeface="Corbel" panose="020B0503020204020204" pitchFamily="34" charset="0"/>
              </a:rPr>
              <a:t>miliarde</a:t>
            </a:r>
            <a:endParaRPr lang="ru-RU" sz="48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836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2876</TotalTime>
  <Words>1001</Words>
  <Application>Microsoft Office PowerPoint</Application>
  <PresentationFormat>Произвольный</PresentationFormat>
  <Paragraphs>148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User</cp:lastModifiedBy>
  <cp:revision>411</cp:revision>
  <dcterms:modified xsi:type="dcterms:W3CDTF">2021-01-06T14:07:13Z</dcterms:modified>
</cp:coreProperties>
</file>