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/>
            </a:pPr>
            <a:r>
              <a:t>Proiect: Camera mea renovată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Calculul materialelor pentru amenajare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Cuprins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Dimensiunile camerei</a:t>
            </a:r>
          </a:p>
          <a:p>
            <a:pPr/>
            <a:r>
              <a:t>Schița pereților</a:t>
            </a:r>
          </a:p>
          <a:p>
            <a:pPr/>
            <a:r>
              <a:t>Calculul suprafețelor</a:t>
            </a:r>
          </a:p>
          <a:p>
            <a:pPr/>
            <a:r>
              <a:t>Materiale necesare</a:t>
            </a:r>
          </a:p>
          <a:p>
            <a:pPr/>
            <a:r>
              <a:t>Costul total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Dimensiunile camerei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Lungime: 4,5 m</a:t>
            </a:r>
          </a:p>
          <a:p>
            <a:r>
              <a:t>Lățime: 3,5 m</a:t>
            </a:r>
          </a:p>
          <a:p>
            <a:r>
              <a:t>Înălțime: 3 m</a:t>
            </a:r>
          </a:p>
          <a:p>
            <a:r>
              <a:t>Fereastră: 1,5 m × 1,6 m</a:t>
            </a:r>
          </a:p>
          <a:p>
            <a:r>
              <a:t>Ușă: 0,9 m × 2,05 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Plinte pentru podea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Perimetrul camerei: (4,5 + 3,5) × 2 = 16 m</a:t>
            </a:r>
          </a:p>
          <a:p>
            <a:r>
              <a:t>Scădem lățimea ușii: 16 − 0,9 = 15,1 m</a:t>
            </a:r>
          </a:p>
          <a:p>
            <a:r>
              <a:t>O plintă = 2 m</a:t>
            </a:r>
          </a:p>
          <a:p>
            <a:r>
              <a:t>15,1 ÷ 2 ≈ 8 bucăți</a:t>
            </a:r>
          </a:p>
          <a:p>
            <a:r>
              <a:t>Cost estimat: 8 × 100 lei = 800 lei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Vopsea pentru tavan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Suprafața tavanului: 4,5 × 3,5 = 15,75 m²</a:t>
            </a:r>
          </a:p>
          <a:p>
            <a:r>
              <a:t>1 litru acoperă aproximativ 10 m²</a:t>
            </a:r>
          </a:p>
          <a:p>
            <a:r>
              <a:t>Avem nevoie de aproximativ 1,6 litri pentru un strat</a:t>
            </a:r>
          </a:p>
          <a:p>
            <a:r>
              <a:t>Pentru 2 straturi: aproximativ 3,2 litri</a:t>
            </a:r>
          </a:p>
          <a:p>
            <a:r>
              <a:t>Se cumpără o găleată de 5 litri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Cost total materiale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Tapet: 3200 lei</a:t>
            </a:r>
          </a:p>
          <a:p>
            <a:r>
              <a:t>Parchet laminat: 3000 lei</a:t>
            </a:r>
          </a:p>
          <a:p>
            <a:r>
              <a:t>Plinte: 800 lei</a:t>
            </a:r>
          </a:p>
          <a:p>
            <a:r>
              <a:t>Vopsea: 1000 lei</a:t>
            </a:r>
          </a:p>
          <a:p>
            <a:r>
              <a:t>Total aproximativ: 8000 lei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