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0" r:id="rId4"/>
    <p:sldId id="258" r:id="rId5"/>
    <p:sldId id="317" r:id="rId6"/>
    <p:sldId id="318" r:id="rId7"/>
    <p:sldId id="319" r:id="rId8"/>
    <p:sldId id="320" r:id="rId9"/>
    <p:sldId id="259" r:id="rId10"/>
    <p:sldId id="321" r:id="rId11"/>
    <p:sldId id="322" r:id="rId12"/>
    <p:sldId id="323" r:id="rId13"/>
    <p:sldId id="324" r:id="rId14"/>
    <p:sldId id="269" r:id="rId15"/>
    <p:sldId id="325" r:id="rId16"/>
    <p:sldId id="326" r:id="rId17"/>
    <p:sldId id="327" r:id="rId18"/>
    <p:sldId id="328" r:id="rId19"/>
    <p:sldId id="278" r:id="rId20"/>
    <p:sldId id="279" r:id="rId21"/>
    <p:sldId id="280" r:id="rId22"/>
    <p:sldId id="276" r:id="rId23"/>
    <p:sldId id="281" r:id="rId24"/>
    <p:sldId id="282" r:id="rId25"/>
    <p:sldId id="283" r:id="rId26"/>
    <p:sldId id="309" r:id="rId27"/>
    <p:sldId id="310" r:id="rId28"/>
    <p:sldId id="311" r:id="rId29"/>
    <p:sldId id="312" r:id="rId30"/>
    <p:sldId id="329" r:id="rId31"/>
    <p:sldId id="330" r:id="rId32"/>
    <p:sldId id="331" r:id="rId33"/>
    <p:sldId id="332" r:id="rId34"/>
    <p:sldId id="316" r:id="rId35"/>
    <p:sldId id="334" r:id="rId36"/>
    <p:sldId id="335" r:id="rId37"/>
    <p:sldId id="336" r:id="rId38"/>
    <p:sldId id="337" r:id="rId39"/>
    <p:sldId id="339" r:id="rId40"/>
    <p:sldId id="298" r:id="rId41"/>
    <p:sldId id="340" r:id="rId42"/>
    <p:sldId id="296" r:id="rId43"/>
    <p:sldId id="257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161"/>
    <a:srgbClr val="990099"/>
    <a:srgbClr val="008000"/>
    <a:srgbClr val="1FAC08"/>
    <a:srgbClr val="A46D36"/>
    <a:srgbClr val="ED3617"/>
    <a:srgbClr val="D9571D"/>
    <a:srgbClr val="30B693"/>
    <a:srgbClr val="17B79C"/>
    <a:srgbClr val="8B7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9" autoAdjust="0"/>
  </p:normalViewPr>
  <p:slideViewPr>
    <p:cSldViewPr showGuides="1">
      <p:cViewPr varScale="1">
        <p:scale>
          <a:sx n="60" d="100"/>
          <a:sy n="60" d="100"/>
        </p:scale>
        <p:origin x="14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5" Type="http://schemas.openxmlformats.org/officeDocument/2006/relationships/image" Target="../media/image69.wmf"/><Relationship Id="rId4" Type="http://schemas.openxmlformats.org/officeDocument/2006/relationships/image" Target="../media/image68.wmf"/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5" Type="http://schemas.openxmlformats.org/officeDocument/2006/relationships/image" Target="../media/image79.wmf"/><Relationship Id="rId4" Type="http://schemas.openxmlformats.org/officeDocument/2006/relationships/image" Target="../media/image78.wmf"/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5" Type="http://schemas.openxmlformats.org/officeDocument/2006/relationships/image" Target="../media/image84.wmf"/><Relationship Id="rId4" Type="http://schemas.openxmlformats.org/officeDocument/2006/relationships/image" Target="../media/image83.wmf"/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5" Type="http://schemas.openxmlformats.org/officeDocument/2006/relationships/image" Target="../media/image91.wmf"/><Relationship Id="rId4" Type="http://schemas.openxmlformats.org/officeDocument/2006/relationships/image" Target="../media/image90.wmf"/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7.vml.rels><?xml version="1.0" encoding="UTF-8" standalone="yes"?>
<Relationships xmlns="http://schemas.openxmlformats.org/package/2006/relationships"><Relationship Id="rId5" Type="http://schemas.openxmlformats.org/officeDocument/2006/relationships/image" Target="../media/image96.wmf"/><Relationship Id="rId4" Type="http://schemas.openxmlformats.org/officeDocument/2006/relationships/image" Target="../media/image95.wmf"/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8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1.wmf"/><Relationship Id="rId4" Type="http://schemas.openxmlformats.org/officeDocument/2006/relationships/image" Target="../media/image100.wmf"/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9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6.wmf"/><Relationship Id="rId4" Type="http://schemas.openxmlformats.org/officeDocument/2006/relationships/image" Target="../media/image105.wmf"/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1.wmf"/><Relationship Id="rId4" Type="http://schemas.openxmlformats.org/officeDocument/2006/relationships/image" Target="../media/image110.wmf"/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2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8.wmf"/><Relationship Id="rId4" Type="http://schemas.openxmlformats.org/officeDocument/2006/relationships/image" Target="../media/image117.wmf"/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2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3.wmf"/><Relationship Id="rId4" Type="http://schemas.openxmlformats.org/officeDocument/2006/relationships/image" Target="../media/image122.wmf"/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2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8.wmf"/><Relationship Id="rId4" Type="http://schemas.openxmlformats.org/officeDocument/2006/relationships/image" Target="../media/image127.wmf"/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2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3.wmf"/><Relationship Id="rId4" Type="http://schemas.openxmlformats.org/officeDocument/2006/relationships/image" Target="../media/image132.wmf"/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25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8.wmf"/><Relationship Id="rId4" Type="http://schemas.openxmlformats.org/officeDocument/2006/relationships/image" Target="../media/image137.wmf"/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26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4.wmf"/><Relationship Id="rId4" Type="http://schemas.openxmlformats.org/officeDocument/2006/relationships/image" Target="../media/image143.wmf"/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27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9.wmf"/><Relationship Id="rId4" Type="http://schemas.openxmlformats.org/officeDocument/2006/relationships/image" Target="../media/image148.wmf"/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28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4.wmf"/><Relationship Id="rId4" Type="http://schemas.openxmlformats.org/officeDocument/2006/relationships/image" Target="../media/image153.wmf"/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29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9.wmf"/><Relationship Id="rId4" Type="http://schemas.openxmlformats.org/officeDocument/2006/relationships/image" Target="../media/image158.wmf"/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64.wmf"/><Relationship Id="rId4" Type="http://schemas.openxmlformats.org/officeDocument/2006/relationships/image" Target="../media/image163.wmf"/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3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71.wmf"/><Relationship Id="rId4" Type="http://schemas.openxmlformats.org/officeDocument/2006/relationships/image" Target="../media/image170.wmf"/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/Relationships>
</file>

<file path=ppt/drawings/_rels/vmlDrawing3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76.wmf"/><Relationship Id="rId4" Type="http://schemas.openxmlformats.org/officeDocument/2006/relationships/image" Target="../media/image175.wmf"/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drawings/_rels/vmlDrawing3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1.wmf"/><Relationship Id="rId4" Type="http://schemas.openxmlformats.org/officeDocument/2006/relationships/image" Target="../media/image180.wmf"/><Relationship Id="rId3" Type="http://schemas.openxmlformats.org/officeDocument/2006/relationships/image" Target="../media/image179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/Relationships>
</file>

<file path=ppt/drawings/_rels/vmlDrawing3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6.wmf"/><Relationship Id="rId4" Type="http://schemas.openxmlformats.org/officeDocument/2006/relationships/image" Target="../media/image185.wmf"/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35.vml.rels><?xml version="1.0" encoding="UTF-8" standalone="yes"?>
<Relationships xmlns="http://schemas.openxmlformats.org/package/2006/relationships"><Relationship Id="rId5" Type="http://schemas.openxmlformats.org/officeDocument/2006/relationships/image" Target="../media/image191.wmf"/><Relationship Id="rId4" Type="http://schemas.openxmlformats.org/officeDocument/2006/relationships/image" Target="../media/image190.wmf"/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/Relationships>
</file>

<file path=ppt/drawings/_rels/vmlDrawing36.vml.rels><?xml version="1.0" encoding="UTF-8" standalone="yes"?>
<Relationships xmlns="http://schemas.openxmlformats.org/package/2006/relationships"><Relationship Id="rId5" Type="http://schemas.openxmlformats.org/officeDocument/2006/relationships/image" Target="../media/image197.wmf"/><Relationship Id="rId4" Type="http://schemas.openxmlformats.org/officeDocument/2006/relationships/image" Target="../media/image196.wmf"/><Relationship Id="rId3" Type="http://schemas.openxmlformats.org/officeDocument/2006/relationships/image" Target="../media/image195.wmf"/><Relationship Id="rId2" Type="http://schemas.openxmlformats.org/officeDocument/2006/relationships/image" Target="../media/image193.wmf"/><Relationship Id="rId1" Type="http://schemas.openxmlformats.org/officeDocument/2006/relationships/image" Target="../media/image192.wmf"/></Relationships>
</file>

<file path=ppt/drawings/_rels/vmlDrawing37.vml.rels><?xml version="1.0" encoding="UTF-8" standalone="yes"?>
<Relationships xmlns="http://schemas.openxmlformats.org/package/2006/relationships"><Relationship Id="rId4" Type="http://schemas.openxmlformats.org/officeDocument/2006/relationships/image" Target="../media/image201.wmf"/><Relationship Id="rId3" Type="http://schemas.openxmlformats.org/officeDocument/2006/relationships/image" Target="../media/image200.wmf"/><Relationship Id="rId2" Type="http://schemas.openxmlformats.org/officeDocument/2006/relationships/image" Target="../media/image199.wmf"/><Relationship Id="rId1" Type="http://schemas.openxmlformats.org/officeDocument/2006/relationships/image" Target="../media/image198.wmf"/></Relationships>
</file>

<file path=ppt/drawings/_rels/vmlDrawing38.vml.rels><?xml version="1.0" encoding="UTF-8" standalone="yes"?>
<Relationships xmlns="http://schemas.openxmlformats.org/package/2006/relationships"><Relationship Id="rId4" Type="http://schemas.openxmlformats.org/officeDocument/2006/relationships/image" Target="../media/image205.wmf"/><Relationship Id="rId3" Type="http://schemas.openxmlformats.org/officeDocument/2006/relationships/image" Target="../media/image204.wmf"/><Relationship Id="rId2" Type="http://schemas.openxmlformats.org/officeDocument/2006/relationships/image" Target="../media/image203.wmf"/><Relationship Id="rId1" Type="http://schemas.openxmlformats.org/officeDocument/2006/relationships/image" Target="../media/image202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7584" y="6453336"/>
            <a:ext cx="771384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Николаевна. МКОУ СОШ № 256 ГО ЗАТО г.Фокино Приморский край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900igr.net/up/datai/172601/0010-008-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564905"/>
            <a:ext cx="5400600" cy="396606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slide" Target="slide4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wmf"/><Relationship Id="rId8" Type="http://schemas.openxmlformats.org/officeDocument/2006/relationships/oleObject" Target="../embeddings/oleObject38.bin"/><Relationship Id="rId7" Type="http://schemas.openxmlformats.org/officeDocument/2006/relationships/image" Target="../media/image44.wmf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6.bin"/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7" Type="http://schemas.openxmlformats.org/officeDocument/2006/relationships/vmlDrawing" Target="../drawings/vmlDrawing8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slide" Target="slide2.xml"/><Relationship Id="rId13" Type="http://schemas.openxmlformats.org/officeDocument/2006/relationships/image" Target="../media/image47.wmf"/><Relationship Id="rId12" Type="http://schemas.openxmlformats.org/officeDocument/2006/relationships/oleObject" Target="../embeddings/oleObject40.bin"/><Relationship Id="rId11" Type="http://schemas.openxmlformats.org/officeDocument/2006/relationships/image" Target="../media/image46.wmf"/><Relationship Id="rId10" Type="http://schemas.openxmlformats.org/officeDocument/2006/relationships/oleObject" Target="../embeddings/oleObject39.bin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wmf"/><Relationship Id="rId8" Type="http://schemas.openxmlformats.org/officeDocument/2006/relationships/oleObject" Target="../embeddings/oleObject43.bin"/><Relationship Id="rId7" Type="http://schemas.openxmlformats.org/officeDocument/2006/relationships/image" Target="../media/image49.wmf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1.bin"/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7" Type="http://schemas.openxmlformats.org/officeDocument/2006/relationships/vmlDrawing" Target="../drawings/vmlDrawing9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slide" Target="slide2.xml"/><Relationship Id="rId13" Type="http://schemas.openxmlformats.org/officeDocument/2006/relationships/image" Target="../media/image52.wmf"/><Relationship Id="rId12" Type="http://schemas.openxmlformats.org/officeDocument/2006/relationships/oleObject" Target="../embeddings/oleObject45.bin"/><Relationship Id="rId11" Type="http://schemas.openxmlformats.org/officeDocument/2006/relationships/image" Target="../media/image51.wmf"/><Relationship Id="rId10" Type="http://schemas.openxmlformats.org/officeDocument/2006/relationships/oleObject" Target="../embeddings/oleObject44.bin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wmf"/><Relationship Id="rId8" Type="http://schemas.openxmlformats.org/officeDocument/2006/relationships/oleObject" Target="../embeddings/oleObject48.bin"/><Relationship Id="rId7" Type="http://schemas.openxmlformats.org/officeDocument/2006/relationships/image" Target="../media/image54.wmf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6.bin"/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7" Type="http://schemas.openxmlformats.org/officeDocument/2006/relationships/vmlDrawing" Target="../drawings/vmlDrawing10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slide" Target="slide2.xml"/><Relationship Id="rId13" Type="http://schemas.openxmlformats.org/officeDocument/2006/relationships/image" Target="../media/image57.wmf"/><Relationship Id="rId12" Type="http://schemas.openxmlformats.org/officeDocument/2006/relationships/oleObject" Target="../embeddings/oleObject50.bin"/><Relationship Id="rId11" Type="http://schemas.openxmlformats.org/officeDocument/2006/relationships/image" Target="../media/image56.wmf"/><Relationship Id="rId10" Type="http://schemas.openxmlformats.org/officeDocument/2006/relationships/oleObject" Target="../embeddings/oleObject49.bin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4.bin"/><Relationship Id="rId8" Type="http://schemas.openxmlformats.org/officeDocument/2006/relationships/image" Target="../media/image62.wmf"/><Relationship Id="rId7" Type="http://schemas.openxmlformats.org/officeDocument/2006/relationships/oleObject" Target="../embeddings/oleObject53.bin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0.wmf"/><Relationship Id="rId3" Type="http://schemas.openxmlformats.org/officeDocument/2006/relationships/oleObject" Target="../embeddings/oleObject51.bin"/><Relationship Id="rId2" Type="http://schemas.openxmlformats.org/officeDocument/2006/relationships/image" Target="../media/image59.jpeg"/><Relationship Id="rId17" Type="http://schemas.openxmlformats.org/officeDocument/2006/relationships/vmlDrawing" Target="../drawings/vmlDrawing11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slide" Target="slide2.xml"/><Relationship Id="rId13" Type="http://schemas.openxmlformats.org/officeDocument/2006/relationships/image" Target="../media/image64.wmf"/><Relationship Id="rId12" Type="http://schemas.openxmlformats.org/officeDocument/2006/relationships/oleObject" Target="../embeddings/oleObject55.bin"/><Relationship Id="rId11" Type="http://schemas.openxmlformats.org/officeDocument/2006/relationships/image" Target="../media/image4.png"/><Relationship Id="rId10" Type="http://schemas.openxmlformats.org/officeDocument/2006/relationships/image" Target="../media/image63.wmf"/><Relationship Id="rId1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.bin"/><Relationship Id="rId8" Type="http://schemas.openxmlformats.org/officeDocument/2006/relationships/image" Target="../media/image67.wmf"/><Relationship Id="rId7" Type="http://schemas.openxmlformats.org/officeDocument/2006/relationships/oleObject" Target="../embeddings/oleObject58.bin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5.wmf"/><Relationship Id="rId3" Type="http://schemas.openxmlformats.org/officeDocument/2006/relationships/oleObject" Target="../embeddings/oleObject56.bin"/><Relationship Id="rId2" Type="http://schemas.openxmlformats.org/officeDocument/2006/relationships/image" Target="../media/image59.jpeg"/><Relationship Id="rId17" Type="http://schemas.openxmlformats.org/officeDocument/2006/relationships/vmlDrawing" Target="../drawings/vmlDrawing12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slide" Target="slide2.xml"/><Relationship Id="rId13" Type="http://schemas.openxmlformats.org/officeDocument/2006/relationships/image" Target="../media/image4.png"/><Relationship Id="rId12" Type="http://schemas.openxmlformats.org/officeDocument/2006/relationships/image" Target="../media/image69.wmf"/><Relationship Id="rId11" Type="http://schemas.openxmlformats.org/officeDocument/2006/relationships/oleObject" Target="../embeddings/oleObject60.bin"/><Relationship Id="rId10" Type="http://schemas.openxmlformats.org/officeDocument/2006/relationships/image" Target="../media/image68.wmf"/><Relationship Id="rId1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4.bin"/><Relationship Id="rId8" Type="http://schemas.openxmlformats.org/officeDocument/2006/relationships/image" Target="../media/image72.wmf"/><Relationship Id="rId7" Type="http://schemas.openxmlformats.org/officeDocument/2006/relationships/oleObject" Target="../embeddings/oleObject63.bin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0.wmf"/><Relationship Id="rId3" Type="http://schemas.openxmlformats.org/officeDocument/2006/relationships/oleObject" Target="../embeddings/oleObject61.bin"/><Relationship Id="rId2" Type="http://schemas.openxmlformats.org/officeDocument/2006/relationships/image" Target="../media/image59.jpeg"/><Relationship Id="rId17" Type="http://schemas.openxmlformats.org/officeDocument/2006/relationships/vmlDrawing" Target="../drawings/vmlDrawing13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slide" Target="slide2.xml"/><Relationship Id="rId13" Type="http://schemas.openxmlformats.org/officeDocument/2006/relationships/image" Target="../media/image4.png"/><Relationship Id="rId12" Type="http://schemas.openxmlformats.org/officeDocument/2006/relationships/image" Target="../media/image74.wmf"/><Relationship Id="rId11" Type="http://schemas.openxmlformats.org/officeDocument/2006/relationships/oleObject" Target="../embeddings/oleObject65.bin"/><Relationship Id="rId10" Type="http://schemas.openxmlformats.org/officeDocument/2006/relationships/image" Target="../media/image73.wmf"/><Relationship Id="rId1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9.bin"/><Relationship Id="rId8" Type="http://schemas.openxmlformats.org/officeDocument/2006/relationships/image" Target="../media/image77.wmf"/><Relationship Id="rId7" Type="http://schemas.openxmlformats.org/officeDocument/2006/relationships/oleObject" Target="../embeddings/oleObject68.bin"/><Relationship Id="rId6" Type="http://schemas.openxmlformats.org/officeDocument/2006/relationships/image" Target="../media/image76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5.wmf"/><Relationship Id="rId3" Type="http://schemas.openxmlformats.org/officeDocument/2006/relationships/oleObject" Target="../embeddings/oleObject66.bin"/><Relationship Id="rId2" Type="http://schemas.openxmlformats.org/officeDocument/2006/relationships/image" Target="../media/image59.jpeg"/><Relationship Id="rId17" Type="http://schemas.openxmlformats.org/officeDocument/2006/relationships/vmlDrawing" Target="../drawings/vmlDrawing14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slide" Target="slide2.xml"/><Relationship Id="rId13" Type="http://schemas.openxmlformats.org/officeDocument/2006/relationships/image" Target="../media/image4.png"/><Relationship Id="rId12" Type="http://schemas.openxmlformats.org/officeDocument/2006/relationships/image" Target="../media/image79.wmf"/><Relationship Id="rId11" Type="http://schemas.openxmlformats.org/officeDocument/2006/relationships/oleObject" Target="../embeddings/oleObject70.bin"/><Relationship Id="rId10" Type="http://schemas.openxmlformats.org/officeDocument/2006/relationships/image" Target="../media/image78.wmf"/><Relationship Id="rId1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4.bin"/><Relationship Id="rId8" Type="http://schemas.openxmlformats.org/officeDocument/2006/relationships/image" Target="../media/image82.wmf"/><Relationship Id="rId7" Type="http://schemas.openxmlformats.org/officeDocument/2006/relationships/oleObject" Target="../embeddings/oleObject73.bin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0.wmf"/><Relationship Id="rId3" Type="http://schemas.openxmlformats.org/officeDocument/2006/relationships/oleObject" Target="../embeddings/oleObject71.bin"/><Relationship Id="rId2" Type="http://schemas.openxmlformats.org/officeDocument/2006/relationships/image" Target="../media/image59.jpeg"/><Relationship Id="rId17" Type="http://schemas.openxmlformats.org/officeDocument/2006/relationships/vmlDrawing" Target="../drawings/vmlDrawing15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slide" Target="slide2.xml"/><Relationship Id="rId13" Type="http://schemas.openxmlformats.org/officeDocument/2006/relationships/image" Target="../media/image4.png"/><Relationship Id="rId12" Type="http://schemas.openxmlformats.org/officeDocument/2006/relationships/image" Target="../media/image84.wmf"/><Relationship Id="rId11" Type="http://schemas.openxmlformats.org/officeDocument/2006/relationships/oleObject" Target="../embeddings/oleObject75.bin"/><Relationship Id="rId10" Type="http://schemas.openxmlformats.org/officeDocument/2006/relationships/image" Target="../media/image83.wmf"/><Relationship Id="rId1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9.bin"/><Relationship Id="rId8" Type="http://schemas.openxmlformats.org/officeDocument/2006/relationships/image" Target="../media/image89.wmf"/><Relationship Id="rId7" Type="http://schemas.openxmlformats.org/officeDocument/2006/relationships/oleObject" Target="../embeddings/oleObject78.bin"/><Relationship Id="rId6" Type="http://schemas.openxmlformats.org/officeDocument/2006/relationships/image" Target="../media/image88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7.wmf"/><Relationship Id="rId3" Type="http://schemas.openxmlformats.org/officeDocument/2006/relationships/oleObject" Target="../embeddings/oleObject76.bin"/><Relationship Id="rId2" Type="http://schemas.openxmlformats.org/officeDocument/2006/relationships/image" Target="../media/image86.png"/><Relationship Id="rId16" Type="http://schemas.openxmlformats.org/officeDocument/2006/relationships/vmlDrawing" Target="../drawings/vmlDrawing16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91.wmf"/><Relationship Id="rId11" Type="http://schemas.openxmlformats.org/officeDocument/2006/relationships/oleObject" Target="../embeddings/oleObject80.bin"/><Relationship Id="rId10" Type="http://schemas.openxmlformats.org/officeDocument/2006/relationships/image" Target="../media/image90.wmf"/><Relationship Id="rId1" Type="http://schemas.openxmlformats.org/officeDocument/2006/relationships/image" Target="../media/image85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4.bin"/><Relationship Id="rId8" Type="http://schemas.openxmlformats.org/officeDocument/2006/relationships/image" Target="../media/image94.wmf"/><Relationship Id="rId7" Type="http://schemas.openxmlformats.org/officeDocument/2006/relationships/oleObject" Target="../embeddings/oleObject83.bin"/><Relationship Id="rId6" Type="http://schemas.openxmlformats.org/officeDocument/2006/relationships/image" Target="../media/image93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92.wmf"/><Relationship Id="rId3" Type="http://schemas.openxmlformats.org/officeDocument/2006/relationships/oleObject" Target="../embeddings/oleObject81.bin"/><Relationship Id="rId2" Type="http://schemas.openxmlformats.org/officeDocument/2006/relationships/image" Target="../media/image86.png"/><Relationship Id="rId16" Type="http://schemas.openxmlformats.org/officeDocument/2006/relationships/vmlDrawing" Target="../drawings/vmlDrawing17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4.png"/><Relationship Id="rId12" Type="http://schemas.openxmlformats.org/officeDocument/2006/relationships/image" Target="../media/image96.wmf"/><Relationship Id="rId11" Type="http://schemas.openxmlformats.org/officeDocument/2006/relationships/oleObject" Target="../embeddings/oleObject85.bin"/><Relationship Id="rId10" Type="http://schemas.openxmlformats.org/officeDocument/2006/relationships/image" Target="../media/image95.wmf"/><Relationship Id="rId1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38" Type="http://schemas.openxmlformats.org/officeDocument/2006/relationships/slideLayout" Target="../slideLayouts/slideLayout2.xml"/><Relationship Id="rId37" Type="http://schemas.openxmlformats.org/officeDocument/2006/relationships/slide" Target="slide41.xml"/><Relationship Id="rId36" Type="http://schemas.openxmlformats.org/officeDocument/2006/relationships/slide" Target="slide37.xml"/><Relationship Id="rId35" Type="http://schemas.openxmlformats.org/officeDocument/2006/relationships/slide" Target="slide36.xml"/><Relationship Id="rId34" Type="http://schemas.openxmlformats.org/officeDocument/2006/relationships/slide" Target="slide35.xml"/><Relationship Id="rId33" Type="http://schemas.openxmlformats.org/officeDocument/2006/relationships/slide" Target="slide34.xml"/><Relationship Id="rId32" Type="http://schemas.openxmlformats.org/officeDocument/2006/relationships/slide" Target="slide32.xml"/><Relationship Id="rId31" Type="http://schemas.openxmlformats.org/officeDocument/2006/relationships/slide" Target="slide31.xml"/><Relationship Id="rId30" Type="http://schemas.openxmlformats.org/officeDocument/2006/relationships/slide" Target="slide30.xml"/><Relationship Id="rId3" Type="http://schemas.openxmlformats.org/officeDocument/2006/relationships/slide" Target="slide3.xml"/><Relationship Id="rId29" Type="http://schemas.openxmlformats.org/officeDocument/2006/relationships/slide" Target="slide29.xml"/><Relationship Id="rId28" Type="http://schemas.openxmlformats.org/officeDocument/2006/relationships/slide" Target="slide28.xml"/><Relationship Id="rId27" Type="http://schemas.openxmlformats.org/officeDocument/2006/relationships/slide" Target="slide27.xml"/><Relationship Id="rId26" Type="http://schemas.openxmlformats.org/officeDocument/2006/relationships/slide" Target="slide26.xml"/><Relationship Id="rId25" Type="http://schemas.openxmlformats.org/officeDocument/2006/relationships/slide" Target="slide25.xml"/><Relationship Id="rId24" Type="http://schemas.openxmlformats.org/officeDocument/2006/relationships/slide" Target="slide24.xml"/><Relationship Id="rId23" Type="http://schemas.openxmlformats.org/officeDocument/2006/relationships/slide" Target="slide23.xml"/><Relationship Id="rId22" Type="http://schemas.openxmlformats.org/officeDocument/2006/relationships/slide" Target="slide22.xml"/><Relationship Id="rId21" Type="http://schemas.openxmlformats.org/officeDocument/2006/relationships/slide" Target="slide19.xml"/><Relationship Id="rId20" Type="http://schemas.openxmlformats.org/officeDocument/2006/relationships/slide" Target="slide20.xml"/><Relationship Id="rId2" Type="http://schemas.openxmlformats.org/officeDocument/2006/relationships/image" Target="../media/image4.png"/><Relationship Id="rId19" Type="http://schemas.openxmlformats.org/officeDocument/2006/relationships/slide" Target="slide21.xml"/><Relationship Id="rId18" Type="http://schemas.openxmlformats.org/officeDocument/2006/relationships/slide" Target="slide18.xml"/><Relationship Id="rId17" Type="http://schemas.openxmlformats.org/officeDocument/2006/relationships/slide" Target="slide17.xml"/><Relationship Id="rId16" Type="http://schemas.openxmlformats.org/officeDocument/2006/relationships/slide" Target="slide16.xml"/><Relationship Id="rId15" Type="http://schemas.openxmlformats.org/officeDocument/2006/relationships/slide" Target="slide15.xml"/><Relationship Id="rId14" Type="http://schemas.openxmlformats.org/officeDocument/2006/relationships/slide" Target="slide14.xml"/><Relationship Id="rId13" Type="http://schemas.openxmlformats.org/officeDocument/2006/relationships/slide" Target="slide13.xml"/><Relationship Id="rId12" Type="http://schemas.openxmlformats.org/officeDocument/2006/relationships/slide" Target="slide33.xml"/><Relationship Id="rId11" Type="http://schemas.openxmlformats.org/officeDocument/2006/relationships/slide" Target="slide11.xml"/><Relationship Id="rId10" Type="http://schemas.openxmlformats.org/officeDocument/2006/relationships/slide" Target="slide10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9.bin"/><Relationship Id="rId8" Type="http://schemas.openxmlformats.org/officeDocument/2006/relationships/image" Target="../media/image99.wmf"/><Relationship Id="rId7" Type="http://schemas.openxmlformats.org/officeDocument/2006/relationships/oleObject" Target="../embeddings/oleObject88.bin"/><Relationship Id="rId6" Type="http://schemas.openxmlformats.org/officeDocument/2006/relationships/image" Target="../media/image98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97.wmf"/><Relationship Id="rId3" Type="http://schemas.openxmlformats.org/officeDocument/2006/relationships/oleObject" Target="../embeddings/oleObject86.bin"/><Relationship Id="rId2" Type="http://schemas.openxmlformats.org/officeDocument/2006/relationships/image" Target="../media/image86.png"/><Relationship Id="rId16" Type="http://schemas.openxmlformats.org/officeDocument/2006/relationships/vmlDrawing" Target="../drawings/vmlDrawing18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4.png"/><Relationship Id="rId12" Type="http://schemas.openxmlformats.org/officeDocument/2006/relationships/image" Target="../media/image101.wmf"/><Relationship Id="rId11" Type="http://schemas.openxmlformats.org/officeDocument/2006/relationships/oleObject" Target="../embeddings/oleObject90.bin"/><Relationship Id="rId10" Type="http://schemas.openxmlformats.org/officeDocument/2006/relationships/image" Target="../media/image100.wmf"/><Relationship Id="rId1" Type="http://schemas.openxmlformats.org/officeDocument/2006/relationships/image" Target="../media/image85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wmf"/><Relationship Id="rId8" Type="http://schemas.openxmlformats.org/officeDocument/2006/relationships/oleObject" Target="../embeddings/oleObject93.bin"/><Relationship Id="rId7" Type="http://schemas.openxmlformats.org/officeDocument/2006/relationships/image" Target="../media/image103.wmf"/><Relationship Id="rId6" Type="http://schemas.openxmlformats.org/officeDocument/2006/relationships/oleObject" Target="../embeddings/oleObject92.bin"/><Relationship Id="rId5" Type="http://schemas.openxmlformats.org/officeDocument/2006/relationships/image" Target="../media/image4.png"/><Relationship Id="rId4" Type="http://schemas.openxmlformats.org/officeDocument/2006/relationships/image" Target="../media/image102.wmf"/><Relationship Id="rId3" Type="http://schemas.openxmlformats.org/officeDocument/2006/relationships/oleObject" Target="../embeddings/oleObject91.bin"/><Relationship Id="rId2" Type="http://schemas.openxmlformats.org/officeDocument/2006/relationships/image" Target="../media/image86.png"/><Relationship Id="rId16" Type="http://schemas.openxmlformats.org/officeDocument/2006/relationships/vmlDrawing" Target="../drawings/vmlDrawing19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106.wmf"/><Relationship Id="rId12" Type="http://schemas.openxmlformats.org/officeDocument/2006/relationships/oleObject" Target="../embeddings/oleObject95.bin"/><Relationship Id="rId11" Type="http://schemas.openxmlformats.org/officeDocument/2006/relationships/image" Target="../media/image105.wmf"/><Relationship Id="rId10" Type="http://schemas.openxmlformats.org/officeDocument/2006/relationships/oleObject" Target="../embeddings/oleObject94.bin"/><Relationship Id="rId1" Type="http://schemas.openxmlformats.org/officeDocument/2006/relationships/image" Target="../media/image85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9.bin"/><Relationship Id="rId8" Type="http://schemas.openxmlformats.org/officeDocument/2006/relationships/image" Target="../media/image109.wmf"/><Relationship Id="rId7" Type="http://schemas.openxmlformats.org/officeDocument/2006/relationships/oleObject" Target="../embeddings/oleObject98.bin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07.wmf"/><Relationship Id="rId3" Type="http://schemas.openxmlformats.org/officeDocument/2006/relationships/oleObject" Target="../embeddings/oleObject96.bin"/><Relationship Id="rId2" Type="http://schemas.openxmlformats.org/officeDocument/2006/relationships/image" Target="../media/image86.png"/><Relationship Id="rId16" Type="http://schemas.openxmlformats.org/officeDocument/2006/relationships/vmlDrawing" Target="../drawings/vmlDrawing20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4.png"/><Relationship Id="rId12" Type="http://schemas.openxmlformats.org/officeDocument/2006/relationships/image" Target="../media/image111.wmf"/><Relationship Id="rId11" Type="http://schemas.openxmlformats.org/officeDocument/2006/relationships/oleObject" Target="../embeddings/oleObject100.bin"/><Relationship Id="rId10" Type="http://schemas.openxmlformats.org/officeDocument/2006/relationships/image" Target="../media/image110.wmf"/><Relationship Id="rId1" Type="http://schemas.openxmlformats.org/officeDocument/2006/relationships/image" Target="../media/image85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4.bin"/><Relationship Id="rId8" Type="http://schemas.openxmlformats.org/officeDocument/2006/relationships/image" Target="../media/image116.wmf"/><Relationship Id="rId7" Type="http://schemas.openxmlformats.org/officeDocument/2006/relationships/oleObject" Target="../embeddings/oleObject103.bin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14.wmf"/><Relationship Id="rId3" Type="http://schemas.openxmlformats.org/officeDocument/2006/relationships/oleObject" Target="../embeddings/oleObject101.bin"/><Relationship Id="rId2" Type="http://schemas.openxmlformats.org/officeDocument/2006/relationships/image" Target="../media/image113.jpeg"/><Relationship Id="rId17" Type="http://schemas.openxmlformats.org/officeDocument/2006/relationships/vmlDrawing" Target="../drawings/vmlDrawing21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9.xml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118.wmf"/><Relationship Id="rId11" Type="http://schemas.openxmlformats.org/officeDocument/2006/relationships/oleObject" Target="../embeddings/oleObject105.bin"/><Relationship Id="rId10" Type="http://schemas.openxmlformats.org/officeDocument/2006/relationships/image" Target="../media/image117.wmf"/><Relationship Id="rId1" Type="http://schemas.openxmlformats.org/officeDocument/2006/relationships/image" Target="../media/image112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1.wmf"/><Relationship Id="rId8" Type="http://schemas.openxmlformats.org/officeDocument/2006/relationships/oleObject" Target="../embeddings/oleObject108.bin"/><Relationship Id="rId7" Type="http://schemas.openxmlformats.org/officeDocument/2006/relationships/image" Target="../media/image120.wmf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06.bin"/><Relationship Id="rId3" Type="http://schemas.openxmlformats.org/officeDocument/2006/relationships/slide" Target="slide2.xml"/><Relationship Id="rId2" Type="http://schemas.openxmlformats.org/officeDocument/2006/relationships/image" Target="../media/image113.jpeg"/><Relationship Id="rId17" Type="http://schemas.openxmlformats.org/officeDocument/2006/relationships/vmlDrawing" Target="../drawings/vmlDrawing22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9.xml"/><Relationship Id="rId14" Type="http://schemas.openxmlformats.org/officeDocument/2006/relationships/image" Target="../media/image4.png"/><Relationship Id="rId13" Type="http://schemas.openxmlformats.org/officeDocument/2006/relationships/image" Target="../media/image123.wmf"/><Relationship Id="rId12" Type="http://schemas.openxmlformats.org/officeDocument/2006/relationships/oleObject" Target="../embeddings/oleObject110.bin"/><Relationship Id="rId11" Type="http://schemas.openxmlformats.org/officeDocument/2006/relationships/image" Target="../media/image122.wmf"/><Relationship Id="rId10" Type="http://schemas.openxmlformats.org/officeDocument/2006/relationships/oleObject" Target="../embeddings/oleObject109.bin"/><Relationship Id="rId1" Type="http://schemas.openxmlformats.org/officeDocument/2006/relationships/image" Target="../media/image112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6.wmf"/><Relationship Id="rId8" Type="http://schemas.openxmlformats.org/officeDocument/2006/relationships/oleObject" Target="../embeddings/oleObject113.bin"/><Relationship Id="rId7" Type="http://schemas.openxmlformats.org/officeDocument/2006/relationships/image" Target="../media/image125.wmf"/><Relationship Id="rId6" Type="http://schemas.openxmlformats.org/officeDocument/2006/relationships/oleObject" Target="../embeddings/oleObject112.bin"/><Relationship Id="rId5" Type="http://schemas.openxmlformats.org/officeDocument/2006/relationships/slide" Target="slide2.xml"/><Relationship Id="rId4" Type="http://schemas.openxmlformats.org/officeDocument/2006/relationships/image" Target="../media/image124.wmf"/><Relationship Id="rId3" Type="http://schemas.openxmlformats.org/officeDocument/2006/relationships/oleObject" Target="../embeddings/oleObject111.bin"/><Relationship Id="rId2" Type="http://schemas.openxmlformats.org/officeDocument/2006/relationships/image" Target="../media/image113.jpeg"/><Relationship Id="rId16" Type="http://schemas.openxmlformats.org/officeDocument/2006/relationships/vmlDrawing" Target="../drawings/vmlDrawing23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.png"/><Relationship Id="rId13" Type="http://schemas.openxmlformats.org/officeDocument/2006/relationships/image" Target="../media/image128.wmf"/><Relationship Id="rId12" Type="http://schemas.openxmlformats.org/officeDocument/2006/relationships/oleObject" Target="../embeddings/oleObject115.bin"/><Relationship Id="rId11" Type="http://schemas.openxmlformats.org/officeDocument/2006/relationships/image" Target="../media/image127.wmf"/><Relationship Id="rId10" Type="http://schemas.openxmlformats.org/officeDocument/2006/relationships/oleObject" Target="../embeddings/oleObject114.bin"/><Relationship Id="rId1" Type="http://schemas.openxmlformats.org/officeDocument/2006/relationships/image" Target="../media/image112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1.wmf"/><Relationship Id="rId8" Type="http://schemas.openxmlformats.org/officeDocument/2006/relationships/oleObject" Target="../embeddings/oleObject118.bin"/><Relationship Id="rId7" Type="http://schemas.openxmlformats.org/officeDocument/2006/relationships/image" Target="../media/image130.wmf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116.bin"/><Relationship Id="rId3" Type="http://schemas.openxmlformats.org/officeDocument/2006/relationships/slide" Target="slide2.xml"/><Relationship Id="rId2" Type="http://schemas.openxmlformats.org/officeDocument/2006/relationships/image" Target="../media/image113.jpeg"/><Relationship Id="rId17" Type="http://schemas.openxmlformats.org/officeDocument/2006/relationships/vmlDrawing" Target="../drawings/vmlDrawing24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9.xml"/><Relationship Id="rId14" Type="http://schemas.openxmlformats.org/officeDocument/2006/relationships/image" Target="../media/image4.png"/><Relationship Id="rId13" Type="http://schemas.openxmlformats.org/officeDocument/2006/relationships/image" Target="../media/image133.wmf"/><Relationship Id="rId12" Type="http://schemas.openxmlformats.org/officeDocument/2006/relationships/oleObject" Target="../embeddings/oleObject120.bin"/><Relationship Id="rId11" Type="http://schemas.openxmlformats.org/officeDocument/2006/relationships/image" Target="../media/image132.wmf"/><Relationship Id="rId10" Type="http://schemas.openxmlformats.org/officeDocument/2006/relationships/oleObject" Target="../embeddings/oleObject119.bin"/><Relationship Id="rId1" Type="http://schemas.openxmlformats.org/officeDocument/2006/relationships/image" Target="../media/image112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6.wmf"/><Relationship Id="rId8" Type="http://schemas.openxmlformats.org/officeDocument/2006/relationships/oleObject" Target="../embeddings/oleObject123.bin"/><Relationship Id="rId7" Type="http://schemas.openxmlformats.org/officeDocument/2006/relationships/image" Target="../media/image135.wmf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21.bin"/><Relationship Id="rId3" Type="http://schemas.openxmlformats.org/officeDocument/2006/relationships/slide" Target="slide2.xml"/><Relationship Id="rId2" Type="http://schemas.openxmlformats.org/officeDocument/2006/relationships/image" Target="../media/image113.jpeg"/><Relationship Id="rId17" Type="http://schemas.openxmlformats.org/officeDocument/2006/relationships/vmlDrawing" Target="../drawings/vmlDrawing25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9.xml"/><Relationship Id="rId14" Type="http://schemas.openxmlformats.org/officeDocument/2006/relationships/image" Target="../media/image4.png"/><Relationship Id="rId13" Type="http://schemas.openxmlformats.org/officeDocument/2006/relationships/image" Target="../media/image138.wmf"/><Relationship Id="rId12" Type="http://schemas.openxmlformats.org/officeDocument/2006/relationships/oleObject" Target="../embeddings/oleObject125.bin"/><Relationship Id="rId11" Type="http://schemas.openxmlformats.org/officeDocument/2006/relationships/image" Target="../media/image137.wmf"/><Relationship Id="rId10" Type="http://schemas.openxmlformats.org/officeDocument/2006/relationships/oleObject" Target="../embeddings/oleObject124.bin"/><Relationship Id="rId1" Type="http://schemas.openxmlformats.org/officeDocument/2006/relationships/image" Target="../media/image112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9.bin"/><Relationship Id="rId8" Type="http://schemas.openxmlformats.org/officeDocument/2006/relationships/image" Target="../media/image142.wmf"/><Relationship Id="rId7" Type="http://schemas.openxmlformats.org/officeDocument/2006/relationships/oleObject" Target="../embeddings/oleObject128.bin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40.wmf"/><Relationship Id="rId3" Type="http://schemas.openxmlformats.org/officeDocument/2006/relationships/oleObject" Target="../embeddings/oleObject126.bin"/><Relationship Id="rId2" Type="http://schemas.openxmlformats.org/officeDocument/2006/relationships/image" Target="../media/image4.png"/><Relationship Id="rId16" Type="http://schemas.openxmlformats.org/officeDocument/2006/relationships/vmlDrawing" Target="../drawings/vmlDrawing26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40.xml"/><Relationship Id="rId13" Type="http://schemas.openxmlformats.org/officeDocument/2006/relationships/slide" Target="slide2.xml"/><Relationship Id="rId12" Type="http://schemas.openxmlformats.org/officeDocument/2006/relationships/image" Target="../media/image144.wmf"/><Relationship Id="rId11" Type="http://schemas.openxmlformats.org/officeDocument/2006/relationships/oleObject" Target="../embeddings/oleObject130.bin"/><Relationship Id="rId10" Type="http://schemas.openxmlformats.org/officeDocument/2006/relationships/image" Target="../media/image143.wmf"/><Relationship Id="rId1" Type="http://schemas.openxmlformats.org/officeDocument/2006/relationships/image" Target="../media/image139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4.bin"/><Relationship Id="rId8" Type="http://schemas.openxmlformats.org/officeDocument/2006/relationships/image" Target="../media/image147.wmf"/><Relationship Id="rId7" Type="http://schemas.openxmlformats.org/officeDocument/2006/relationships/oleObject" Target="../embeddings/oleObject133.bin"/><Relationship Id="rId6" Type="http://schemas.openxmlformats.org/officeDocument/2006/relationships/image" Target="../media/image146.w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145.wmf"/><Relationship Id="rId3" Type="http://schemas.openxmlformats.org/officeDocument/2006/relationships/oleObject" Target="../embeddings/oleObject131.bin"/><Relationship Id="rId2" Type="http://schemas.openxmlformats.org/officeDocument/2006/relationships/image" Target="../media/image4.png"/><Relationship Id="rId16" Type="http://schemas.openxmlformats.org/officeDocument/2006/relationships/vmlDrawing" Target="../drawings/vmlDrawing27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40.xml"/><Relationship Id="rId13" Type="http://schemas.openxmlformats.org/officeDocument/2006/relationships/slide" Target="slide2.xml"/><Relationship Id="rId12" Type="http://schemas.openxmlformats.org/officeDocument/2006/relationships/image" Target="../media/image149.wmf"/><Relationship Id="rId11" Type="http://schemas.openxmlformats.org/officeDocument/2006/relationships/oleObject" Target="../embeddings/oleObject135.bin"/><Relationship Id="rId10" Type="http://schemas.openxmlformats.org/officeDocument/2006/relationships/image" Target="../media/image148.wmf"/><Relationship Id="rId1" Type="http://schemas.openxmlformats.org/officeDocument/2006/relationships/image" Target="../media/image139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8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38.xml"/><Relationship Id="rId13" Type="http://schemas.openxmlformats.org/officeDocument/2006/relationships/slide" Target="slide2.xml"/><Relationship Id="rId12" Type="http://schemas.openxmlformats.org/officeDocument/2006/relationships/image" Target="../media/image4.png"/><Relationship Id="rId11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9.bin"/><Relationship Id="rId8" Type="http://schemas.openxmlformats.org/officeDocument/2006/relationships/image" Target="../media/image152.wmf"/><Relationship Id="rId7" Type="http://schemas.openxmlformats.org/officeDocument/2006/relationships/oleObject" Target="../embeddings/oleObject138.bin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150.wmf"/><Relationship Id="rId3" Type="http://schemas.openxmlformats.org/officeDocument/2006/relationships/oleObject" Target="../embeddings/oleObject136.bin"/><Relationship Id="rId2" Type="http://schemas.openxmlformats.org/officeDocument/2006/relationships/image" Target="../media/image4.png"/><Relationship Id="rId16" Type="http://schemas.openxmlformats.org/officeDocument/2006/relationships/vmlDrawing" Target="../drawings/vmlDrawing28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40.xml"/><Relationship Id="rId13" Type="http://schemas.openxmlformats.org/officeDocument/2006/relationships/slide" Target="slide2.xml"/><Relationship Id="rId12" Type="http://schemas.openxmlformats.org/officeDocument/2006/relationships/image" Target="../media/image154.wmf"/><Relationship Id="rId11" Type="http://schemas.openxmlformats.org/officeDocument/2006/relationships/oleObject" Target="../embeddings/oleObject140.bin"/><Relationship Id="rId10" Type="http://schemas.openxmlformats.org/officeDocument/2006/relationships/image" Target="../media/image153.wmf"/><Relationship Id="rId1" Type="http://schemas.openxmlformats.org/officeDocument/2006/relationships/image" Target="../media/image139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3.bin"/><Relationship Id="rId8" Type="http://schemas.openxmlformats.org/officeDocument/2006/relationships/image" Target="../media/image156.wmf"/><Relationship Id="rId7" Type="http://schemas.openxmlformats.org/officeDocument/2006/relationships/oleObject" Target="../embeddings/oleObject142.bin"/><Relationship Id="rId6" Type="http://schemas.openxmlformats.org/officeDocument/2006/relationships/image" Target="../media/image155.wmf"/><Relationship Id="rId5" Type="http://schemas.openxmlformats.org/officeDocument/2006/relationships/oleObject" Target="../embeddings/oleObject141.bin"/><Relationship Id="rId4" Type="http://schemas.openxmlformats.org/officeDocument/2006/relationships/slide" Target="slide40.xml"/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6" Type="http://schemas.openxmlformats.org/officeDocument/2006/relationships/vmlDrawing" Target="../drawings/vmlDrawing29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59.wmf"/><Relationship Id="rId13" Type="http://schemas.openxmlformats.org/officeDocument/2006/relationships/oleObject" Target="../embeddings/oleObject145.bin"/><Relationship Id="rId12" Type="http://schemas.openxmlformats.org/officeDocument/2006/relationships/image" Target="../media/image158.wmf"/><Relationship Id="rId11" Type="http://schemas.openxmlformats.org/officeDocument/2006/relationships/oleObject" Target="../embeddings/oleObject144.bin"/><Relationship Id="rId10" Type="http://schemas.openxmlformats.org/officeDocument/2006/relationships/image" Target="../media/image157.wmf"/><Relationship Id="rId1" Type="http://schemas.openxmlformats.org/officeDocument/2006/relationships/image" Target="../media/image139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9.bin"/><Relationship Id="rId8" Type="http://schemas.openxmlformats.org/officeDocument/2006/relationships/image" Target="../media/image162.wmf"/><Relationship Id="rId7" Type="http://schemas.openxmlformats.org/officeDocument/2006/relationships/oleObject" Target="../embeddings/oleObject148.bin"/><Relationship Id="rId6" Type="http://schemas.openxmlformats.org/officeDocument/2006/relationships/image" Target="../media/image161.w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160.wmf"/><Relationship Id="rId3" Type="http://schemas.openxmlformats.org/officeDocument/2006/relationships/oleObject" Target="../embeddings/oleObject146.bin"/><Relationship Id="rId2" Type="http://schemas.openxmlformats.org/officeDocument/2006/relationships/image" Target="../media/image4.png"/><Relationship Id="rId16" Type="http://schemas.openxmlformats.org/officeDocument/2006/relationships/vmlDrawing" Target="../drawings/vmlDrawing30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40.xml"/><Relationship Id="rId13" Type="http://schemas.openxmlformats.org/officeDocument/2006/relationships/slide" Target="slide2.xml"/><Relationship Id="rId12" Type="http://schemas.openxmlformats.org/officeDocument/2006/relationships/image" Target="../media/image164.wmf"/><Relationship Id="rId11" Type="http://schemas.openxmlformats.org/officeDocument/2006/relationships/oleObject" Target="../embeddings/oleObject150.bin"/><Relationship Id="rId10" Type="http://schemas.openxmlformats.org/officeDocument/2006/relationships/image" Target="../media/image163.wmf"/><Relationship Id="rId1" Type="http://schemas.openxmlformats.org/officeDocument/2006/relationships/image" Target="../media/image139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3.bin"/><Relationship Id="rId8" Type="http://schemas.openxmlformats.org/officeDocument/2006/relationships/image" Target="../media/image168.wmf"/><Relationship Id="rId7" Type="http://schemas.openxmlformats.org/officeDocument/2006/relationships/oleObject" Target="../embeddings/oleObject152.bin"/><Relationship Id="rId6" Type="http://schemas.openxmlformats.org/officeDocument/2006/relationships/image" Target="../media/image4.png"/><Relationship Id="rId5" Type="http://schemas.openxmlformats.org/officeDocument/2006/relationships/image" Target="../media/image167.wmf"/><Relationship Id="rId4" Type="http://schemas.openxmlformats.org/officeDocument/2006/relationships/oleObject" Target="../embeddings/oleObject151.bin"/><Relationship Id="rId3" Type="http://schemas.openxmlformats.org/officeDocument/2006/relationships/slide" Target="slide2.xml"/><Relationship Id="rId2" Type="http://schemas.openxmlformats.org/officeDocument/2006/relationships/image" Target="../media/image166.jpeg"/><Relationship Id="rId16" Type="http://schemas.openxmlformats.org/officeDocument/2006/relationships/vmlDrawing" Target="../drawings/vmlDrawing31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71.wmf"/><Relationship Id="rId13" Type="http://schemas.openxmlformats.org/officeDocument/2006/relationships/oleObject" Target="../embeddings/oleObject155.bin"/><Relationship Id="rId12" Type="http://schemas.openxmlformats.org/officeDocument/2006/relationships/image" Target="../media/image170.wmf"/><Relationship Id="rId11" Type="http://schemas.openxmlformats.org/officeDocument/2006/relationships/oleObject" Target="../embeddings/oleObject154.bin"/><Relationship Id="rId10" Type="http://schemas.openxmlformats.org/officeDocument/2006/relationships/image" Target="../media/image169.wmf"/><Relationship Id="rId1" Type="http://schemas.openxmlformats.org/officeDocument/2006/relationships/image" Target="../media/image165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4.wmf"/><Relationship Id="rId8" Type="http://schemas.openxmlformats.org/officeDocument/2006/relationships/oleObject" Target="../embeddings/oleObject158.bin"/><Relationship Id="rId7" Type="http://schemas.openxmlformats.org/officeDocument/2006/relationships/image" Target="../media/image173.wmf"/><Relationship Id="rId6" Type="http://schemas.openxmlformats.org/officeDocument/2006/relationships/oleObject" Target="../embeddings/oleObject157.bin"/><Relationship Id="rId5" Type="http://schemas.openxmlformats.org/officeDocument/2006/relationships/image" Target="../media/image172.wmf"/><Relationship Id="rId4" Type="http://schemas.openxmlformats.org/officeDocument/2006/relationships/oleObject" Target="../embeddings/oleObject156.bin"/><Relationship Id="rId3" Type="http://schemas.openxmlformats.org/officeDocument/2006/relationships/image" Target="../media/image4.png"/><Relationship Id="rId2" Type="http://schemas.openxmlformats.org/officeDocument/2006/relationships/image" Target="../media/image166.jpeg"/><Relationship Id="rId16" Type="http://schemas.openxmlformats.org/officeDocument/2006/relationships/vmlDrawing" Target="../drawings/vmlDrawing32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176.wmf"/><Relationship Id="rId12" Type="http://schemas.openxmlformats.org/officeDocument/2006/relationships/oleObject" Target="../embeddings/oleObject160.bin"/><Relationship Id="rId11" Type="http://schemas.openxmlformats.org/officeDocument/2006/relationships/image" Target="../media/image175.wmf"/><Relationship Id="rId10" Type="http://schemas.openxmlformats.org/officeDocument/2006/relationships/oleObject" Target="../embeddings/oleObject159.bin"/><Relationship Id="rId1" Type="http://schemas.openxmlformats.org/officeDocument/2006/relationships/image" Target="../media/image165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9.wmf"/><Relationship Id="rId8" Type="http://schemas.openxmlformats.org/officeDocument/2006/relationships/oleObject" Target="../embeddings/oleObject163.bin"/><Relationship Id="rId7" Type="http://schemas.openxmlformats.org/officeDocument/2006/relationships/image" Target="../media/image178.wmf"/><Relationship Id="rId6" Type="http://schemas.openxmlformats.org/officeDocument/2006/relationships/oleObject" Target="../embeddings/oleObject162.bin"/><Relationship Id="rId5" Type="http://schemas.openxmlformats.org/officeDocument/2006/relationships/image" Target="../media/image177.wmf"/><Relationship Id="rId4" Type="http://schemas.openxmlformats.org/officeDocument/2006/relationships/oleObject" Target="../embeddings/oleObject161.bin"/><Relationship Id="rId3" Type="http://schemas.openxmlformats.org/officeDocument/2006/relationships/image" Target="../media/image4.png"/><Relationship Id="rId2" Type="http://schemas.openxmlformats.org/officeDocument/2006/relationships/image" Target="../media/image166.jpeg"/><Relationship Id="rId16" Type="http://schemas.openxmlformats.org/officeDocument/2006/relationships/vmlDrawing" Target="../drawings/vmlDrawing33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181.wmf"/><Relationship Id="rId12" Type="http://schemas.openxmlformats.org/officeDocument/2006/relationships/oleObject" Target="../embeddings/oleObject165.bin"/><Relationship Id="rId11" Type="http://schemas.openxmlformats.org/officeDocument/2006/relationships/image" Target="../media/image180.wmf"/><Relationship Id="rId10" Type="http://schemas.openxmlformats.org/officeDocument/2006/relationships/oleObject" Target="../embeddings/oleObject164.bin"/><Relationship Id="rId1" Type="http://schemas.openxmlformats.org/officeDocument/2006/relationships/image" Target="../media/image165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4.wmf"/><Relationship Id="rId8" Type="http://schemas.openxmlformats.org/officeDocument/2006/relationships/oleObject" Target="../embeddings/oleObject168.bin"/><Relationship Id="rId7" Type="http://schemas.openxmlformats.org/officeDocument/2006/relationships/image" Target="../media/image183.wmf"/><Relationship Id="rId6" Type="http://schemas.openxmlformats.org/officeDocument/2006/relationships/oleObject" Target="../embeddings/oleObject167.bin"/><Relationship Id="rId5" Type="http://schemas.openxmlformats.org/officeDocument/2006/relationships/image" Target="../media/image182.wmf"/><Relationship Id="rId4" Type="http://schemas.openxmlformats.org/officeDocument/2006/relationships/oleObject" Target="../embeddings/oleObject166.bin"/><Relationship Id="rId3" Type="http://schemas.openxmlformats.org/officeDocument/2006/relationships/image" Target="../media/image4.png"/><Relationship Id="rId2" Type="http://schemas.openxmlformats.org/officeDocument/2006/relationships/image" Target="../media/image166.jpeg"/><Relationship Id="rId16" Type="http://schemas.openxmlformats.org/officeDocument/2006/relationships/vmlDrawing" Target="../drawings/vmlDrawing34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186.wmf"/><Relationship Id="rId12" Type="http://schemas.openxmlformats.org/officeDocument/2006/relationships/oleObject" Target="../embeddings/oleObject170.bin"/><Relationship Id="rId11" Type="http://schemas.openxmlformats.org/officeDocument/2006/relationships/image" Target="../media/image185.wmf"/><Relationship Id="rId10" Type="http://schemas.openxmlformats.org/officeDocument/2006/relationships/oleObject" Target="../embeddings/oleObject169.bin"/><Relationship Id="rId1" Type="http://schemas.openxmlformats.org/officeDocument/2006/relationships/image" Target="../media/image165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9.wmf"/><Relationship Id="rId8" Type="http://schemas.openxmlformats.org/officeDocument/2006/relationships/oleObject" Target="../embeddings/oleObject173.bin"/><Relationship Id="rId7" Type="http://schemas.openxmlformats.org/officeDocument/2006/relationships/image" Target="../media/image188.wmf"/><Relationship Id="rId6" Type="http://schemas.openxmlformats.org/officeDocument/2006/relationships/oleObject" Target="../embeddings/oleObject172.bin"/><Relationship Id="rId5" Type="http://schemas.openxmlformats.org/officeDocument/2006/relationships/image" Target="../media/image187.wmf"/><Relationship Id="rId4" Type="http://schemas.openxmlformats.org/officeDocument/2006/relationships/oleObject" Target="../embeddings/oleObject171.bin"/><Relationship Id="rId3" Type="http://schemas.openxmlformats.org/officeDocument/2006/relationships/image" Target="../media/image4.png"/><Relationship Id="rId2" Type="http://schemas.openxmlformats.org/officeDocument/2006/relationships/image" Target="../media/image166.jpeg"/><Relationship Id="rId16" Type="http://schemas.openxmlformats.org/officeDocument/2006/relationships/vmlDrawing" Target="../drawings/vmlDrawing35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191.wmf"/><Relationship Id="rId12" Type="http://schemas.openxmlformats.org/officeDocument/2006/relationships/oleObject" Target="../embeddings/oleObject175.bin"/><Relationship Id="rId11" Type="http://schemas.openxmlformats.org/officeDocument/2006/relationships/image" Target="../media/image190.wmf"/><Relationship Id="rId10" Type="http://schemas.openxmlformats.org/officeDocument/2006/relationships/oleObject" Target="../embeddings/oleObject174.bin"/><Relationship Id="rId1" Type="http://schemas.openxmlformats.org/officeDocument/2006/relationships/image" Target="../media/image165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6.wmf"/><Relationship Id="rId8" Type="http://schemas.openxmlformats.org/officeDocument/2006/relationships/oleObject" Target="../embeddings/oleObject179.bin"/><Relationship Id="rId7" Type="http://schemas.openxmlformats.org/officeDocument/2006/relationships/image" Target="../media/image195.wmf"/><Relationship Id="rId6" Type="http://schemas.openxmlformats.org/officeDocument/2006/relationships/oleObject" Target="../embeddings/oleObject178.bin"/><Relationship Id="rId5" Type="http://schemas.openxmlformats.org/officeDocument/2006/relationships/image" Target="../media/image194.png"/><Relationship Id="rId4" Type="http://schemas.openxmlformats.org/officeDocument/2006/relationships/image" Target="../media/image193.wmf"/><Relationship Id="rId3" Type="http://schemas.openxmlformats.org/officeDocument/2006/relationships/oleObject" Target="../embeddings/oleObject177.bin"/><Relationship Id="rId2" Type="http://schemas.openxmlformats.org/officeDocument/2006/relationships/image" Target="../media/image192.wmf"/><Relationship Id="rId14" Type="http://schemas.openxmlformats.org/officeDocument/2006/relationships/vmlDrawing" Target="../drawings/vmlDrawing36.vml"/><Relationship Id="rId13" Type="http://schemas.openxmlformats.org/officeDocument/2006/relationships/slideLayout" Target="../slideLayouts/slideLayout2.xml"/><Relationship Id="rId12" Type="http://schemas.openxmlformats.org/officeDocument/2006/relationships/slide" Target="slide2.xml"/><Relationship Id="rId11" Type="http://schemas.openxmlformats.org/officeDocument/2006/relationships/image" Target="../media/image197.wmf"/><Relationship Id="rId10" Type="http://schemas.openxmlformats.org/officeDocument/2006/relationships/oleObject" Target="../embeddings/oleObject180.bin"/><Relationship Id="rId1" Type="http://schemas.openxmlformats.org/officeDocument/2006/relationships/oleObject" Target="../embeddings/oleObject176.bin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4.bin"/><Relationship Id="rId8" Type="http://schemas.openxmlformats.org/officeDocument/2006/relationships/image" Target="../media/image200.wmf"/><Relationship Id="rId7" Type="http://schemas.openxmlformats.org/officeDocument/2006/relationships/oleObject" Target="../embeddings/oleObject183.bin"/><Relationship Id="rId6" Type="http://schemas.openxmlformats.org/officeDocument/2006/relationships/image" Target="../media/image4.png"/><Relationship Id="rId5" Type="http://schemas.openxmlformats.org/officeDocument/2006/relationships/image" Target="../media/image199.wmf"/><Relationship Id="rId4" Type="http://schemas.openxmlformats.org/officeDocument/2006/relationships/oleObject" Target="../embeddings/oleObject182.bin"/><Relationship Id="rId3" Type="http://schemas.openxmlformats.org/officeDocument/2006/relationships/image" Target="../media/image194.png"/><Relationship Id="rId2" Type="http://schemas.openxmlformats.org/officeDocument/2006/relationships/image" Target="../media/image198.wmf"/><Relationship Id="rId13" Type="http://schemas.openxmlformats.org/officeDocument/2006/relationships/vmlDrawing" Target="../drawings/vmlDrawing37.v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0" Type="http://schemas.openxmlformats.org/officeDocument/2006/relationships/image" Target="../media/image201.wmf"/><Relationship Id="rId1" Type="http://schemas.openxmlformats.org/officeDocument/2006/relationships/oleObject" Target="../embeddings/oleObject18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oleObject" Target="../embeddings/oleObject9.bin"/><Relationship Id="rId7" Type="http://schemas.openxmlformats.org/officeDocument/2006/relationships/image" Target="../media/image13.wmf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4.png"/><Relationship Id="rId12" Type="http://schemas.openxmlformats.org/officeDocument/2006/relationships/slide" Target="slide38.xml"/><Relationship Id="rId11" Type="http://schemas.openxmlformats.org/officeDocument/2006/relationships/image" Target="../media/image15.wmf"/><Relationship Id="rId10" Type="http://schemas.openxmlformats.org/officeDocument/2006/relationships/oleObject" Target="../embeddings/oleObject10.bin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8.bin"/><Relationship Id="rId8" Type="http://schemas.openxmlformats.org/officeDocument/2006/relationships/image" Target="../media/image204.wmf"/><Relationship Id="rId7" Type="http://schemas.openxmlformats.org/officeDocument/2006/relationships/oleObject" Target="../embeddings/oleObject187.bin"/><Relationship Id="rId6" Type="http://schemas.openxmlformats.org/officeDocument/2006/relationships/slide" Target="slide2.xml"/><Relationship Id="rId5" Type="http://schemas.openxmlformats.org/officeDocument/2006/relationships/image" Target="../media/image203.wmf"/><Relationship Id="rId4" Type="http://schemas.openxmlformats.org/officeDocument/2006/relationships/oleObject" Target="../embeddings/oleObject186.bin"/><Relationship Id="rId3" Type="http://schemas.openxmlformats.org/officeDocument/2006/relationships/image" Target="../media/image202.wmf"/><Relationship Id="rId2" Type="http://schemas.openxmlformats.org/officeDocument/2006/relationships/oleObject" Target="../embeddings/oleObject185.bin"/><Relationship Id="rId13" Type="http://schemas.openxmlformats.org/officeDocument/2006/relationships/vmlDrawing" Target="../drawings/vmlDrawing38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.png"/><Relationship Id="rId10" Type="http://schemas.openxmlformats.org/officeDocument/2006/relationships/image" Target="../media/image205.wmf"/><Relationship Id="rId1" Type="http://schemas.openxmlformats.org/officeDocument/2006/relationships/image" Target="../media/image19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6.GIF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hyperlink" Target="http://d1.endata.cx/data/games/49125/29lksehhegd.jpg" TargetMode="External"/><Relationship Id="rId8" Type="http://schemas.openxmlformats.org/officeDocument/2006/relationships/hyperlink" Target="https://www.iconspng.com/image/66871/back-to-school-fixed-no-text" TargetMode="External"/><Relationship Id="rId7" Type="http://schemas.openxmlformats.org/officeDocument/2006/relationships/hyperlink" Target="http://allday1.com/imagedb/e8/f/f0ccd019ced1750d29c07a6eb1acf.jpg" TargetMode="External"/><Relationship Id="rId6" Type="http://schemas.openxmlformats.org/officeDocument/2006/relationships/hyperlink" Target="http://i053.radikal.ru/0806/e4/708fb8d049edt.jpg" TargetMode="External"/><Relationship Id="rId5" Type="http://schemas.openxmlformats.org/officeDocument/2006/relationships/hyperlink" Target="https://img-fotki.yandex.ru/get/6607/47407354.6e3/0_e982a_84173c4_orig.png" TargetMode="External"/><Relationship Id="rId4" Type="http://schemas.openxmlformats.org/officeDocument/2006/relationships/hyperlink" Target="https://img-fotki.yandex.ru/get/6605/47407354.6e3/0_e9820_b10c745e_orig.png" TargetMode="External"/><Relationship Id="rId3" Type="http://schemas.openxmlformats.org/officeDocument/2006/relationships/hyperlink" Target="http://s.lpmtr.ru/files/0/1/d/01debf62068fe8293a11ef5c84fc50c4.png" TargetMode="External"/><Relationship Id="rId2" Type="http://schemas.openxmlformats.org/officeDocument/2006/relationships/hyperlink" Target="http://900igr.net/up/datai/172601/0010-008-.jpg" TargetMode="External"/><Relationship Id="rId15" Type="http://schemas.openxmlformats.org/officeDocument/2006/relationships/slideLayout" Target="../slideLayouts/slideLayout2.xml"/><Relationship Id="rId14" Type="http://schemas.openxmlformats.org/officeDocument/2006/relationships/hyperlink" Target="http://&#1089;&#1086;&#1102;&#1079;&#1089;&#1072;&#1076;&#1086;&#1074;&#1086;&#1076;&#1086;&#1074;.&#1088;&#1092;/wp-content/uploads/2016/02/8iEjyLpoT.png" TargetMode="External"/><Relationship Id="rId13" Type="http://schemas.openxmlformats.org/officeDocument/2006/relationships/image" Target="../media/image4.png"/><Relationship Id="rId12" Type="http://schemas.openxmlformats.org/officeDocument/2006/relationships/hyperlink" Target="http://bestgif.ru/_ph/22/2/168364289.gif" TargetMode="External"/><Relationship Id="rId11" Type="http://schemas.openxmlformats.org/officeDocument/2006/relationships/hyperlink" Target="https://img-fotki.yandex.ru/get/6114/47407354.660/0_dba7f_98f3e533_orig.png" TargetMode="External"/><Relationship Id="rId10" Type="http://schemas.openxmlformats.org/officeDocument/2006/relationships/hyperlink" Target="http://boombob.ru/resize.php?id=161582&amp;num=1&amp;width=515&amp;height=335.86956521739" TargetMode="External"/><Relationship Id="rId1" Type="http://schemas.openxmlformats.org/officeDocument/2006/relationships/image" Target="../media/image207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oleObject" Target="../embeddings/oleObject14.bin"/><Relationship Id="rId7" Type="http://schemas.openxmlformats.org/officeDocument/2006/relationships/image" Target="../media/image18.wmf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16.wmf"/><Relationship Id="rId2" Type="http://schemas.openxmlformats.org/officeDocument/2006/relationships/oleObject" Target="../embeddings/oleObject11.bin"/><Relationship Id="rId16" Type="http://schemas.openxmlformats.org/officeDocument/2006/relationships/vmlDrawing" Target="../drawings/vmlDrawing3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4.png"/><Relationship Id="rId12" Type="http://schemas.openxmlformats.org/officeDocument/2006/relationships/slide" Target="slide38.xml"/><Relationship Id="rId11" Type="http://schemas.openxmlformats.org/officeDocument/2006/relationships/image" Target="../media/image20.wmf"/><Relationship Id="rId10" Type="http://schemas.openxmlformats.org/officeDocument/2006/relationships/oleObject" Target="../embeddings/oleObject15.bin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oleObject" Target="../embeddings/oleObject19.bin"/><Relationship Id="rId7" Type="http://schemas.openxmlformats.org/officeDocument/2006/relationships/image" Target="../media/image23.wmf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7.bin"/><Relationship Id="rId3" Type="http://schemas.openxmlformats.org/officeDocument/2006/relationships/image" Target="../media/image21.wmf"/><Relationship Id="rId2" Type="http://schemas.openxmlformats.org/officeDocument/2006/relationships/oleObject" Target="../embeddings/oleObject16.bin"/><Relationship Id="rId16" Type="http://schemas.openxmlformats.org/officeDocument/2006/relationships/vmlDrawing" Target="../drawings/vmlDrawing4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4.png"/><Relationship Id="rId12" Type="http://schemas.openxmlformats.org/officeDocument/2006/relationships/slide" Target="slide38.xml"/><Relationship Id="rId11" Type="http://schemas.openxmlformats.org/officeDocument/2006/relationships/image" Target="../media/image25.wmf"/><Relationship Id="rId10" Type="http://schemas.openxmlformats.org/officeDocument/2006/relationships/oleObject" Target="../embeddings/oleObject20.bin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wmf"/><Relationship Id="rId8" Type="http://schemas.openxmlformats.org/officeDocument/2006/relationships/oleObject" Target="../embeddings/oleObject24.bin"/><Relationship Id="rId7" Type="http://schemas.openxmlformats.org/officeDocument/2006/relationships/image" Target="../media/image28.wmf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2.bin"/><Relationship Id="rId3" Type="http://schemas.openxmlformats.org/officeDocument/2006/relationships/image" Target="../media/image26.wmf"/><Relationship Id="rId2" Type="http://schemas.openxmlformats.org/officeDocument/2006/relationships/oleObject" Target="../embeddings/oleObject21.bin"/><Relationship Id="rId16" Type="http://schemas.openxmlformats.org/officeDocument/2006/relationships/vmlDrawing" Target="../drawings/vmlDrawing5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4.png"/><Relationship Id="rId12" Type="http://schemas.openxmlformats.org/officeDocument/2006/relationships/slide" Target="slide38.xml"/><Relationship Id="rId11" Type="http://schemas.openxmlformats.org/officeDocument/2006/relationships/image" Target="../media/image30.wmf"/><Relationship Id="rId10" Type="http://schemas.openxmlformats.org/officeDocument/2006/relationships/oleObject" Target="../embeddings/oleObject25.bin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8" Type="http://schemas.openxmlformats.org/officeDocument/2006/relationships/oleObject" Target="../embeddings/oleObject28.bin"/><Relationship Id="rId7" Type="http://schemas.openxmlformats.org/officeDocument/2006/relationships/image" Target="../media/image34.wmf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6.bin"/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6" Type="http://schemas.openxmlformats.org/officeDocument/2006/relationships/vmlDrawing" Target="../drawings/vmlDrawing6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37.wmf"/><Relationship Id="rId12" Type="http://schemas.openxmlformats.org/officeDocument/2006/relationships/oleObject" Target="../embeddings/oleObject30.bin"/><Relationship Id="rId11" Type="http://schemas.openxmlformats.org/officeDocument/2006/relationships/image" Target="../media/image36.wmf"/><Relationship Id="rId10" Type="http://schemas.openxmlformats.org/officeDocument/2006/relationships/oleObject" Target="../embeddings/oleObject29.bin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wmf"/><Relationship Id="rId8" Type="http://schemas.openxmlformats.org/officeDocument/2006/relationships/oleObject" Target="../embeddings/oleObject33.bin"/><Relationship Id="rId7" Type="http://schemas.openxmlformats.org/officeDocument/2006/relationships/image" Target="../media/image39.wmf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1.bin"/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6" Type="http://schemas.openxmlformats.org/officeDocument/2006/relationships/vmlDrawing" Target="../drawings/vmlDrawing7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42.wmf"/><Relationship Id="rId12" Type="http://schemas.openxmlformats.org/officeDocument/2006/relationships/oleObject" Target="../embeddings/oleObject35.bin"/><Relationship Id="rId11" Type="http://schemas.openxmlformats.org/officeDocument/2006/relationships/image" Target="../media/image41.wmf"/><Relationship Id="rId10" Type="http://schemas.openxmlformats.org/officeDocument/2006/relationships/oleObject" Target="../embeddings/oleObject34.bin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448" y="188640"/>
            <a:ext cx="9131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 №4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692696"/>
            <a:ext cx="3995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Алгебра.   8 класс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936" y="1412776"/>
            <a:ext cx="86810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Умножение,  деление,  возведение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степень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Рациональных дробей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8785803" flipH="1">
            <a:off x="6576361" y="4479047"/>
            <a:ext cx="2017309" cy="1867818"/>
          </a:xfrm>
          <a:prstGeom prst="rect">
            <a:avLst/>
          </a:prstGeom>
          <a:noFill/>
        </p:spPr>
      </p:pic>
      <p:pic>
        <p:nvPicPr>
          <p:cNvPr id="1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7702621">
            <a:off x="636926" y="4416503"/>
            <a:ext cx="2097199" cy="1867818"/>
          </a:xfrm>
          <a:prstGeom prst="rect">
            <a:avLst/>
          </a:prstGeom>
          <a:noFill/>
        </p:spPr>
      </p:pic>
      <p:sp>
        <p:nvSpPr>
          <p:cNvPr id="11" name="Управляющая кнопка: сведения 10">
            <a:hlinkClick r:id="rId2" action="ppaction://hlinksldjump" highlightClick="1"/>
          </p:cNvPr>
          <p:cNvSpPr/>
          <p:nvPr/>
        </p:nvSpPr>
        <p:spPr>
          <a:xfrm>
            <a:off x="8532440" y="6237312"/>
            <a:ext cx="467544" cy="50405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" y="6545580"/>
            <a:ext cx="8339455" cy="2908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764704"/>
            <a:ext cx="4339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r>
              <a:rPr lang="ru-RU" sz="32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№2(в)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299127">
            <a:off x="215150" y="1518207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4816475" y="-44450"/>
          <a:ext cx="400685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5" name="Формула" r:id="rId4" imgW="25908000" imgH="10058400" progId="Equation.3">
                  <p:embed/>
                </p:oleObj>
              </mc:Choice>
              <mc:Fallback>
                <p:oleObj name="Формула" r:id="rId4" imgW="25908000" imgH="10058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5" y="-44450"/>
                        <a:ext cx="4006850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75856" y="1916113"/>
            <a:ext cx="2304256" cy="1411287"/>
            <a:chOff x="2555776" y="2296353"/>
            <a:chExt cx="2304256" cy="1019262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059833" y="2296353"/>
            <a:ext cx="1440160" cy="101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16" name="Формула" r:id="rId6" imgW="11582400" imgH="10058400" progId="Equation.3">
                    <p:embed/>
                  </p:oleObj>
                </mc:Choice>
                <mc:Fallback>
                  <p:oleObj name="Формула" r:id="rId6" imgW="11582400" imgH="10058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9833" y="2296353"/>
                          <a:ext cx="1440160" cy="1019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84168" y="3573015"/>
            <a:ext cx="2304256" cy="1296143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093071" y="2348880"/>
            <a:ext cx="1401762" cy="10138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17" name="Формула" r:id="rId8" imgW="10058400" imgH="9448800" progId="Equation.3">
                    <p:embed/>
                  </p:oleObj>
                </mc:Choice>
                <mc:Fallback>
                  <p:oleObj name="Формула" r:id="rId8" imgW="10058400" imgH="9448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3071" y="2348880"/>
                          <a:ext cx="1401762" cy="10138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01007"/>
            <a:ext cx="2304256" cy="1355077"/>
            <a:chOff x="2555776" y="2236202"/>
            <a:chExt cx="2304256" cy="1060222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059832" y="2236202"/>
            <a:ext cx="1254832" cy="1060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18" name="Формула" r:id="rId10" imgW="8534400" imgH="9448800" progId="Equation.3">
                    <p:embed/>
                  </p:oleObj>
                </mc:Choice>
                <mc:Fallback>
                  <p:oleObj name="Формула" r:id="rId10" imgW="8534400" imgH="9448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9832" y="2236202"/>
                          <a:ext cx="1254832" cy="10602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084168" y="1988843"/>
            <a:ext cx="2304256" cy="1341260"/>
            <a:chOff x="2555776" y="2292269"/>
            <a:chExt cx="2304256" cy="1049385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2555776" y="2404943"/>
            <a:ext cx="2273979" cy="9367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19" name="Формула" r:id="rId12" imgW="19812000" imgH="9448800" progId="Equation.3">
                    <p:embed/>
                  </p:oleObj>
                </mc:Choice>
                <mc:Fallback>
                  <p:oleObj name="Формула" r:id="rId12" imgW="19812000" imgH="9448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6" y="2404943"/>
                          <a:ext cx="2273979" cy="9367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03616">
            <a:off x="6745671" y="4650668"/>
            <a:ext cx="2339752" cy="2083842"/>
          </a:xfrm>
          <a:prstGeom prst="rect">
            <a:avLst/>
          </a:prstGeom>
          <a:noFill/>
        </p:spPr>
      </p:pic>
      <p:sp>
        <p:nvSpPr>
          <p:cNvPr id="34" name="Управляющая кнопка: назад 33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сведения 35">
            <a:hlinkClick r:id="" action="ppaction://noaction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6012160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справка 49">
            <a:hlinkClick r:id="rId15" action="ppaction://hlinksldjump" highlightClick="1"/>
          </p:cNvPr>
          <p:cNvSpPr/>
          <p:nvPr/>
        </p:nvSpPr>
        <p:spPr>
          <a:xfrm>
            <a:off x="2267744" y="6165304"/>
            <a:ext cx="504056" cy="548680"/>
          </a:xfrm>
          <a:prstGeom prst="actionButtonHelp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5364088" y="4869160"/>
            <a:ext cx="3672408" cy="1368152"/>
          </a:xfrm>
          <a:prstGeom prst="wedgeRoundRectCallout">
            <a:avLst>
              <a:gd name="adj1" fmla="val -39962"/>
              <a:gd name="adj2" fmla="val 67185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ДУМАЙ!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  <p:bldP spid="46" grpId="0" animBg="1"/>
      <p:bldP spid="4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764704"/>
            <a:ext cx="4339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r>
              <a:rPr lang="ru-RU" sz="32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№2(г)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299127">
            <a:off x="215150" y="1518207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4789488" y="-111125"/>
          <a:ext cx="40576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9" name="Формула" r:id="rId4" imgW="26212800" imgH="10972800" progId="Equation.3">
                  <p:embed/>
                </p:oleObj>
              </mc:Choice>
              <mc:Fallback>
                <p:oleObj name="Формула" r:id="rId4" imgW="26212800" imgH="10972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-111125"/>
                        <a:ext cx="405765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084168" y="1907953"/>
            <a:ext cx="2304256" cy="1379518"/>
            <a:chOff x="2555776" y="2290458"/>
            <a:chExt cx="2304256" cy="996317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131840" y="2290458"/>
            <a:ext cx="1224136" cy="996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40" name="Формула" r:id="rId6" imgW="8839200" imgH="9448800" progId="Equation.3">
                    <p:embed/>
                  </p:oleObj>
                </mc:Choice>
                <mc:Fallback>
                  <p:oleObj name="Формула" r:id="rId6" imgW="8839200" imgH="9448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1840" y="2290458"/>
                          <a:ext cx="1224136" cy="9963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3275856" y="1988841"/>
            <a:ext cx="2304256" cy="1296144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131839" y="2349112"/>
            <a:ext cx="1296145" cy="1013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41" name="Формула" r:id="rId8" imgW="10363200" imgH="9448800" progId="Equation.3">
                    <p:embed/>
                  </p:oleObj>
                </mc:Choice>
                <mc:Fallback>
                  <p:oleObj name="Формула" r:id="rId8" imgW="10363200" imgH="9448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1839" y="2349112"/>
                          <a:ext cx="1296145" cy="10135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01008"/>
            <a:ext cx="2304256" cy="1368152"/>
            <a:chOff x="2555776" y="2236201"/>
            <a:chExt cx="2304256" cy="107045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059832" y="2236201"/>
            <a:ext cx="1301552" cy="1070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42" name="Формула" r:id="rId10" imgW="8839200" imgH="10058400" progId="Equation.3">
                    <p:embed/>
                  </p:oleObj>
                </mc:Choice>
                <mc:Fallback>
                  <p:oleObj name="Формула" r:id="rId10" imgW="8839200" imgH="10058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9832" y="2236201"/>
                          <a:ext cx="1301552" cy="10704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085777" y="3571125"/>
            <a:ext cx="2322016" cy="1327869"/>
            <a:chOff x="2555776" y="2292269"/>
            <a:chExt cx="2304256" cy="1037612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2840008" y="2293747"/>
            <a:ext cx="1857888" cy="1036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43" name="Формула" r:id="rId12" imgW="14630400" imgH="9448800" progId="Equation.3">
                    <p:embed/>
                  </p:oleObj>
                </mc:Choice>
                <mc:Fallback>
                  <p:oleObj name="Формула" r:id="rId12" imgW="14630400" imgH="9448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0008" y="2293747"/>
                          <a:ext cx="1857888" cy="10361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03616">
            <a:off x="6745671" y="4650668"/>
            <a:ext cx="2339752" cy="2083842"/>
          </a:xfrm>
          <a:prstGeom prst="rect">
            <a:avLst/>
          </a:prstGeom>
          <a:noFill/>
        </p:spPr>
      </p:pic>
      <p:sp>
        <p:nvSpPr>
          <p:cNvPr id="56" name="Управляющая кнопка: назад 55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6012160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зад 33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сведения 35">
            <a:hlinkClick r:id="" action="ppaction://noaction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6012160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5364088" y="4869160"/>
            <a:ext cx="3672408" cy="1368152"/>
          </a:xfrm>
          <a:prstGeom prst="wedgeRoundRectCallout">
            <a:avLst>
              <a:gd name="adj1" fmla="val -39962"/>
              <a:gd name="adj2" fmla="val 67185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ДУМАЙ!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справка 49">
            <a:hlinkClick r:id="rId15" action="ppaction://hlinksldjump" highlightClick="1"/>
          </p:cNvPr>
          <p:cNvSpPr/>
          <p:nvPr/>
        </p:nvSpPr>
        <p:spPr>
          <a:xfrm>
            <a:off x="2267744" y="6165304"/>
            <a:ext cx="504056" cy="548680"/>
          </a:xfrm>
          <a:prstGeom prst="actionButtonHelp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764704"/>
            <a:ext cx="4339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r>
              <a:rPr lang="ru-RU" sz="32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</a:t>
            </a:r>
            <a:r>
              <a:rPr lang="ru-RU" sz="5400" b="1" cap="none" spc="0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299127">
            <a:off x="215150" y="1518207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4765675" y="-44450"/>
          <a:ext cx="410527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7" name="Формула" r:id="rId4" imgW="26517600" imgH="10058400" progId="Equation.3">
                  <p:embed/>
                </p:oleObj>
              </mc:Choice>
              <mc:Fallback>
                <p:oleObj name="Формула" r:id="rId4" imgW="26517600" imgH="10058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-44450"/>
                        <a:ext cx="4105275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084168" y="1988845"/>
            <a:ext cx="2304256" cy="1296146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203849" y="2593301"/>
            <a:ext cx="1152128" cy="483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88" name="Формула" r:id="rId6" imgW="7924800" imgH="4267200" progId="Equation.3">
                    <p:embed/>
                  </p:oleObj>
                </mc:Choice>
                <mc:Fallback>
                  <p:oleObj name="Формула" r:id="rId6" imgW="7924800" imgH="426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849" y="2593301"/>
                          <a:ext cx="1152128" cy="4836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84168" y="3573017"/>
            <a:ext cx="2304256" cy="1296144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151808" y="2349229"/>
            <a:ext cx="1185863" cy="10137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89" name="Формула" r:id="rId8" imgW="8534400" imgH="9448800" progId="Equation.3">
                    <p:embed/>
                  </p:oleObj>
                </mc:Choice>
                <mc:Fallback>
                  <p:oleObj name="Формула" r:id="rId8" imgW="8534400" imgH="9448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1808" y="2349229"/>
                          <a:ext cx="1185863" cy="10137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73015"/>
            <a:ext cx="2304256" cy="1295846"/>
            <a:chOff x="2555776" y="2292542"/>
            <a:chExt cx="2304256" cy="1013879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162945" y="2292542"/>
            <a:ext cx="1162050" cy="1013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90" name="Формула" r:id="rId10" imgW="8534400" imgH="9448800" progId="Equation.3">
                    <p:embed/>
                  </p:oleObj>
                </mc:Choice>
                <mc:Fallback>
                  <p:oleObj name="Формула" r:id="rId10" imgW="8534400" imgH="9448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2945" y="2292542"/>
                          <a:ext cx="1162050" cy="10138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75856" y="1988840"/>
            <a:ext cx="2304256" cy="1296143"/>
            <a:chOff x="2555776" y="2292268"/>
            <a:chExt cx="2304256" cy="1073371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8"/>
              <a:ext cx="2304256" cy="10733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059832" y="2590427"/>
            <a:ext cx="1224136" cy="496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91" name="Формула" r:id="rId12" imgW="7924800" imgH="4267200" progId="Equation.3">
                    <p:embed/>
                  </p:oleObj>
                </mc:Choice>
                <mc:Fallback>
                  <p:oleObj name="Формула" r:id="rId12" imgW="7924800" imgH="42672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9832" y="2590427"/>
                          <a:ext cx="1224136" cy="4966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03616">
            <a:off x="6745671" y="4650668"/>
            <a:ext cx="2339752" cy="2083842"/>
          </a:xfrm>
          <a:prstGeom prst="rect">
            <a:avLst/>
          </a:prstGeom>
          <a:noFill/>
        </p:spPr>
      </p:pic>
      <p:sp>
        <p:nvSpPr>
          <p:cNvPr id="34" name="Управляющая кнопка: назад 33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зад 40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ведения 45">
            <a:hlinkClick r:id="" action="ppaction://noaction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справка 58">
            <a:hlinkClick r:id="rId15" action="ppaction://hlinksldjump" highlightClick="1"/>
          </p:cNvPr>
          <p:cNvSpPr/>
          <p:nvPr/>
        </p:nvSpPr>
        <p:spPr>
          <a:xfrm>
            <a:off x="2267744" y="6165304"/>
            <a:ext cx="504056" cy="548680"/>
          </a:xfrm>
          <a:prstGeom prst="actionButtonHelp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кругленная прямоугольная выноска 57"/>
          <p:cNvSpPr/>
          <p:nvPr/>
        </p:nvSpPr>
        <p:spPr>
          <a:xfrm>
            <a:off x="5364088" y="4869160"/>
            <a:ext cx="3672408" cy="1368152"/>
          </a:xfrm>
          <a:prstGeom prst="wedgeRoundRectCallout">
            <a:avLst>
              <a:gd name="adj1" fmla="val -39962"/>
              <a:gd name="adj2" fmla="val 67185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ДУМАЙ!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  <p:bldP spid="58" grpId="0" animBg="1"/>
      <p:bldP spid="5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488821" y="2852936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2"/>
          <p:cNvGrpSpPr/>
          <p:nvPr/>
        </p:nvGrpSpPr>
        <p:grpSpPr>
          <a:xfrm>
            <a:off x="1488821" y="2852937"/>
            <a:ext cx="2149895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3391476" y="2370468"/>
            <a:ext cx="695905" cy="891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4" name="Формула" r:id="rId3" imgW="5181600" imgH="10058400" progId="Equation.3">
                    <p:embed/>
                  </p:oleObj>
                </mc:Choice>
                <mc:Fallback>
                  <p:oleObj name="Формула" r:id="rId3" imgW="5181600" imgH="10058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1476" y="2370468"/>
                          <a:ext cx="695905" cy="8917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1475656" y="2852936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88821" y="4437112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18"/>
          <p:cNvGrpSpPr/>
          <p:nvPr/>
        </p:nvGrpSpPr>
        <p:grpSpPr>
          <a:xfrm>
            <a:off x="1488821" y="4437112"/>
            <a:ext cx="2149895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3337029" y="2370570"/>
            <a:ext cx="803099" cy="891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5" name="Формула" r:id="rId5" imgW="5181600" imgH="10058400" progId="Equation.3">
                    <p:embed/>
                  </p:oleObj>
                </mc:Choice>
                <mc:Fallback>
                  <p:oleObj name="Формула" r:id="rId5" imgW="5181600" imgH="10058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7029" y="2370570"/>
                          <a:ext cx="803099" cy="8917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4067944" y="2852936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3"/>
          <p:cNvGrpSpPr/>
          <p:nvPr/>
        </p:nvGrpSpPr>
        <p:grpSpPr>
          <a:xfrm>
            <a:off x="4067944" y="2852938"/>
            <a:ext cx="2147154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3336928" y="2370467"/>
            <a:ext cx="768347" cy="8928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6" name="Формула" r:id="rId7" imgW="5181600" imgH="10058400" progId="Equation.3">
                    <p:embed/>
                  </p:oleObj>
                </mc:Choice>
                <mc:Fallback>
                  <p:oleObj name="Формула" r:id="rId7" imgW="5181600" imgH="10058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6928" y="2370467"/>
                          <a:ext cx="768347" cy="8928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4067944" y="4437112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28"/>
          <p:cNvGrpSpPr/>
          <p:nvPr/>
        </p:nvGrpSpPr>
        <p:grpSpPr>
          <a:xfrm>
            <a:off x="4067944" y="4437385"/>
            <a:ext cx="2149895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227037" y="2370383"/>
            <a:ext cx="920501" cy="891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7" name="Формула" r:id="rId9" imgW="6096000" imgH="10058400" progId="Equation.3">
                    <p:embed/>
                  </p:oleObj>
                </mc:Choice>
                <mc:Fallback>
                  <p:oleObj name="Формула" r:id="rId9" imgW="6096000" imgH="10058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7037" y="2370383"/>
                          <a:ext cx="920501" cy="8917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4067944" y="4437112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520" y="188640"/>
            <a:ext cx="45472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возведение </a:t>
            </a:r>
            <a:endParaRPr lang="ru-RU" sz="3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степень</a:t>
            </a:r>
            <a:endParaRPr lang="ru-RU" sz="3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981418" flipV="1">
            <a:off x="2494160" y="910804"/>
            <a:ext cx="2339752" cy="1944217"/>
          </a:xfrm>
          <a:prstGeom prst="rect">
            <a:avLst/>
          </a:prstGeom>
          <a:noFill/>
        </p:spPr>
      </p:pic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6372200" y="0"/>
          <a:ext cx="1365697" cy="160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Формула" r:id="rId12" imgW="9753600" imgH="12192000" progId="Equation.3">
                  <p:embed/>
                </p:oleObj>
              </mc:Choice>
              <mc:Fallback>
                <p:oleObj name="Формула" r:id="rId12" imgW="9753600" imgH="12192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0"/>
                        <a:ext cx="1365697" cy="1608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1475656" y="4437112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назад 38">
            <a:hlinkClick r:id="rId14" action="ppaction://hlinksldjump" highlightClick="1"/>
          </p:cNvPr>
          <p:cNvSpPr/>
          <p:nvPr/>
        </p:nvSpPr>
        <p:spPr>
          <a:xfrm>
            <a:off x="2987824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сведения 42">
            <a:hlinkClick r:id="rId15" action="ppaction://hlinksldjump" highlightClick="1"/>
          </p:cNvPr>
          <p:cNvSpPr/>
          <p:nvPr/>
        </p:nvSpPr>
        <p:spPr>
          <a:xfrm>
            <a:off x="3923928" y="6453336"/>
            <a:ext cx="792088" cy="308606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4860032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67944" y="2852936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4081109" y="4437112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4081109" y="4437113"/>
            <a:ext cx="2149895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3001944" y="2370569"/>
            <a:ext cx="1475184" cy="891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14" name="Формула" r:id="rId3" imgW="10972800" imgH="10058400" progId="Equation.3">
                    <p:embed/>
                  </p:oleObj>
                </mc:Choice>
                <mc:Fallback>
                  <p:oleObj name="Формула" r:id="rId3" imgW="10972800" imgH="10058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1944" y="2370569"/>
                          <a:ext cx="1475184" cy="8917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4067944" y="4437112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88821" y="4437112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488821" y="4437112"/>
            <a:ext cx="2149895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887838" y="2370570"/>
            <a:ext cx="1698078" cy="891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15" name="Формула" r:id="rId5" imgW="10972800" imgH="10058400" progId="Equation.3">
                    <p:embed/>
                  </p:oleObj>
                </mc:Choice>
                <mc:Fallback>
                  <p:oleObj name="Формула" r:id="rId5" imgW="10972800" imgH="10058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7838" y="2370570"/>
                          <a:ext cx="1698078" cy="8917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4067944" y="2852936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4067944" y="2852938"/>
            <a:ext cx="2147154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3088195" y="2370467"/>
            <a:ext cx="1265814" cy="891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16" name="Формула" r:id="rId7" imgW="8534400" imgH="10058400" progId="Equation.3">
                    <p:embed/>
                  </p:oleObj>
                </mc:Choice>
                <mc:Fallback>
                  <p:oleObj name="Формула" r:id="rId7" imgW="8534400" imgH="10058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8195" y="2370467"/>
                          <a:ext cx="1265814" cy="8917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1475656" y="2852936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1475656" y="2853209"/>
            <a:ext cx="2149895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041469" y="2370281"/>
            <a:ext cx="1288021" cy="891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17" name="Формула" r:id="rId9" imgW="8534400" imgH="10058400" progId="Equation.3">
                    <p:embed/>
                  </p:oleObj>
                </mc:Choice>
                <mc:Fallback>
                  <p:oleObj name="Формула" r:id="rId9" imgW="8534400" imgH="10058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1469" y="2370281"/>
                          <a:ext cx="1288021" cy="8917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1475656" y="2852936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75656" y="4437112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1520" y="188640"/>
            <a:ext cx="45472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возведение </a:t>
            </a:r>
            <a:endParaRPr lang="ru-RU" sz="3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степень</a:t>
            </a:r>
            <a:endParaRPr lang="ru-RU" sz="3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Object 7"/>
          <p:cNvGraphicFramePr>
            <a:graphicFrameLocks noChangeAspect="1"/>
          </p:cNvGraphicFramePr>
          <p:nvPr/>
        </p:nvGraphicFramePr>
        <p:xfrm>
          <a:off x="6053138" y="60325"/>
          <a:ext cx="2005012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8" name="Формула" r:id="rId11" imgW="14325600" imgH="11277600" progId="Equation.3">
                  <p:embed/>
                </p:oleObj>
              </mc:Choice>
              <mc:Fallback>
                <p:oleObj name="Формула" r:id="rId11" imgW="14325600" imgH="11277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138" y="60325"/>
                        <a:ext cx="2005012" cy="1487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981418" flipV="1">
            <a:off x="2494160" y="910804"/>
            <a:ext cx="2339752" cy="1944217"/>
          </a:xfrm>
          <a:prstGeom prst="rect">
            <a:avLst/>
          </a:prstGeom>
          <a:noFill/>
        </p:spPr>
      </p:pic>
      <p:sp>
        <p:nvSpPr>
          <p:cNvPr id="30" name="Скругленный прямоугольник 29"/>
          <p:cNvSpPr/>
          <p:nvPr/>
        </p:nvSpPr>
        <p:spPr>
          <a:xfrm>
            <a:off x="4067944" y="2852936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зад 48">
            <a:hlinkClick r:id="rId14" action="ppaction://hlinksldjump" highlightClick="1"/>
          </p:cNvPr>
          <p:cNvSpPr/>
          <p:nvPr/>
        </p:nvSpPr>
        <p:spPr>
          <a:xfrm>
            <a:off x="2987824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сведения 49">
            <a:hlinkClick r:id="rId15" action="ppaction://hlinksldjump" highlightClick="1"/>
          </p:cNvPr>
          <p:cNvSpPr/>
          <p:nvPr/>
        </p:nvSpPr>
        <p:spPr>
          <a:xfrm>
            <a:off x="3923928" y="6453336"/>
            <a:ext cx="792088" cy="308606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4860032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488821" y="2852936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1488821" y="2852937"/>
            <a:ext cx="2149895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858912" y="2370468"/>
            <a:ext cx="1762735" cy="891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35" name="Формула" r:id="rId3" imgW="13106400" imgH="10058400" progId="Equation.3">
                    <p:embed/>
                  </p:oleObj>
                </mc:Choice>
                <mc:Fallback>
                  <p:oleObj name="Формула" r:id="rId3" imgW="13106400" imgH="10058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8912" y="2370468"/>
                          <a:ext cx="1762735" cy="8917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1475656" y="2852936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88821" y="4437112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488821" y="4437112"/>
            <a:ext cx="2149895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653033" y="2370570"/>
            <a:ext cx="2171090" cy="891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36" name="Формула" r:id="rId5" imgW="14020800" imgH="10058400" progId="Equation.3">
                    <p:embed/>
                  </p:oleObj>
                </mc:Choice>
                <mc:Fallback>
                  <p:oleObj name="Формула" r:id="rId5" imgW="14020800" imgH="10058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3033" y="2370570"/>
                          <a:ext cx="2171090" cy="8917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4067944" y="4437112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4067944" y="4437114"/>
            <a:ext cx="2147154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863312" y="2370569"/>
            <a:ext cx="1715578" cy="8928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37" name="Формула" r:id="rId7" imgW="11582400" imgH="10058400" progId="Equation.3">
                    <p:embed/>
                  </p:oleObj>
                </mc:Choice>
                <mc:Fallback>
                  <p:oleObj name="Формула" r:id="rId7" imgW="11582400" imgH="10058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3312" y="2370569"/>
                          <a:ext cx="1715578" cy="8928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4067944" y="4437112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139952" y="2852936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4079875" y="2853209"/>
            <a:ext cx="2232025" cy="1368152"/>
            <a:chOff x="2491386" y="2348880"/>
            <a:chExt cx="2392283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491386" y="2370281"/>
            <a:ext cx="2392283" cy="891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38" name="Формула" r:id="rId9" imgW="15849600" imgH="10058400" progId="Equation.3">
                    <p:embed/>
                  </p:oleObj>
                </mc:Choice>
                <mc:Fallback>
                  <p:oleObj name="Формула" r:id="rId9" imgW="15849600" imgH="10058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1386" y="2370281"/>
                          <a:ext cx="2392283" cy="8917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5969000" y="0"/>
          <a:ext cx="21971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9" name="Формула" r:id="rId11" imgW="15544800" imgH="12192000" progId="Equation.3">
                  <p:embed/>
                </p:oleObj>
              </mc:Choice>
              <mc:Fallback>
                <p:oleObj name="Формула" r:id="rId11" imgW="15544800" imgH="12192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0"/>
                        <a:ext cx="2197100" cy="162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1475656" y="4437112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1520" y="188640"/>
            <a:ext cx="45472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возведение </a:t>
            </a:r>
            <a:endParaRPr lang="ru-RU" sz="3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степень</a:t>
            </a:r>
            <a:endParaRPr lang="ru-RU" sz="3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981418" flipV="1">
            <a:off x="2494160" y="910804"/>
            <a:ext cx="2339752" cy="1944217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4139952" y="2852936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зад 52">
            <a:hlinkClick r:id="rId14" action="ppaction://hlinksldjump" highlightClick="1"/>
          </p:cNvPr>
          <p:cNvSpPr/>
          <p:nvPr/>
        </p:nvSpPr>
        <p:spPr>
          <a:xfrm>
            <a:off x="2987824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сведения 53">
            <a:hlinkClick r:id="rId15" action="ppaction://hlinksldjump" highlightClick="1"/>
          </p:cNvPr>
          <p:cNvSpPr/>
          <p:nvPr/>
        </p:nvSpPr>
        <p:spPr>
          <a:xfrm>
            <a:off x="3923928" y="6453336"/>
            <a:ext cx="792088" cy="308606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далее 54">
            <a:hlinkClick r:id="" action="ppaction://hlinkshowjump?jump=nextslide" highlightClick="1"/>
          </p:cNvPr>
          <p:cNvSpPr/>
          <p:nvPr/>
        </p:nvSpPr>
        <p:spPr>
          <a:xfrm>
            <a:off x="4860032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488821" y="2852936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1488821" y="2852937"/>
            <a:ext cx="2149895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3001836" y="2370468"/>
            <a:ext cx="1476886" cy="891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62" name="Формула" r:id="rId3" imgW="10972800" imgH="10058400" progId="Equation.3">
                    <p:embed/>
                  </p:oleObj>
                </mc:Choice>
                <mc:Fallback>
                  <p:oleObj name="Формула" r:id="rId3" imgW="10972800" imgH="10058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1836" y="2370468"/>
                          <a:ext cx="1476886" cy="8917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1475656" y="2852936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88821" y="4437112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488821" y="4437112"/>
            <a:ext cx="2149895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3219626" y="2370570"/>
            <a:ext cx="1037904" cy="891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63" name="Формула" r:id="rId5" imgW="6705600" imgH="10058400" progId="Equation.3">
                    <p:embed/>
                  </p:oleObj>
                </mc:Choice>
                <mc:Fallback>
                  <p:oleObj name="Формула" r:id="rId5" imgW="6705600" imgH="10058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9626" y="2370570"/>
                          <a:ext cx="1037904" cy="8917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4067944" y="2852936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4067944" y="2852938"/>
            <a:ext cx="2147155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3020049" y="2370467"/>
            <a:ext cx="1400403" cy="891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64" name="Формула" r:id="rId7" imgW="9448800" imgH="10058400" progId="Equation.3">
                    <p:embed/>
                  </p:oleObj>
                </mc:Choice>
                <mc:Fallback>
                  <p:oleObj name="Формула" r:id="rId7" imgW="9448800" imgH="10058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0049" y="2370467"/>
                          <a:ext cx="1400403" cy="8917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4067944" y="2852936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67944" y="4437112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4067944" y="4437385"/>
            <a:ext cx="2149895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067098" y="2370383"/>
            <a:ext cx="1242081" cy="891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65" name="Формула" r:id="rId9" imgW="8229600" imgH="10058400" progId="Equation.3">
                    <p:embed/>
                  </p:oleObj>
                </mc:Choice>
                <mc:Fallback>
                  <p:oleObj name="Формула" r:id="rId9" imgW="8229600" imgH="10058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7098" y="2370383"/>
                          <a:ext cx="1242081" cy="8917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4067944" y="4437112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75656" y="4437112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1520" y="188640"/>
            <a:ext cx="45472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возведение </a:t>
            </a:r>
            <a:endParaRPr lang="ru-RU" sz="3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степень</a:t>
            </a:r>
            <a:endParaRPr lang="ru-RU" sz="3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0361" name="Object 9"/>
          <p:cNvGraphicFramePr>
            <a:graphicFrameLocks noChangeAspect="1"/>
          </p:cNvGraphicFramePr>
          <p:nvPr/>
        </p:nvGraphicFramePr>
        <p:xfrm>
          <a:off x="5911177" y="0"/>
          <a:ext cx="1978698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6" name="Формула" r:id="rId11" imgW="14325600" imgH="12192000" progId="Equation.3">
                  <p:embed/>
                </p:oleObj>
              </mc:Choice>
              <mc:Fallback>
                <p:oleObj name="Формула" r:id="rId11" imgW="14325600" imgH="12192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177" y="0"/>
                        <a:ext cx="1978698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981418" flipV="1">
            <a:off x="2494160" y="910804"/>
            <a:ext cx="2339752" cy="1944217"/>
          </a:xfrm>
          <a:prstGeom prst="rect">
            <a:avLst/>
          </a:prstGeom>
          <a:noFill/>
        </p:spPr>
      </p:pic>
      <p:sp>
        <p:nvSpPr>
          <p:cNvPr id="47" name="Управляющая кнопка: назад 46">
            <a:hlinkClick r:id="rId14" action="ppaction://hlinksldjump" highlightClick="1"/>
          </p:cNvPr>
          <p:cNvSpPr/>
          <p:nvPr/>
        </p:nvSpPr>
        <p:spPr>
          <a:xfrm>
            <a:off x="2987824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сведения 48">
            <a:hlinkClick r:id="rId15" action="ppaction://hlinksldjump" highlightClick="1"/>
          </p:cNvPr>
          <p:cNvSpPr/>
          <p:nvPr/>
        </p:nvSpPr>
        <p:spPr>
          <a:xfrm>
            <a:off x="3923928" y="6453336"/>
            <a:ext cx="792088" cy="308606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далее 49">
            <a:hlinkClick r:id="" action="ppaction://hlinkshowjump?jump=nextslide" highlightClick="1"/>
          </p:cNvPr>
          <p:cNvSpPr/>
          <p:nvPr/>
        </p:nvSpPr>
        <p:spPr>
          <a:xfrm>
            <a:off x="4860032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488821" y="2852936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1488821" y="2852937"/>
            <a:ext cx="2149895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797659" y="2370468"/>
            <a:ext cx="1886943" cy="891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86" name="Формула" r:id="rId3" imgW="14020800" imgH="10058400" progId="Equation.3">
                    <p:embed/>
                  </p:oleObj>
                </mc:Choice>
                <mc:Fallback>
                  <p:oleObj name="Формула" r:id="rId3" imgW="14020800" imgH="10058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7659" y="2370468"/>
                          <a:ext cx="1886943" cy="8917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1475656" y="2852936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81109" y="2852936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4081109" y="2852936"/>
            <a:ext cx="2149895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700781" y="2371554"/>
            <a:ext cx="2075807" cy="8917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87" name="Формула" r:id="rId5" imgW="13411200" imgH="10058400" progId="Equation.3">
                    <p:embed/>
                  </p:oleObj>
                </mc:Choice>
                <mc:Fallback>
                  <p:oleObj name="Формула" r:id="rId5" imgW="13411200" imgH="10058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0781" y="2371554"/>
                          <a:ext cx="2075807" cy="8917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4067944" y="4437112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4067944" y="4437114"/>
            <a:ext cx="2147154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885459" y="2370569"/>
            <a:ext cx="1671284" cy="8928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88" name="Формула" r:id="rId7" imgW="11277600" imgH="10058400" progId="Equation.3">
                    <p:embed/>
                  </p:oleObj>
                </mc:Choice>
                <mc:Fallback>
                  <p:oleObj name="Формула" r:id="rId7" imgW="11277600" imgH="10058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5459" y="2370569"/>
                          <a:ext cx="1671284" cy="8928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4067944" y="4437112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475656" y="4437112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1475656" y="4437385"/>
            <a:ext cx="2160240" cy="1368152"/>
            <a:chOff x="2555776" y="2348880"/>
            <a:chExt cx="2315343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555776" y="2370383"/>
            <a:ext cx="2315343" cy="891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89" name="Формула" r:id="rId9" imgW="16154400" imgH="10058400" progId="Equation.3">
                    <p:embed/>
                  </p:oleObj>
                </mc:Choice>
                <mc:Fallback>
                  <p:oleObj name="Формула" r:id="rId9" imgW="16154400" imgH="10058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6" y="2370383"/>
                          <a:ext cx="2315343" cy="8917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67944" y="2852936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475656" y="4437112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520" y="188640"/>
            <a:ext cx="45472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возведение </a:t>
            </a:r>
            <a:endParaRPr lang="ru-RU" sz="3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степень</a:t>
            </a:r>
            <a:endParaRPr lang="ru-RU" sz="3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Object 9"/>
          <p:cNvGraphicFramePr>
            <a:graphicFrameLocks noChangeAspect="1"/>
          </p:cNvGraphicFramePr>
          <p:nvPr/>
        </p:nvGraphicFramePr>
        <p:xfrm>
          <a:off x="5708380" y="0"/>
          <a:ext cx="2357708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0" name="Формула" r:id="rId11" imgW="17068800" imgH="12192000" progId="Equation.3">
                  <p:embed/>
                </p:oleObj>
              </mc:Choice>
              <mc:Fallback>
                <p:oleObj name="Формула" r:id="rId11" imgW="17068800" imgH="12192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380" y="0"/>
                        <a:ext cx="2357708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981418" flipV="1">
            <a:off x="2494160" y="910804"/>
            <a:ext cx="2339752" cy="1944217"/>
          </a:xfrm>
          <a:prstGeom prst="rect">
            <a:avLst/>
          </a:prstGeom>
          <a:noFill/>
        </p:spPr>
      </p:pic>
      <p:sp>
        <p:nvSpPr>
          <p:cNvPr id="51" name="Управляющая кнопка: назад 50">
            <a:hlinkClick r:id="rId14" action="ppaction://hlinksldjump" highlightClick="1"/>
          </p:cNvPr>
          <p:cNvSpPr/>
          <p:nvPr/>
        </p:nvSpPr>
        <p:spPr>
          <a:xfrm>
            <a:off x="2987824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сведения 51">
            <a:hlinkClick r:id="rId15" action="ppaction://hlinksldjump" highlightClick="1"/>
          </p:cNvPr>
          <p:cNvSpPr/>
          <p:nvPr/>
        </p:nvSpPr>
        <p:spPr>
          <a:xfrm>
            <a:off x="3923928" y="6453336"/>
            <a:ext cx="792088" cy="308606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188640"/>
            <a:ext cx="3870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деление</a:t>
            </a:r>
            <a:endParaRPr lang="ru-RU" sz="32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162880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8" y="2708920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156176" y="2620962"/>
            <a:ext cx="2520278" cy="1544637"/>
            <a:chOff x="2555776" y="2288698"/>
            <a:chExt cx="2304256" cy="1056857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884956" y="2288698"/>
            <a:ext cx="1645898" cy="10568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4" name="Формула" r:id="rId3" imgW="11277600" imgH="10668000" progId="Equation.3">
                    <p:embed/>
                  </p:oleObj>
                </mc:Choice>
                <mc:Fallback>
                  <p:oleObj name="Формула" r:id="rId3" imgW="11277600" imgH="106680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4956" y="2288698"/>
                          <a:ext cx="1645898" cy="10568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6156176" y="2708920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03850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3203850" y="4356100"/>
            <a:ext cx="2520278" cy="1377157"/>
            <a:chOff x="2555776" y="2342719"/>
            <a:chExt cx="2304256" cy="94226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3134949" y="2342719"/>
            <a:ext cx="1142999" cy="942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5" name="Формула" r:id="rId5" imgW="7010400" imgH="10058400" progId="Equation.3">
                    <p:embed/>
                  </p:oleObj>
                </mc:Choice>
                <mc:Fallback>
                  <p:oleObj name="Формула" r:id="rId5" imgW="7010400" imgH="10058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4949" y="2342719"/>
                          <a:ext cx="1142999" cy="942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3203850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69343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6159412" y="4283075"/>
            <a:ext cx="2517044" cy="1466851"/>
            <a:chOff x="2555776" y="2255142"/>
            <a:chExt cx="2304256" cy="1041681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3270519" y="2255142"/>
            <a:ext cx="1010523" cy="1041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6" name="Формула" r:id="rId7" imgW="6705600" imgH="10668000" progId="Equation.3">
                    <p:embed/>
                  </p:oleObj>
                </mc:Choice>
                <mc:Fallback>
                  <p:oleObj name="Формула" r:id="rId7" imgW="6705600" imgH="106680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0519" y="2255142"/>
                          <a:ext cx="1010523" cy="10416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6156178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03850" y="2708647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03850" y="2663825"/>
            <a:ext cx="2520278" cy="1457325"/>
            <a:chOff x="2555776" y="2318025"/>
            <a:chExt cx="2304256" cy="997117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3084149" y="2318025"/>
            <a:ext cx="1247986" cy="997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7" name="Формула" r:id="rId9" imgW="7010400" imgH="10058400" progId="Equation.3">
                    <p:embed/>
                  </p:oleObj>
                </mc:Choice>
                <mc:Fallback>
                  <p:oleObj name="Формула" r:id="rId9" imgW="7010400" imgH="10058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4149" y="2318025"/>
                          <a:ext cx="1247986" cy="9971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3203850" y="2708920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5508104" y="0"/>
          <a:ext cx="2830512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Формула" r:id="rId11" imgW="18288000" imgH="10668000" progId="Equation.3">
                  <p:embed/>
                </p:oleObj>
              </mc:Choice>
              <mc:Fallback>
                <p:oleObj name="Формула" r:id="rId11" imgW="18288000" imgH="10668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0"/>
                        <a:ext cx="2830512" cy="155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Управляющая кнопка: назад 33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1403648" y="4293096"/>
            <a:ext cx="7632848" cy="1944216"/>
          </a:xfrm>
          <a:prstGeom prst="wedgeRoundRectCallout">
            <a:avLst>
              <a:gd name="adj1" fmla="val 8536"/>
              <a:gd name="adj2" fmla="val 62279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Частным двух рациональных дробей является рациональная дробь, числитель которой равен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произведению  числителя делимого и знаменателя делителя, а знаменатель – произведению знаменателя делимого и числителя делителя.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9304615" flipH="1" flipV="1">
            <a:off x="1456835" y="1001839"/>
            <a:ext cx="2454521" cy="2186058"/>
          </a:xfrm>
          <a:prstGeom prst="rect">
            <a:avLst/>
          </a:prstGeom>
          <a:noFill/>
        </p:spPr>
      </p:pic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2641038">
            <a:off x="43361" y="855780"/>
            <a:ext cx="2339752" cy="20838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  <p:bldP spid="40" grpId="0" animBg="1"/>
      <p:bldP spid="4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6" y="2708920"/>
            <a:ext cx="250993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156175" y="2663825"/>
            <a:ext cx="2509937" cy="1457325"/>
            <a:chOff x="2555776" y="2318021"/>
            <a:chExt cx="2304256" cy="99711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79"/>
              <a:ext cx="2304256" cy="9361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084633" y="2318021"/>
            <a:ext cx="1388252" cy="9971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8" name="Формула" r:id="rId3" imgW="10058400" imgH="10058400" progId="Equation.3">
                    <p:embed/>
                  </p:oleObj>
                </mc:Choice>
                <mc:Fallback>
                  <p:oleObj name="Формула" r:id="rId3" imgW="10058400" imgH="10058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4633" y="2318021"/>
                          <a:ext cx="1388252" cy="9971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6156176" y="2708920"/>
            <a:ext cx="250993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4102" y="4365103"/>
            <a:ext cx="2522012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144102" y="4321176"/>
            <a:ext cx="2522012" cy="1455739"/>
            <a:chOff x="2555776" y="2318819"/>
            <a:chExt cx="2304256" cy="99623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746797" y="2318819"/>
            <a:ext cx="1945029" cy="996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9" name="Формула" r:id="rId5" imgW="11582400" imgH="10058400" progId="Equation.3">
                    <p:embed/>
                  </p:oleObj>
                </mc:Choice>
                <mc:Fallback>
                  <p:oleObj name="Формула" r:id="rId5" imgW="11582400" imgH="10058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6797" y="2318819"/>
                          <a:ext cx="1945029" cy="996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6156176" y="4365104"/>
            <a:ext cx="2522012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3848" y="2708920"/>
            <a:ext cx="250993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191773" y="2663825"/>
            <a:ext cx="2522013" cy="1457325"/>
            <a:chOff x="2555776" y="2318028"/>
            <a:chExt cx="2304256" cy="99711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829970" y="2318028"/>
            <a:ext cx="1776348" cy="997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0" name="Формула" r:id="rId7" imgW="12801600" imgH="10058400" progId="Equation.3">
                    <p:embed/>
                  </p:oleObj>
                </mc:Choice>
                <mc:Fallback>
                  <p:oleObj name="Формула" r:id="rId7" imgW="12801600" imgH="10058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9970" y="2318028"/>
                          <a:ext cx="1776348" cy="9971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3191774" y="4365103"/>
            <a:ext cx="2522012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191774" y="4321175"/>
            <a:ext cx="2532355" cy="1455738"/>
            <a:chOff x="2555776" y="2318632"/>
            <a:chExt cx="2313705" cy="99623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566808" y="2318632"/>
            <a:ext cx="2302673" cy="996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1" name="Формула" r:id="rId9" imgW="14935200" imgH="10058400" progId="Equation.3">
                    <p:embed/>
                  </p:oleObj>
                </mc:Choice>
                <mc:Fallback>
                  <p:oleObj name="Формула" r:id="rId9" imgW="14935200" imgH="10058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6808" y="2318632"/>
                          <a:ext cx="2302673" cy="9962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3203848" y="4365104"/>
            <a:ext cx="2522012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4644008" y="0"/>
          <a:ext cx="4011612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Формула" r:id="rId11" imgW="25908000" imgH="10058400" progId="Equation.3">
                  <p:embed/>
                </p:oleObj>
              </mc:Choice>
              <mc:Fallback>
                <p:oleObj name="Формула" r:id="rId11" imgW="25908000" imgH="10058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0"/>
                        <a:ext cx="4011612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51520" y="188640"/>
            <a:ext cx="3870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деление</a:t>
            </a:r>
            <a:endParaRPr lang="ru-RU" sz="32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19304615" flipH="1" flipV="1">
            <a:off x="1456835" y="1001839"/>
            <a:ext cx="2454521" cy="2186058"/>
          </a:xfrm>
          <a:prstGeom prst="rect">
            <a:avLst/>
          </a:prstGeom>
          <a:noFill/>
        </p:spPr>
      </p:pic>
      <p:pic>
        <p:nvPicPr>
          <p:cNvPr id="4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12641038">
            <a:off x="43361" y="855780"/>
            <a:ext cx="2339752" cy="2083842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3203848" y="2708920"/>
            <a:ext cx="250993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зад 31">
            <a:hlinkClick r:id="rId14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ведения 34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1403648" y="4293096"/>
            <a:ext cx="7632848" cy="1944216"/>
          </a:xfrm>
          <a:prstGeom prst="wedgeRoundRectCallout">
            <a:avLst>
              <a:gd name="adj1" fmla="val 8536"/>
              <a:gd name="adj2" fmla="val 62279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Частным двух рациональных дробей является рациональная дробь, числитель которой равен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произведению  числителя делимого и знаменателя делителя, а знаменатель – произведению знаменателя делимого и числителя делителя.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  <p:bldP spid="36" grpId="0" animBg="1"/>
      <p:bldP spid="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7087299" flipV="1">
            <a:off x="4203013" y="4786306"/>
            <a:ext cx="2339752" cy="2032075"/>
          </a:xfrm>
          <a:prstGeom prst="rect">
            <a:avLst/>
          </a:prstGeom>
          <a:noFill/>
        </p:spPr>
      </p:pic>
      <p:pic>
        <p:nvPicPr>
          <p:cNvPr id="9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6825634" flipV="1">
            <a:off x="3028938" y="2451264"/>
            <a:ext cx="2339752" cy="2032075"/>
          </a:xfrm>
          <a:prstGeom prst="rect">
            <a:avLst/>
          </a:prstGeom>
          <a:noFill/>
        </p:spPr>
      </p:pic>
      <p:pic>
        <p:nvPicPr>
          <p:cNvPr id="6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6825634" flipV="1">
            <a:off x="7061387" y="2307247"/>
            <a:ext cx="2339752" cy="2032075"/>
          </a:xfrm>
          <a:prstGeom prst="rect">
            <a:avLst/>
          </a:prstGeom>
          <a:noFill/>
        </p:spPr>
      </p:pic>
      <p:pic>
        <p:nvPicPr>
          <p:cNvPr id="5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5954320" flipV="1">
            <a:off x="546386" y="2558070"/>
            <a:ext cx="2339752" cy="1921372"/>
          </a:xfrm>
          <a:prstGeom prst="rect">
            <a:avLst/>
          </a:prstGeom>
          <a:noFill/>
        </p:spPr>
      </p:pic>
      <p:pic>
        <p:nvPicPr>
          <p:cNvPr id="5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874045">
            <a:off x="3818074" y="101677"/>
            <a:ext cx="2339752" cy="2083842"/>
          </a:xfrm>
          <a:prstGeom prst="rect">
            <a:avLst/>
          </a:prstGeom>
          <a:noFill/>
        </p:spPr>
      </p:pic>
      <p:pic>
        <p:nvPicPr>
          <p:cNvPr id="5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628880" flipH="1">
            <a:off x="6758615" y="-124004"/>
            <a:ext cx="2295549" cy="2083842"/>
          </a:xfrm>
          <a:prstGeom prst="rect">
            <a:avLst/>
          </a:prstGeom>
          <a:noFill/>
        </p:spPr>
      </p:pic>
      <p:pic>
        <p:nvPicPr>
          <p:cNvPr id="5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628880" flipH="1">
            <a:off x="853958" y="-51996"/>
            <a:ext cx="2295549" cy="2083842"/>
          </a:xfrm>
          <a:prstGeom prst="rect">
            <a:avLst/>
          </a:prstGeom>
          <a:noFill/>
        </p:spPr>
      </p:pic>
      <p:pic>
        <p:nvPicPr>
          <p:cNvPr id="5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4511345">
            <a:off x="624201" y="4846202"/>
            <a:ext cx="2339752" cy="2083842"/>
          </a:xfrm>
          <a:prstGeom prst="rect">
            <a:avLst/>
          </a:prstGeom>
          <a:noFill/>
        </p:spPr>
      </p:pic>
      <p:pic>
        <p:nvPicPr>
          <p:cNvPr id="5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508357">
            <a:off x="7013489" y="4649142"/>
            <a:ext cx="2339752" cy="208384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331640" y="548680"/>
            <a:ext cx="7272808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835696" y="692696"/>
            <a:ext cx="1152128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1412776"/>
            <a:ext cx="7272808" cy="7920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1835696" y="1556792"/>
            <a:ext cx="1152128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2276872"/>
            <a:ext cx="7272808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835696" y="2420888"/>
            <a:ext cx="1152128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31640" y="3140968"/>
            <a:ext cx="7272808" cy="7920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1835696" y="3284984"/>
            <a:ext cx="1152128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31640" y="4005064"/>
            <a:ext cx="7272808" cy="792088"/>
          </a:xfrm>
          <a:prstGeom prst="rect">
            <a:avLst/>
          </a:prstGeom>
          <a:solidFill>
            <a:srgbClr val="46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1835696" y="4149080"/>
            <a:ext cx="1152128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31640" y="4869160"/>
            <a:ext cx="7272808" cy="79208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835696" y="5013176"/>
            <a:ext cx="1152128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31640" y="5733256"/>
            <a:ext cx="7272808" cy="7920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77272"/>
            <a:ext cx="1152128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3528" y="404664"/>
            <a:ext cx="697627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rId3" action="ppaction://hlinksldjump" highlightClick="1"/>
          </p:cNvPr>
          <p:cNvSpPr/>
          <p:nvPr/>
        </p:nvSpPr>
        <p:spPr>
          <a:xfrm>
            <a:off x="3563888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rId4" action="ppaction://hlinksldjump" highlightClick="1"/>
          </p:cNvPr>
          <p:cNvSpPr/>
          <p:nvPr/>
        </p:nvSpPr>
        <p:spPr>
          <a:xfrm>
            <a:off x="4499992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Управляющая кнопка: настраиваемая 61">
            <a:hlinkClick r:id="rId5" action="ppaction://hlinksldjump" highlightClick="1"/>
          </p:cNvPr>
          <p:cNvSpPr/>
          <p:nvPr/>
        </p:nvSpPr>
        <p:spPr>
          <a:xfrm>
            <a:off x="5436096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Управляющая кнопка: настраиваемая 62">
            <a:hlinkClick r:id="rId6" action="ppaction://hlinksldjump" highlightClick="1"/>
          </p:cNvPr>
          <p:cNvSpPr/>
          <p:nvPr/>
        </p:nvSpPr>
        <p:spPr>
          <a:xfrm>
            <a:off x="6372200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настраиваемая 63">
            <a:hlinkClick r:id="rId7" action="ppaction://hlinksldjump" highlightClick="1"/>
          </p:cNvPr>
          <p:cNvSpPr/>
          <p:nvPr/>
        </p:nvSpPr>
        <p:spPr>
          <a:xfrm>
            <a:off x="7308304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Управляющая кнопка: настраиваемая 64">
            <a:hlinkClick r:id="rId8" action="ppaction://hlinksldjump" highlightClick="1"/>
          </p:cNvPr>
          <p:cNvSpPr/>
          <p:nvPr/>
        </p:nvSpPr>
        <p:spPr>
          <a:xfrm>
            <a:off x="3563888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настраиваемая 65">
            <a:hlinkClick r:id="rId9" action="ppaction://hlinksldjump" highlightClick="1"/>
          </p:cNvPr>
          <p:cNvSpPr/>
          <p:nvPr/>
        </p:nvSpPr>
        <p:spPr>
          <a:xfrm>
            <a:off x="4499992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Управляющая кнопка: настраиваемая 66">
            <a:hlinkClick r:id="rId10" action="ppaction://hlinksldjump" highlightClick="1"/>
          </p:cNvPr>
          <p:cNvSpPr/>
          <p:nvPr/>
        </p:nvSpPr>
        <p:spPr>
          <a:xfrm>
            <a:off x="5436096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Управляющая кнопка: настраиваемая 67">
            <a:hlinkClick r:id="rId11" action="ppaction://hlinksldjump" highlightClick="1"/>
          </p:cNvPr>
          <p:cNvSpPr/>
          <p:nvPr/>
        </p:nvSpPr>
        <p:spPr>
          <a:xfrm>
            <a:off x="6372200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Управляющая кнопка: настраиваемая 68">
            <a:hlinkClick r:id="rId12" action="ppaction://hlinksldjump" highlightClick="1"/>
          </p:cNvPr>
          <p:cNvSpPr/>
          <p:nvPr/>
        </p:nvSpPr>
        <p:spPr>
          <a:xfrm>
            <a:off x="7308304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Управляющая кнопка: настраиваемая 69">
            <a:hlinkClick r:id="rId13" action="ppaction://hlinksldjump" highlightClick="1"/>
          </p:cNvPr>
          <p:cNvSpPr/>
          <p:nvPr/>
        </p:nvSpPr>
        <p:spPr>
          <a:xfrm>
            <a:off x="3563888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Управляющая кнопка: настраиваемая 70">
            <a:hlinkClick r:id="rId14" action="ppaction://hlinksldjump" highlightClick="1"/>
          </p:cNvPr>
          <p:cNvSpPr/>
          <p:nvPr/>
        </p:nvSpPr>
        <p:spPr>
          <a:xfrm>
            <a:off x="4499992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Управляющая кнопка: настраиваемая 71">
            <a:hlinkClick r:id="rId15" action="ppaction://hlinksldjump" highlightClick="1"/>
          </p:cNvPr>
          <p:cNvSpPr/>
          <p:nvPr/>
        </p:nvSpPr>
        <p:spPr>
          <a:xfrm>
            <a:off x="5436096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Управляющая кнопка: настраиваемая 72">
            <a:hlinkClick r:id="rId16" action="ppaction://hlinksldjump" highlightClick="1"/>
          </p:cNvPr>
          <p:cNvSpPr/>
          <p:nvPr/>
        </p:nvSpPr>
        <p:spPr>
          <a:xfrm>
            <a:off x="6372200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Управляющая кнопка: настраиваемая 73">
            <a:hlinkClick r:id="rId17" action="ppaction://hlinksldjump" highlightClick="1"/>
          </p:cNvPr>
          <p:cNvSpPr/>
          <p:nvPr/>
        </p:nvSpPr>
        <p:spPr>
          <a:xfrm>
            <a:off x="7308304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Управляющая кнопка: настраиваемая 74">
            <a:hlinkClick r:id="rId18" action="ppaction://hlinksldjump" highlightClick="1"/>
          </p:cNvPr>
          <p:cNvSpPr/>
          <p:nvPr/>
        </p:nvSpPr>
        <p:spPr>
          <a:xfrm>
            <a:off x="3563888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настраиваемая 75">
            <a:hlinkClick r:id="rId19" action="ppaction://hlinksldjump" highlightClick="1"/>
          </p:cNvPr>
          <p:cNvSpPr/>
          <p:nvPr/>
        </p:nvSpPr>
        <p:spPr>
          <a:xfrm>
            <a:off x="4499992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Управляющая кнопка: настраиваемая 76">
            <a:hlinkClick r:id="rId20" action="ppaction://hlinksldjump" highlightClick="1"/>
          </p:cNvPr>
          <p:cNvSpPr/>
          <p:nvPr/>
        </p:nvSpPr>
        <p:spPr>
          <a:xfrm>
            <a:off x="5436096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Управляющая кнопка: настраиваемая 77">
            <a:hlinkClick r:id="rId21" action="ppaction://hlinksldjump" highlightClick="1"/>
          </p:cNvPr>
          <p:cNvSpPr/>
          <p:nvPr/>
        </p:nvSpPr>
        <p:spPr>
          <a:xfrm>
            <a:off x="6372200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Управляющая кнопка: настраиваемая 78">
            <a:hlinkClick r:id="rId22" action="ppaction://hlinksldjump" highlightClick="1"/>
          </p:cNvPr>
          <p:cNvSpPr/>
          <p:nvPr/>
        </p:nvSpPr>
        <p:spPr>
          <a:xfrm>
            <a:off x="7308304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Управляющая кнопка: настраиваемая 79">
            <a:hlinkClick r:id="rId23" action="ppaction://hlinksldjump" highlightClick="1"/>
          </p:cNvPr>
          <p:cNvSpPr/>
          <p:nvPr/>
        </p:nvSpPr>
        <p:spPr>
          <a:xfrm>
            <a:off x="3563888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Управляющая кнопка: настраиваемая 80">
            <a:hlinkClick r:id="rId24" action="ppaction://hlinksldjump" highlightClick="1"/>
          </p:cNvPr>
          <p:cNvSpPr/>
          <p:nvPr/>
        </p:nvSpPr>
        <p:spPr>
          <a:xfrm>
            <a:off x="4499992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Управляющая кнопка: настраиваемая 81">
            <a:hlinkClick r:id="rId25" action="ppaction://hlinksldjump" highlightClick="1"/>
          </p:cNvPr>
          <p:cNvSpPr/>
          <p:nvPr/>
        </p:nvSpPr>
        <p:spPr>
          <a:xfrm>
            <a:off x="5436096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Управляющая кнопка: настраиваемая 82">
            <a:hlinkClick r:id="rId26" action="ppaction://hlinksldjump" highlightClick="1"/>
          </p:cNvPr>
          <p:cNvSpPr/>
          <p:nvPr/>
        </p:nvSpPr>
        <p:spPr>
          <a:xfrm>
            <a:off x="6372200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Управляющая кнопка: настраиваемая 83">
            <a:hlinkClick r:id="rId27" action="ppaction://hlinksldjump" highlightClick="1"/>
          </p:cNvPr>
          <p:cNvSpPr/>
          <p:nvPr/>
        </p:nvSpPr>
        <p:spPr>
          <a:xfrm>
            <a:off x="7308304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настраиваемая 84">
            <a:hlinkClick r:id="rId28" action="ppaction://hlinksldjump" highlightClick="1"/>
          </p:cNvPr>
          <p:cNvSpPr/>
          <p:nvPr/>
        </p:nvSpPr>
        <p:spPr>
          <a:xfrm>
            <a:off x="3563888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Управляющая кнопка: настраиваемая 85">
            <a:hlinkClick r:id="rId29" action="ppaction://hlinksldjump" highlightClick="1"/>
          </p:cNvPr>
          <p:cNvSpPr/>
          <p:nvPr/>
        </p:nvSpPr>
        <p:spPr>
          <a:xfrm>
            <a:off x="4499992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Управляющая кнопка: настраиваемая 86">
            <a:hlinkClick r:id="rId30" action="ppaction://hlinksldjump" highlightClick="1"/>
          </p:cNvPr>
          <p:cNvSpPr/>
          <p:nvPr/>
        </p:nvSpPr>
        <p:spPr>
          <a:xfrm>
            <a:off x="5436096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Управляющая кнопка: настраиваемая 87">
            <a:hlinkClick r:id="rId31" action="ppaction://hlinksldjump" highlightClick="1"/>
          </p:cNvPr>
          <p:cNvSpPr/>
          <p:nvPr/>
        </p:nvSpPr>
        <p:spPr>
          <a:xfrm>
            <a:off x="6372200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Управляющая кнопка: настраиваемая 88">
            <a:hlinkClick r:id="rId32" action="ppaction://hlinksldjump" highlightClick="1"/>
          </p:cNvPr>
          <p:cNvSpPr/>
          <p:nvPr/>
        </p:nvSpPr>
        <p:spPr>
          <a:xfrm>
            <a:off x="7308304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Управляющая кнопка: настраиваемая 89">
            <a:hlinkClick r:id="rId12" action="ppaction://hlinksldjump" highlightClick="1"/>
          </p:cNvPr>
          <p:cNvSpPr/>
          <p:nvPr/>
        </p:nvSpPr>
        <p:spPr>
          <a:xfrm>
            <a:off x="3563888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Управляющая кнопка: настраиваемая 90">
            <a:hlinkClick r:id="rId33" action="ppaction://hlinksldjump" highlightClick="1"/>
          </p:cNvPr>
          <p:cNvSpPr/>
          <p:nvPr/>
        </p:nvSpPr>
        <p:spPr>
          <a:xfrm>
            <a:off x="4499992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Управляющая кнопка: настраиваемая 91">
            <a:hlinkClick r:id="rId34" action="ppaction://hlinksldjump" highlightClick="1"/>
          </p:cNvPr>
          <p:cNvSpPr/>
          <p:nvPr/>
        </p:nvSpPr>
        <p:spPr>
          <a:xfrm>
            <a:off x="5436096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Управляющая кнопка: настраиваемая 92">
            <a:hlinkClick r:id="rId35" action="ppaction://hlinksldjump" highlightClick="1"/>
          </p:cNvPr>
          <p:cNvSpPr/>
          <p:nvPr/>
        </p:nvSpPr>
        <p:spPr>
          <a:xfrm>
            <a:off x="6372200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Управляющая кнопка: настраиваемая 93">
            <a:hlinkClick r:id="rId36" action="ppaction://hlinksldjump" highlightClick="1"/>
          </p:cNvPr>
          <p:cNvSpPr/>
          <p:nvPr/>
        </p:nvSpPr>
        <p:spPr>
          <a:xfrm>
            <a:off x="7308304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Управляющая кнопка: в конец 97">
            <a:hlinkClick r:id="rId37" action="ppaction://hlinksldjump" highlightClick="1"/>
          </p:cNvPr>
          <p:cNvSpPr/>
          <p:nvPr/>
        </p:nvSpPr>
        <p:spPr>
          <a:xfrm>
            <a:off x="8172400" y="6309320"/>
            <a:ext cx="826392" cy="43204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7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156176" y="2740025"/>
            <a:ext cx="2520279" cy="1379538"/>
            <a:chOff x="2555776" y="2318884"/>
            <a:chExt cx="2304256" cy="9968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756209" y="2318884"/>
            <a:ext cx="1894115" cy="996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2" name="Формула" r:id="rId3" imgW="13716000" imgH="10058400" progId="Equation.3">
                    <p:embed/>
                  </p:oleObj>
                </mc:Choice>
                <mc:Fallback>
                  <p:oleObj name="Формула" r:id="rId3" imgW="13716000" imgH="10058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6209" y="2318884"/>
                          <a:ext cx="1894115" cy="9968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6156176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4053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144053" y="4362450"/>
            <a:ext cx="2532402" cy="1414463"/>
            <a:chOff x="2555776" y="2347066"/>
            <a:chExt cx="2304256" cy="96798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3025452" y="2347066"/>
            <a:ext cx="1441456" cy="967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3" name="Формула" r:id="rId5" imgW="10668000" imgH="10058400" progId="Equation.3">
                    <p:embed/>
                  </p:oleObj>
                </mc:Choice>
                <mc:Fallback>
                  <p:oleObj name="Формула" r:id="rId5" imgW="10668000" imgH="10058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5452" y="2347066"/>
                          <a:ext cx="1441456" cy="9679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6156176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3849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191724" y="2663825"/>
            <a:ext cx="2532405" cy="1457325"/>
            <a:chOff x="2555776" y="2318026"/>
            <a:chExt cx="2304256" cy="997117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763369" y="2318026"/>
            <a:ext cx="1900100" cy="997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4" name="Формула" r:id="rId7" imgW="13411200" imgH="10058400" progId="Equation.3">
                    <p:embed/>
                  </p:oleObj>
                </mc:Choice>
                <mc:Fallback>
                  <p:oleObj name="Формула" r:id="rId7" imgW="13411200" imgH="10058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3369" y="2318026"/>
                          <a:ext cx="1900100" cy="9971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203848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91725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191725" y="4365372"/>
            <a:ext cx="2532403" cy="1409952"/>
            <a:chOff x="2555776" y="2348880"/>
            <a:chExt cx="2304256" cy="964898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799120" y="2369695"/>
            <a:ext cx="1818600" cy="9440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5" name="Формула" r:id="rId9" imgW="13716000" imgH="10058400" progId="Equation.3">
                    <p:embed/>
                  </p:oleObj>
                </mc:Choice>
                <mc:Fallback>
                  <p:oleObj name="Формула" r:id="rId9" imgW="13716000" imgH="10058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9120" y="2369695"/>
                          <a:ext cx="1818600" cy="9440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3203848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4283968" y="-36928"/>
          <a:ext cx="4860032" cy="1626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Формула" r:id="rId11" imgW="32613600" imgH="11582400" progId="Equation.3">
                  <p:embed/>
                </p:oleObj>
              </mc:Choice>
              <mc:Fallback>
                <p:oleObj name="Формула" r:id="rId11" imgW="32613600" imgH="115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-36928"/>
                        <a:ext cx="4860032" cy="1626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51520" y="188640"/>
            <a:ext cx="3870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деление</a:t>
            </a:r>
            <a:endParaRPr lang="ru-RU" sz="32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19304615" flipH="1" flipV="1">
            <a:off x="1456835" y="1001839"/>
            <a:ext cx="2454521" cy="2186058"/>
          </a:xfrm>
          <a:prstGeom prst="rect">
            <a:avLst/>
          </a:prstGeom>
          <a:noFill/>
        </p:spPr>
      </p:pic>
      <p:pic>
        <p:nvPicPr>
          <p:cNvPr id="4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12641038">
            <a:off x="43361" y="855780"/>
            <a:ext cx="2339752" cy="2083842"/>
          </a:xfrm>
          <a:prstGeom prst="rect">
            <a:avLst/>
          </a:prstGeom>
          <a:noFill/>
        </p:spPr>
      </p:pic>
      <p:sp>
        <p:nvSpPr>
          <p:cNvPr id="32" name="Управляющая кнопка: назад 31">
            <a:hlinkClick r:id="rId14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ведения 34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1403648" y="4293096"/>
            <a:ext cx="7632848" cy="1944216"/>
          </a:xfrm>
          <a:prstGeom prst="wedgeRoundRectCallout">
            <a:avLst>
              <a:gd name="adj1" fmla="val 8536"/>
              <a:gd name="adj2" fmla="val 62279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Частным двух рациональных дробей является рациональная дробь, числитель которой равен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произведению  числителя делимого и знаменателя делителя, а знаменатель – произведению знаменателя делимого и числителя делителя.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  <p:bldP spid="36" grpId="0" animBg="1"/>
      <p:bldP spid="3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4644008" y="0"/>
          <a:ext cx="4092119" cy="1412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Формула" r:id="rId3" imgW="27432000" imgH="10058400" progId="Equation.3">
                  <p:embed/>
                </p:oleObj>
              </mc:Choice>
              <mc:Fallback>
                <p:oleObj name="Формула" r:id="rId3" imgW="27432000" imgH="10058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0"/>
                        <a:ext cx="4092119" cy="14127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251520" y="188640"/>
            <a:ext cx="3870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деление</a:t>
            </a:r>
            <a:endParaRPr lang="ru-RU" sz="32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304615" flipH="1" flipV="1">
            <a:off x="1456835" y="1001839"/>
            <a:ext cx="2454521" cy="2186058"/>
          </a:xfrm>
          <a:prstGeom prst="rect">
            <a:avLst/>
          </a:prstGeom>
          <a:noFill/>
        </p:spPr>
      </p:pic>
      <p:pic>
        <p:nvPicPr>
          <p:cNvPr id="4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2641038">
            <a:off x="43361" y="855780"/>
            <a:ext cx="2339752" cy="2083842"/>
          </a:xfrm>
          <a:prstGeom prst="rect">
            <a:avLst/>
          </a:prstGeom>
          <a:noFill/>
        </p:spPr>
      </p:pic>
      <p:sp>
        <p:nvSpPr>
          <p:cNvPr id="42" name="Скругленный прямоугольник 41"/>
          <p:cNvSpPr/>
          <p:nvPr/>
        </p:nvSpPr>
        <p:spPr>
          <a:xfrm>
            <a:off x="6156177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12"/>
          <p:cNvGrpSpPr/>
          <p:nvPr/>
        </p:nvGrpSpPr>
        <p:grpSpPr>
          <a:xfrm>
            <a:off x="6156176" y="2708923"/>
            <a:ext cx="2520279" cy="1410642"/>
            <a:chOff x="2555776" y="2296409"/>
            <a:chExt cx="2304256" cy="1019278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55776" y="2296409"/>
              <a:ext cx="2304256" cy="9885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3029078" y="2318883"/>
            <a:ext cx="1346926" cy="996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4" name="Формула" r:id="rId6" imgW="9753600" imgH="10058400" progId="Equation.3">
                    <p:embed/>
                  </p:oleObj>
                </mc:Choice>
                <mc:Fallback>
                  <p:oleObj name="Формула" r:id="rId6" imgW="9753600" imgH="100584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9078" y="2318883"/>
                          <a:ext cx="1346926" cy="9968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6156176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203848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18"/>
          <p:cNvGrpSpPr/>
          <p:nvPr/>
        </p:nvGrpSpPr>
        <p:grpSpPr>
          <a:xfrm>
            <a:off x="3203848" y="4362450"/>
            <a:ext cx="2532402" cy="1414463"/>
            <a:chOff x="2555776" y="2347066"/>
            <a:chExt cx="2304256" cy="967984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3014421" y="2347066"/>
            <a:ext cx="1506977" cy="967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5" name="Формула" r:id="rId8" imgW="10058400" imgH="10058400" progId="Equation.3">
                    <p:embed/>
                  </p:oleObj>
                </mc:Choice>
                <mc:Fallback>
                  <p:oleObj name="Формула" r:id="rId8" imgW="10058400" imgH="100584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4421" y="2347066"/>
                          <a:ext cx="1506977" cy="9679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Скругленный прямоугольник 50"/>
          <p:cNvSpPr/>
          <p:nvPr/>
        </p:nvSpPr>
        <p:spPr>
          <a:xfrm>
            <a:off x="3203848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203849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23"/>
          <p:cNvGrpSpPr/>
          <p:nvPr/>
        </p:nvGrpSpPr>
        <p:grpSpPr>
          <a:xfrm>
            <a:off x="3191724" y="2708919"/>
            <a:ext cx="2532405" cy="1368152"/>
            <a:chOff x="2555776" y="2348880"/>
            <a:chExt cx="2304256" cy="936104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2959932" y="2348880"/>
            <a:ext cx="1506975" cy="93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6" name="Формула" r:id="rId10" imgW="11887200" imgH="10058400" progId="Equation.3">
                    <p:embed/>
                  </p:oleObj>
                </mc:Choice>
                <mc:Fallback>
                  <p:oleObj name="Формула" r:id="rId10" imgW="11887200" imgH="1005840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9932" y="2348880"/>
                          <a:ext cx="1506975" cy="9361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Скругленный прямоугольник 55"/>
          <p:cNvSpPr/>
          <p:nvPr/>
        </p:nvSpPr>
        <p:spPr>
          <a:xfrm>
            <a:off x="3203848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156176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Группа 28"/>
          <p:cNvGrpSpPr/>
          <p:nvPr/>
        </p:nvGrpSpPr>
        <p:grpSpPr>
          <a:xfrm>
            <a:off x="6156176" y="4365372"/>
            <a:ext cx="2532403" cy="1409952"/>
            <a:chOff x="2555776" y="2348880"/>
            <a:chExt cx="2304256" cy="964898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0" name="Object 1"/>
            <p:cNvGraphicFramePr>
              <a:graphicFrameLocks noChangeAspect="1"/>
            </p:cNvGraphicFramePr>
            <p:nvPr/>
          </p:nvGraphicFramePr>
          <p:xfrm>
            <a:off x="2938699" y="2369695"/>
            <a:ext cx="1536927" cy="9440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7" name="Формула" r:id="rId12" imgW="11582400" imgH="10058400" progId="Equation.3">
                    <p:embed/>
                  </p:oleObj>
                </mc:Choice>
                <mc:Fallback>
                  <p:oleObj name="Формула" r:id="rId12" imgW="11582400" imgH="1005840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8699" y="2369695"/>
                          <a:ext cx="1536927" cy="9440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Скругленный прямоугольник 60"/>
          <p:cNvSpPr/>
          <p:nvPr/>
        </p:nvSpPr>
        <p:spPr>
          <a:xfrm>
            <a:off x="6156176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зад 29">
            <a:hlinkClick r:id="rId14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сведения 31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1403648" y="4293096"/>
            <a:ext cx="7632848" cy="1944216"/>
          </a:xfrm>
          <a:prstGeom prst="wedgeRoundRectCallout">
            <a:avLst>
              <a:gd name="adj1" fmla="val 8536"/>
              <a:gd name="adj2" fmla="val 62279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Частным двух рациональных дробей является рациональная дробь, числитель которой равен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произведению  числителя делимого и знаменателя делителя, а знаменатель – произведению знаменателя делимого и числителя делителя.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7" grpId="0" animBg="1"/>
      <p:bldP spid="47" grpId="1" animBg="1"/>
      <p:bldP spid="52" grpId="0" animBg="1"/>
      <p:bldP spid="52" grpId="1" animBg="1"/>
      <p:bldP spid="57" grpId="0" animBg="1"/>
      <p:bldP spid="57" grpId="1" animBg="1"/>
      <p:bldP spid="33" grpId="0" animBg="1"/>
      <p:bldP spid="3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93508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191782" y="4324350"/>
            <a:ext cx="2520278" cy="1408905"/>
            <a:chOff x="2555776" y="2320996"/>
            <a:chExt cx="2304256" cy="96398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045530" y="2320996"/>
            <a:ext cx="1345476" cy="943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6" name="Формула" r:id="rId3" imgW="10668000" imgH="10058400" progId="Equation.3">
                    <p:embed/>
                  </p:oleObj>
                </mc:Choice>
                <mc:Fallback>
                  <p:oleObj name="Формула" r:id="rId3" imgW="10668000" imgH="10058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5530" y="2320996"/>
                          <a:ext cx="1345476" cy="9438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5836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137890" y="4365104"/>
            <a:ext cx="2520276" cy="1368152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868723" y="2349236"/>
            <a:ext cx="1773649" cy="935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7" name="Формула" r:id="rId5" imgW="13106400" imgH="10058400" progId="Equation.3">
                    <p:embed/>
                  </p:oleObj>
                </mc:Choice>
                <mc:Fallback>
                  <p:oleObj name="Формула" r:id="rId5" imgW="13106400" imgH="10058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8723" y="2349236"/>
                          <a:ext cx="1773649" cy="935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6156176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5574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193507" y="2708920"/>
            <a:ext cx="2520280" cy="1368152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787050" y="2349525"/>
            <a:ext cx="1862182" cy="935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8" name="Формула" r:id="rId7" imgW="13106400" imgH="10058400" progId="Equation.3">
                    <p:embed/>
                  </p:oleObj>
                </mc:Choice>
                <mc:Fallback>
                  <p:oleObj name="Формула" r:id="rId7" imgW="13106400" imgH="10058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7050" y="2349525"/>
                          <a:ext cx="1862182" cy="935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203848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57902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156176" y="2708276"/>
            <a:ext cx="2508212" cy="1369070"/>
            <a:chOff x="2555776" y="2348252"/>
            <a:chExt cx="2304256" cy="93673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808219" y="2348252"/>
            <a:ext cx="1809889" cy="935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9" name="Формула" r:id="rId9" imgW="13106400" imgH="10058400" progId="Equation.3">
                    <p:embed/>
                  </p:oleObj>
                </mc:Choice>
                <mc:Fallback>
                  <p:oleObj name="Формула" r:id="rId9" imgW="13106400" imgH="10058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8219" y="2348252"/>
                          <a:ext cx="1809889" cy="935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6156176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4427984" y="-49883"/>
          <a:ext cx="4469259" cy="1536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Формула" r:id="rId11" imgW="36880800" imgH="12192000" progId="Equation.3">
                  <p:embed/>
                </p:oleObj>
              </mc:Choice>
              <mc:Fallback>
                <p:oleObj name="Формула" r:id="rId11" imgW="36880800" imgH="12192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-49883"/>
                        <a:ext cx="4469259" cy="15364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251520" y="188640"/>
            <a:ext cx="3870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деление</a:t>
            </a:r>
            <a:endParaRPr lang="ru-RU" sz="32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19304615" flipH="1" flipV="1">
            <a:off x="1456835" y="1001839"/>
            <a:ext cx="2454521" cy="2186058"/>
          </a:xfrm>
          <a:prstGeom prst="rect">
            <a:avLst/>
          </a:prstGeom>
          <a:noFill/>
        </p:spPr>
      </p:pic>
      <p:pic>
        <p:nvPicPr>
          <p:cNvPr id="3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12641038">
            <a:off x="43361" y="855780"/>
            <a:ext cx="2339752" cy="2083842"/>
          </a:xfrm>
          <a:prstGeom prst="rect">
            <a:avLst/>
          </a:prstGeom>
          <a:noFill/>
        </p:spPr>
      </p:pic>
      <p:sp>
        <p:nvSpPr>
          <p:cNvPr id="32" name="Управляющая кнопка: назад 31">
            <a:hlinkClick r:id="rId14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ведения 33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1403648" y="4293096"/>
            <a:ext cx="7632848" cy="1944216"/>
          </a:xfrm>
          <a:prstGeom prst="wedgeRoundRectCallout">
            <a:avLst>
              <a:gd name="adj1" fmla="val 8536"/>
              <a:gd name="adj2" fmla="val 62279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Частным двух рациональных дробей является рациональная дробь, числитель которой равен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произведению  числителя делимого и знаменателя делителя, а знаменатель – произведению знаменателя делимого и числителя делителя.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  <p:bldP spid="36" grpId="0" animBg="1"/>
      <p:bldP spid="3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3870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деление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4503738" y="0"/>
          <a:ext cx="3713162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Формула" r:id="rId3" imgW="25603200" imgH="10058400" progId="Equation.3">
                  <p:embed/>
                </p:oleObj>
              </mc:Choice>
              <mc:Fallback>
                <p:oleObj name="Формула" r:id="rId3" imgW="25603200" imgH="10058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0"/>
                        <a:ext cx="3713162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5663842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12"/>
          <p:cNvGrpSpPr/>
          <p:nvPr/>
        </p:nvGrpSpPr>
        <p:grpSpPr>
          <a:xfrm>
            <a:off x="5663841" y="2420888"/>
            <a:ext cx="2436550" cy="1439914"/>
            <a:chOff x="2555776" y="2348880"/>
            <a:chExt cx="2304256" cy="98520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1"/>
            <p:cNvGraphicFramePr>
              <a:graphicFrameLocks noChangeAspect="1"/>
            </p:cNvGraphicFramePr>
            <p:nvPr/>
          </p:nvGraphicFramePr>
          <p:xfrm>
            <a:off x="3111599" y="2348915"/>
            <a:ext cx="1180026" cy="985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6" name="Формула" r:id="rId5" imgW="7924800" imgH="9448800" progId="Equation.3">
                    <p:embed/>
                  </p:oleObj>
                </mc:Choice>
                <mc:Fallback>
                  <p:oleObj name="Формула" r:id="rId5" imgW="7924800" imgH="94488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1599" y="2348915"/>
                          <a:ext cx="1180026" cy="9851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Скругленный прямоугольник 32"/>
          <p:cNvSpPr/>
          <p:nvPr/>
        </p:nvSpPr>
        <p:spPr>
          <a:xfrm>
            <a:off x="5652120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18"/>
          <p:cNvGrpSpPr/>
          <p:nvPr/>
        </p:nvGrpSpPr>
        <p:grpSpPr>
          <a:xfrm>
            <a:off x="5663842" y="3979863"/>
            <a:ext cx="2436550" cy="1393825"/>
            <a:chOff x="2555776" y="2331633"/>
            <a:chExt cx="2304256" cy="95386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3026024" y="2331633"/>
            <a:ext cx="1352676" cy="953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7" name="Формула" r:id="rId7" imgW="9753600" imgH="9448800" progId="Equation.3">
                    <p:embed/>
                  </p:oleObj>
                </mc:Choice>
                <mc:Fallback>
                  <p:oleObj name="Формула" r:id="rId7" imgW="9753600" imgH="94488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6024" y="2331633"/>
                          <a:ext cx="1352676" cy="9538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23"/>
          <p:cNvGrpSpPr/>
          <p:nvPr/>
        </p:nvGrpSpPr>
        <p:grpSpPr>
          <a:xfrm>
            <a:off x="2904094" y="2420887"/>
            <a:ext cx="2448273" cy="1368152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3108985" y="2348881"/>
            <a:ext cx="1152128" cy="932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8" name="Формула" r:id="rId9" imgW="8839200" imgH="9448800" progId="Equation.3">
                    <p:embed/>
                  </p:oleObj>
                </mc:Choice>
                <mc:Fallback>
                  <p:oleObj name="Формула" r:id="rId9" imgW="8839200" imgH="94488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8985" y="2348881"/>
                          <a:ext cx="1152128" cy="9329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915816" y="4005063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28"/>
          <p:cNvGrpSpPr/>
          <p:nvPr/>
        </p:nvGrpSpPr>
        <p:grpSpPr>
          <a:xfrm>
            <a:off x="2915816" y="4005263"/>
            <a:ext cx="2436550" cy="1368425"/>
            <a:chOff x="2555776" y="2348829"/>
            <a:chExt cx="2304256" cy="936477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3180718" y="2348829"/>
            <a:ext cx="1134987" cy="936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9" name="Формула" r:id="rId11" imgW="7924800" imgH="9448800" progId="Equation.3">
                    <p:embed/>
                  </p:oleObj>
                </mc:Choice>
                <mc:Fallback>
                  <p:oleObj name="Формула" r:id="rId11" imgW="7924800" imgH="94488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0718" y="2348829"/>
                          <a:ext cx="1134987" cy="9364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Скругленный прямоугольник 47"/>
          <p:cNvSpPr/>
          <p:nvPr/>
        </p:nvSpPr>
        <p:spPr>
          <a:xfrm>
            <a:off x="2915816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зад 48">
            <a:hlinkClick r:id="rId13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справка 53">
            <a:hlinkClick r:id="rId15" action="ppaction://hlinksldjump" highlightClick="1"/>
          </p:cNvPr>
          <p:cNvSpPr/>
          <p:nvPr/>
        </p:nvSpPr>
        <p:spPr>
          <a:xfrm>
            <a:off x="2267744" y="6165304"/>
            <a:ext cx="504056" cy="548680"/>
          </a:xfrm>
          <a:prstGeom prst="actionButtonHelp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  <p:bldP spid="44" grpId="0" animBg="1"/>
      <p:bldP spid="4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(б)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зад 27">
            <a:hlinkClick r:id="rId3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4329113" y="-44450"/>
          <a:ext cx="4598987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name="Формула" r:id="rId4" imgW="31699200" imgH="10058400" progId="Equation.3">
                  <p:embed/>
                </p:oleObj>
              </mc:Choice>
              <mc:Fallback>
                <p:oleObj name="Формула" r:id="rId4" imgW="31699200" imgH="10058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113" y="-44450"/>
                        <a:ext cx="4598987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Скругленный прямоугольник 31"/>
          <p:cNvSpPr/>
          <p:nvPr/>
        </p:nvSpPr>
        <p:spPr>
          <a:xfrm>
            <a:off x="5663842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Группа 12"/>
          <p:cNvGrpSpPr/>
          <p:nvPr/>
        </p:nvGrpSpPr>
        <p:grpSpPr>
          <a:xfrm>
            <a:off x="5663841" y="2420885"/>
            <a:ext cx="2436550" cy="1368477"/>
            <a:chOff x="2555776" y="2348880"/>
            <a:chExt cx="2304256" cy="936327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1"/>
            <p:cNvGraphicFramePr>
              <a:graphicFrameLocks noChangeAspect="1"/>
            </p:cNvGraphicFramePr>
            <p:nvPr/>
          </p:nvGraphicFramePr>
          <p:xfrm>
            <a:off x="3102591" y="2348916"/>
            <a:ext cx="1265601" cy="936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46" name="Формула" r:id="rId6" imgW="8839200" imgH="9448800" progId="Equation.3">
                    <p:embed/>
                  </p:oleObj>
                </mc:Choice>
                <mc:Fallback>
                  <p:oleObj name="Формула" r:id="rId6" imgW="8839200" imgH="944880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2591" y="2348916"/>
                          <a:ext cx="1265601" cy="9362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Скругленный прямоугольник 36"/>
          <p:cNvSpPr/>
          <p:nvPr/>
        </p:nvSpPr>
        <p:spPr>
          <a:xfrm>
            <a:off x="5652120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18"/>
          <p:cNvGrpSpPr/>
          <p:nvPr/>
        </p:nvGrpSpPr>
        <p:grpSpPr>
          <a:xfrm>
            <a:off x="5663842" y="4005065"/>
            <a:ext cx="2436550" cy="1367879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3131115" y="2592369"/>
            <a:ext cx="1142493" cy="431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47" name="Формула" r:id="rId8" imgW="8229600" imgH="4267200" progId="Equation.3">
                    <p:embed/>
                  </p:oleObj>
                </mc:Choice>
                <mc:Fallback>
                  <p:oleObj name="Формула" r:id="rId8" imgW="8229600" imgH="426720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1115" y="2592369"/>
                          <a:ext cx="1142493" cy="4313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23"/>
          <p:cNvGrpSpPr/>
          <p:nvPr/>
        </p:nvGrpSpPr>
        <p:grpSpPr>
          <a:xfrm>
            <a:off x="2904094" y="4005063"/>
            <a:ext cx="2448273" cy="1368152"/>
            <a:chOff x="2555776" y="2348880"/>
            <a:chExt cx="2304256" cy="93610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1"/>
            <p:cNvGraphicFramePr>
              <a:graphicFrameLocks noChangeAspect="1"/>
            </p:cNvGraphicFramePr>
            <p:nvPr/>
          </p:nvGraphicFramePr>
          <p:xfrm>
            <a:off x="3109570" y="2349017"/>
            <a:ext cx="1151965" cy="933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48" name="Формула" r:id="rId10" imgW="8839200" imgH="9448800" progId="Equation.3">
                    <p:embed/>
                  </p:oleObj>
                </mc:Choice>
                <mc:Fallback>
                  <p:oleObj name="Формула" r:id="rId10" imgW="8839200" imgH="944880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9570" y="2349017"/>
                          <a:ext cx="1151965" cy="9330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Скругленный прямоугольник 46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915816" y="2420887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Группа 28"/>
          <p:cNvGrpSpPr/>
          <p:nvPr/>
        </p:nvGrpSpPr>
        <p:grpSpPr>
          <a:xfrm>
            <a:off x="2915816" y="2421162"/>
            <a:ext cx="2436550" cy="1367880"/>
            <a:chOff x="2555776" y="2348880"/>
            <a:chExt cx="2304256" cy="93610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1"/>
            <p:cNvGraphicFramePr>
              <a:graphicFrameLocks noChangeAspect="1"/>
            </p:cNvGraphicFramePr>
            <p:nvPr/>
          </p:nvGraphicFramePr>
          <p:xfrm>
            <a:off x="3165705" y="2605117"/>
            <a:ext cx="1095953" cy="422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49" name="Формула" r:id="rId12" imgW="8229600" imgH="4267200" progId="Equation.3">
                    <p:embed/>
                  </p:oleObj>
                </mc:Choice>
                <mc:Fallback>
                  <p:oleObj name="Формула" r:id="rId12" imgW="8229600" imgH="42672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5705" y="2605117"/>
                          <a:ext cx="1095953" cy="4226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Скругленный прямоугольник 51"/>
          <p:cNvSpPr/>
          <p:nvPr/>
        </p:nvSpPr>
        <p:spPr>
          <a:xfrm>
            <a:off x="2915816" y="2420888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76" name="Скругленный прямоугольник 75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3870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деление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справка 54">
            <a:hlinkClick r:id="rId15" action="ppaction://hlinksldjump" highlightClick="1"/>
          </p:cNvPr>
          <p:cNvSpPr/>
          <p:nvPr/>
        </p:nvSpPr>
        <p:spPr>
          <a:xfrm>
            <a:off x="2267744" y="6165304"/>
            <a:ext cx="504056" cy="548680"/>
          </a:xfrm>
          <a:prstGeom prst="actionButtonHelp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4810125" y="0"/>
          <a:ext cx="362585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2" name="Формула" r:id="rId3" imgW="24993600" imgH="10058400" progId="Equation.3">
                  <p:embed/>
                </p:oleObj>
              </mc:Choice>
              <mc:Fallback>
                <p:oleObj name="Формула" r:id="rId3" imgW="24993600" imgH="10058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5" y="0"/>
                        <a:ext cx="3625850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Управляющая кнопка: назад 48">
            <a:hlinkClick r:id="rId5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27538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12"/>
          <p:cNvGrpSpPr/>
          <p:nvPr/>
        </p:nvGrpSpPr>
        <p:grpSpPr>
          <a:xfrm>
            <a:off x="2927537" y="2420886"/>
            <a:ext cx="2436550" cy="1411340"/>
            <a:chOff x="2555776" y="2348880"/>
            <a:chExt cx="2304256" cy="965657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774790" y="2369553"/>
            <a:ext cx="1923173" cy="944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13" name="Формула" r:id="rId6" imgW="13411200" imgH="10058400" progId="Equation.3">
                    <p:embed/>
                  </p:oleObj>
                </mc:Choice>
                <mc:Fallback>
                  <p:oleObj name="Формула" r:id="rId6" imgW="13411200" imgH="100584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4790" y="2369553"/>
                          <a:ext cx="1923173" cy="9449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18"/>
          <p:cNvGrpSpPr/>
          <p:nvPr/>
        </p:nvGrpSpPr>
        <p:grpSpPr>
          <a:xfrm>
            <a:off x="5663842" y="3935413"/>
            <a:ext cx="2364542" cy="1438275"/>
            <a:chOff x="2555776" y="2301214"/>
            <a:chExt cx="2304256" cy="101503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772708" y="2301214"/>
            <a:ext cx="1861072" cy="10150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14" name="Формула" r:id="rId8" imgW="13411200" imgH="10058400" progId="Equation.3">
                    <p:embed/>
                  </p:oleObj>
                </mc:Choice>
                <mc:Fallback>
                  <p:oleObj name="Формула" r:id="rId8" imgW="13411200" imgH="100584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2708" y="2301214"/>
                          <a:ext cx="1861072" cy="10150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Группа 23"/>
          <p:cNvGrpSpPr/>
          <p:nvPr/>
        </p:nvGrpSpPr>
        <p:grpSpPr>
          <a:xfrm>
            <a:off x="2904094" y="4005063"/>
            <a:ext cx="2448273" cy="1368152"/>
            <a:chOff x="2555776" y="2348880"/>
            <a:chExt cx="2304256" cy="936104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1"/>
            <p:cNvGraphicFramePr>
              <a:graphicFrameLocks noChangeAspect="1"/>
            </p:cNvGraphicFramePr>
            <p:nvPr/>
          </p:nvGraphicFramePr>
          <p:xfrm>
            <a:off x="3368052" y="2350103"/>
            <a:ext cx="636494" cy="9319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15" name="Формула" r:id="rId10" imgW="4876800" imgH="9448800" progId="Equation.3">
                    <p:embed/>
                  </p:oleObj>
                </mc:Choice>
                <mc:Fallback>
                  <p:oleObj name="Формула" r:id="rId10" imgW="4876800" imgH="94488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8052" y="2350103"/>
                          <a:ext cx="636494" cy="9319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Скругленный прямоугольник 62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652120" y="2420887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Группа 28"/>
          <p:cNvGrpSpPr/>
          <p:nvPr/>
        </p:nvGrpSpPr>
        <p:grpSpPr>
          <a:xfrm>
            <a:off x="5652120" y="2348882"/>
            <a:ext cx="2436550" cy="1440157"/>
            <a:chOff x="2555776" y="2299417"/>
            <a:chExt cx="2304256" cy="985567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3397423" y="2299417"/>
            <a:ext cx="686192" cy="956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16" name="Формула" r:id="rId12" imgW="4876800" imgH="9448800" progId="Equation.3">
                    <p:embed/>
                  </p:oleObj>
                </mc:Choice>
                <mc:Fallback>
                  <p:oleObj name="Формула" r:id="rId12" imgW="4876800" imgH="94488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7423" y="2299417"/>
                          <a:ext cx="686192" cy="9564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Скругленный прямоугольник 67"/>
          <p:cNvSpPr/>
          <p:nvPr/>
        </p:nvSpPr>
        <p:spPr>
          <a:xfrm>
            <a:off x="5652120" y="2420888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69" name="Скругленный прямоугольник 68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3870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деление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5" grpId="0" animBg="1"/>
      <p:bldP spid="55" grpId="1" animBg="1"/>
      <p:bldP spid="59" grpId="0" animBg="1"/>
      <p:bldP spid="59" grpId="1" animBg="1"/>
      <p:bldP spid="64" grpId="0" animBg="1"/>
      <p:bldP spid="6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(г)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зад 48">
            <a:hlinkClick r:id="rId3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7832" name="Object 8"/>
          <p:cNvGraphicFramePr>
            <a:graphicFrameLocks noChangeAspect="1"/>
          </p:cNvGraphicFramePr>
          <p:nvPr/>
        </p:nvGraphicFramePr>
        <p:xfrm>
          <a:off x="4740275" y="0"/>
          <a:ext cx="3960813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7" name="Формула" r:id="rId4" imgW="28651200" imgH="10058400" progId="Equation.3">
                  <p:embed/>
                </p:oleObj>
              </mc:Choice>
              <mc:Fallback>
                <p:oleObj name="Формула" r:id="rId4" imgW="28651200" imgH="10058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0"/>
                        <a:ext cx="3960813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2927538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12"/>
          <p:cNvGrpSpPr/>
          <p:nvPr/>
        </p:nvGrpSpPr>
        <p:grpSpPr>
          <a:xfrm>
            <a:off x="2927536" y="2420153"/>
            <a:ext cx="2436551" cy="1338096"/>
            <a:chOff x="2555776" y="2348880"/>
            <a:chExt cx="2304256" cy="93610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3089478" y="2349394"/>
            <a:ext cx="1171604" cy="88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38" name="Формула" r:id="rId6" imgW="8839200" imgH="9448800" progId="Equation.3">
                    <p:embed/>
                  </p:oleObj>
                </mc:Choice>
                <mc:Fallback>
                  <p:oleObj name="Формула" r:id="rId6" imgW="8839200" imgH="94488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9478" y="2349394"/>
                          <a:ext cx="1171604" cy="888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Группа 18"/>
          <p:cNvGrpSpPr/>
          <p:nvPr/>
        </p:nvGrpSpPr>
        <p:grpSpPr>
          <a:xfrm>
            <a:off x="5663842" y="4002954"/>
            <a:ext cx="2364542" cy="1331045"/>
            <a:chOff x="2555776" y="2348880"/>
            <a:chExt cx="2304256" cy="939356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7" name="Object 1"/>
            <p:cNvGraphicFramePr>
              <a:graphicFrameLocks noChangeAspect="1"/>
            </p:cNvGraphicFramePr>
            <p:nvPr/>
          </p:nvGraphicFramePr>
          <p:xfrm>
            <a:off x="2919676" y="2393082"/>
            <a:ext cx="1565590" cy="895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39" name="Формула" r:id="rId8" imgW="11277600" imgH="9448800" progId="Equation.3">
                    <p:embed/>
                  </p:oleObj>
                </mc:Choice>
                <mc:Fallback>
                  <p:oleObj name="Формула" r:id="rId8" imgW="11277600" imgH="94488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9676" y="2393082"/>
                          <a:ext cx="1565590" cy="8951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Скругленный прямоугольник 57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Группа 23"/>
          <p:cNvGrpSpPr/>
          <p:nvPr/>
        </p:nvGrpSpPr>
        <p:grpSpPr>
          <a:xfrm>
            <a:off x="2904094" y="4005063"/>
            <a:ext cx="2448273" cy="1368152"/>
            <a:chOff x="2555776" y="2348880"/>
            <a:chExt cx="2304256" cy="936104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1"/>
            <p:cNvGraphicFramePr>
              <a:graphicFrameLocks noChangeAspect="1"/>
            </p:cNvGraphicFramePr>
            <p:nvPr/>
          </p:nvGraphicFramePr>
          <p:xfrm>
            <a:off x="3369546" y="2650975"/>
            <a:ext cx="635000" cy="373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40" name="Формула" r:id="rId10" imgW="4876800" imgH="3962400" progId="Equation.3">
                    <p:embed/>
                  </p:oleObj>
                </mc:Choice>
                <mc:Fallback>
                  <p:oleObj name="Формула" r:id="rId10" imgW="4876800" imgH="39624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9546" y="2650975"/>
                          <a:ext cx="635000" cy="3736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Скругленный прямоугольник 61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652120" y="2420887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Группа 28"/>
          <p:cNvGrpSpPr/>
          <p:nvPr/>
        </p:nvGrpSpPr>
        <p:grpSpPr>
          <a:xfrm>
            <a:off x="5652120" y="2421159"/>
            <a:ext cx="2436550" cy="1367879"/>
            <a:chOff x="2555776" y="2348880"/>
            <a:chExt cx="2304256" cy="936104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6" name="Object 1"/>
            <p:cNvGraphicFramePr>
              <a:graphicFrameLocks noChangeAspect="1"/>
            </p:cNvGraphicFramePr>
            <p:nvPr/>
          </p:nvGraphicFramePr>
          <p:xfrm>
            <a:off x="3143701" y="2376975"/>
            <a:ext cx="1140992" cy="878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41" name="Формула" r:id="rId12" imgW="8839200" imgH="9448800" progId="Equation.3">
                    <p:embed/>
                  </p:oleObj>
                </mc:Choice>
                <mc:Fallback>
                  <p:oleObj name="Формула" r:id="rId12" imgW="8839200" imgH="94488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3701" y="2376975"/>
                          <a:ext cx="1140992" cy="8788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" name="Скругленный прямоугольник 66"/>
          <p:cNvSpPr/>
          <p:nvPr/>
        </p:nvSpPr>
        <p:spPr>
          <a:xfrm>
            <a:off x="5652120" y="2420888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68" name="Скругленный прямоугольник 67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3870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деление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справка 31">
            <a:hlinkClick r:id="rId15" action="ppaction://hlinksldjump" highlightClick="1"/>
          </p:cNvPr>
          <p:cNvSpPr/>
          <p:nvPr/>
        </p:nvSpPr>
        <p:spPr>
          <a:xfrm>
            <a:off x="2267744" y="6165304"/>
            <a:ext cx="504056" cy="548680"/>
          </a:xfrm>
          <a:prstGeom prst="actionButtonHelp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54" grpId="0" animBg="1"/>
      <p:bldP spid="54" grpId="1" animBg="1"/>
      <p:bldP spid="58" grpId="0" animBg="1"/>
      <p:bldP spid="58" grpId="1" animBg="1"/>
      <p:bldP spid="63" grpId="0" animBg="1"/>
      <p:bldP spid="6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зад 48">
            <a:hlinkClick r:id="rId3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8856" name="Object 8"/>
          <p:cNvGraphicFramePr>
            <a:graphicFrameLocks noChangeAspect="1"/>
          </p:cNvGraphicFramePr>
          <p:nvPr/>
        </p:nvGraphicFramePr>
        <p:xfrm>
          <a:off x="4164013" y="52338"/>
          <a:ext cx="4800475" cy="1315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1" name="Формула" r:id="rId4" imgW="36880800" imgH="10058400" progId="Equation.3">
                  <p:embed/>
                </p:oleObj>
              </mc:Choice>
              <mc:Fallback>
                <p:oleObj name="Формула" r:id="rId4" imgW="36880800" imgH="10058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52338"/>
                        <a:ext cx="4800475" cy="13158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Скругленный прямоугольник 39"/>
          <p:cNvSpPr/>
          <p:nvPr/>
        </p:nvSpPr>
        <p:spPr>
          <a:xfrm>
            <a:off x="5663842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12"/>
          <p:cNvGrpSpPr/>
          <p:nvPr/>
        </p:nvGrpSpPr>
        <p:grpSpPr>
          <a:xfrm>
            <a:off x="5652120" y="2420887"/>
            <a:ext cx="2448271" cy="1368152"/>
            <a:chOff x="2544691" y="2348880"/>
            <a:chExt cx="2315341" cy="93610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544691" y="2447418"/>
            <a:ext cx="2305624" cy="745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62" name="Формула" r:id="rId6" imgW="23469600" imgH="10058400" progId="Equation.3">
                    <p:embed/>
                  </p:oleObj>
                </mc:Choice>
                <mc:Fallback>
                  <p:oleObj name="Формула" r:id="rId6" imgW="23469600" imgH="100584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691" y="2447418"/>
                          <a:ext cx="2305624" cy="7451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5652120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927538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18"/>
          <p:cNvGrpSpPr/>
          <p:nvPr/>
        </p:nvGrpSpPr>
        <p:grpSpPr>
          <a:xfrm>
            <a:off x="2915816" y="4005065"/>
            <a:ext cx="2448272" cy="1367879"/>
            <a:chOff x="2544691" y="2348880"/>
            <a:chExt cx="2315342" cy="936104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544691" y="2398158"/>
            <a:ext cx="2315342" cy="737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63" name="Формула" r:id="rId8" imgW="23469600" imgH="10058400" progId="Equation.3">
                    <p:embed/>
                  </p:oleObj>
                </mc:Choice>
                <mc:Fallback>
                  <p:oleObj name="Формула" r:id="rId8" imgW="23469600" imgH="100584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691" y="2398158"/>
                          <a:ext cx="2315342" cy="7379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Группа 23"/>
          <p:cNvGrpSpPr/>
          <p:nvPr/>
        </p:nvGrpSpPr>
        <p:grpSpPr>
          <a:xfrm>
            <a:off x="2904095" y="2420887"/>
            <a:ext cx="2448274" cy="1368152"/>
            <a:chOff x="2555776" y="2348880"/>
            <a:chExt cx="2304256" cy="936104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1"/>
            <p:cNvGraphicFramePr>
              <a:graphicFrameLocks noChangeAspect="1"/>
            </p:cNvGraphicFramePr>
            <p:nvPr/>
          </p:nvGraphicFramePr>
          <p:xfrm>
            <a:off x="2566808" y="2447418"/>
            <a:ext cx="2245388" cy="750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64" name="Формула" r:id="rId10" imgW="23469600" imgH="10058400" progId="Equation.3">
                    <p:embed/>
                  </p:oleObj>
                </mc:Choice>
                <mc:Fallback>
                  <p:oleObj name="Формула" r:id="rId10" imgW="23469600" imgH="100584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6808" y="2447418"/>
                          <a:ext cx="2245388" cy="750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Скругленный прямоугольник 62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652120" y="4005063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Группа 28"/>
          <p:cNvGrpSpPr/>
          <p:nvPr/>
        </p:nvGrpSpPr>
        <p:grpSpPr>
          <a:xfrm>
            <a:off x="5652120" y="4005338"/>
            <a:ext cx="2448273" cy="1367880"/>
            <a:chOff x="2555775" y="2348880"/>
            <a:chExt cx="2315342" cy="936104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2555775" y="2423910"/>
            <a:ext cx="2315342" cy="726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65" name="Формула" r:id="rId12" imgW="23469600" imgH="10058400" progId="Equation.3">
                    <p:embed/>
                  </p:oleObj>
                </mc:Choice>
                <mc:Fallback>
                  <p:oleObj name="Формула" r:id="rId12" imgW="23469600" imgH="100584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5" y="2423910"/>
                          <a:ext cx="2315342" cy="7265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Скругленный прямоугольник 68"/>
          <p:cNvSpPr/>
          <p:nvPr/>
        </p:nvSpPr>
        <p:spPr>
          <a:xfrm>
            <a:off x="2915816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68" name="Скругленный прямоугольник 67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справка 29">
            <a:hlinkClick r:id="rId15" action="ppaction://hlinksldjump" highlightClick="1"/>
          </p:cNvPr>
          <p:cNvSpPr/>
          <p:nvPr/>
        </p:nvSpPr>
        <p:spPr>
          <a:xfrm>
            <a:off x="2267744" y="6165304"/>
            <a:ext cx="504056" cy="548680"/>
          </a:xfrm>
          <a:prstGeom prst="actionButtonHelp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3870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деление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5" grpId="0" animBg="1"/>
      <p:bldP spid="55" grpId="1" animBg="1"/>
      <p:bldP spid="59" grpId="0" animBg="1"/>
      <p:bldP spid="59" grpId="1" animBg="1"/>
      <p:bldP spid="64" grpId="0" animBg="1"/>
      <p:bldP spid="6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32849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6804248" y="1196752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3203849" y="0"/>
          <a:ext cx="4392487" cy="1567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4" name="Формула" r:id="rId3" imgW="34137600" imgH="10668000" progId="Equation.3">
                  <p:embed/>
                </p:oleObj>
              </mc:Choice>
              <mc:Fallback>
                <p:oleObj name="Формула" r:id="rId3" imgW="34137600" imgH="10668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9" y="0"/>
                        <a:ext cx="4392487" cy="15675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7" y="1844827"/>
            <a:ext cx="2376265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372931" y="2377017"/>
            <a:ext cx="668097" cy="877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5" name="Формула" r:id="rId5" imgW="5486400" imgH="9448800" progId="Equation.3">
                    <p:embed/>
                  </p:oleObj>
                </mc:Choice>
                <mc:Fallback>
                  <p:oleObj name="Формула" r:id="rId5" imgW="5486400" imgH="9448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2931" y="2377017"/>
                          <a:ext cx="668097" cy="8776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7" y="3501008"/>
            <a:ext cx="2376265" cy="1367879"/>
            <a:chOff x="2555776" y="2348880"/>
            <a:chExt cx="2304256" cy="93610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3349189" y="2376736"/>
            <a:ext cx="795867" cy="878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6" name="Формула" r:id="rId7" imgW="5486400" imgH="9448800" progId="Equation.3">
                    <p:embed/>
                  </p:oleObj>
                </mc:Choice>
                <mc:Fallback>
                  <p:oleObj name="Формула" r:id="rId7" imgW="5486400" imgH="9448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9189" y="2376736"/>
                          <a:ext cx="795867" cy="8788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501010"/>
            <a:ext cx="2387698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297849" y="2376730"/>
            <a:ext cx="827292" cy="879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7" name="Формула" r:id="rId9" imgW="7924800" imgH="9448800" progId="Equation.3">
                    <p:embed/>
                  </p:oleObj>
                </mc:Choice>
                <mc:Fallback>
                  <p:oleObj name="Формула" r:id="rId9" imgW="7924800" imgH="9448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7849" y="2376730"/>
                          <a:ext cx="827292" cy="8798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3567" y="184482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83567" y="1844824"/>
            <a:ext cx="2376265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216802" y="2290813"/>
            <a:ext cx="980594" cy="962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8" name="Формула" r:id="rId11" imgW="7924800" imgH="9448800" progId="Equation.3">
                    <p:embed/>
                  </p:oleObj>
                </mc:Choice>
                <mc:Fallback>
                  <p:oleObj name="Формула" r:id="rId11" imgW="7924800" imgH="94488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802" y="2290813"/>
                          <a:ext cx="980594" cy="9621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зад 52">
            <a:hlinkClick r:id="rId13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сведения 54">
            <a:hlinkClick r:id="rId14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6804248" y="1196752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3203848" y="0"/>
          <a:ext cx="4189288" cy="1547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name="Формула" r:id="rId3" imgW="32004000" imgH="10363200" progId="Equation.3">
                  <p:embed/>
                </p:oleObj>
              </mc:Choice>
              <mc:Fallback>
                <p:oleObj name="Формула" r:id="rId3" imgW="32004000" imgH="1036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0"/>
                        <a:ext cx="4189288" cy="15473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6" y="1844827"/>
            <a:ext cx="2376265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206677" y="2377017"/>
            <a:ext cx="894387" cy="8787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32" name="Формула" r:id="rId5" imgW="5486400" imgH="9448800" progId="Equation.3">
                    <p:embed/>
                  </p:oleObj>
                </mc:Choice>
                <mc:Fallback>
                  <p:oleObj name="Формула" r:id="rId5" imgW="5486400" imgH="9448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6677" y="2377017"/>
                          <a:ext cx="894387" cy="8787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7" y="1844824"/>
            <a:ext cx="2376265" cy="1367879"/>
            <a:chOff x="2555776" y="2348880"/>
            <a:chExt cx="2304256" cy="93610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3105965" y="2377024"/>
            <a:ext cx="1282315" cy="8788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33" name="Формула" r:id="rId7" imgW="8839200" imgH="9448800" progId="Equation.3">
                    <p:embed/>
                  </p:oleObj>
                </mc:Choice>
                <mc:Fallback>
                  <p:oleObj name="Формула" r:id="rId7" imgW="8839200" imgH="9448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5965" y="2377024"/>
                          <a:ext cx="1282315" cy="8788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501010"/>
            <a:ext cx="2387698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803006" y="2376729"/>
            <a:ext cx="1898175" cy="879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34" name="Формула" r:id="rId9" imgW="12801600" imgH="9448800" progId="Equation.3">
                    <p:embed/>
                  </p:oleObj>
                </mc:Choice>
                <mc:Fallback>
                  <p:oleObj name="Формула" r:id="rId9" imgW="12801600" imgH="9448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3006" y="2376729"/>
                          <a:ext cx="1898175" cy="8798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3567" y="350100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83567" y="3501008"/>
            <a:ext cx="2376265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356887" y="2290498"/>
            <a:ext cx="782012" cy="963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35" name="Формула" r:id="rId11" imgW="5486400" imgH="9448800" progId="Equation.3">
                    <p:embed/>
                  </p:oleObj>
                </mc:Choice>
                <mc:Fallback>
                  <p:oleObj name="Формула" r:id="rId11" imgW="5486400" imgH="9448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6887" y="2290498"/>
                          <a:ext cx="782012" cy="963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Управляющая кнопка: назад 45">
            <a:hlinkClick r:id="rId13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сведения 53">
            <a:hlinkClick r:id="rId14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44527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умножение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№1(а)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203848" y="1957389"/>
            <a:ext cx="2304256" cy="1327598"/>
            <a:chOff x="2555776" y="2326164"/>
            <a:chExt cx="2304256" cy="9588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377828" y="2326164"/>
            <a:ext cx="731838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Формула" r:id="rId2" imgW="5486400" imgH="9448800" progId="Equation.3">
                    <p:embed/>
                  </p:oleObj>
                </mc:Choice>
                <mc:Fallback>
                  <p:oleObj name="Формула" r:id="rId2" imgW="5486400" imgH="9448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7828" y="2326164"/>
                          <a:ext cx="731838" cy="928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292080" y="0"/>
          <a:ext cx="3348038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Формула" r:id="rId4" imgW="21640800" imgH="10668000" progId="Equation.3">
                  <p:embed/>
                </p:oleObj>
              </mc:Choice>
              <mc:Fallback>
                <p:oleObj name="Формула" r:id="rId4" imgW="21640800" imgH="10668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0"/>
                        <a:ext cx="3348038" cy="155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373041" y="2349114"/>
            <a:ext cx="895350" cy="1013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Формула" r:id="rId6" imgW="5181600" imgH="9448800" progId="Equation.3">
                    <p:embed/>
                  </p:oleObj>
                </mc:Choice>
                <mc:Fallback>
                  <p:oleObj name="Формула" r:id="rId6" imgW="5181600" imgH="94488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3041" y="2349114"/>
                          <a:ext cx="895350" cy="10135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012160" y="3470277"/>
            <a:ext cx="2304256" cy="1299182"/>
            <a:chOff x="2555776" y="2268497"/>
            <a:chExt cx="2304256" cy="1016489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327004" y="2268497"/>
            <a:ext cx="977900" cy="10060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name="Формула" r:id="rId8" imgW="6400800" imgH="9448800" progId="Equation.3">
                    <p:embed/>
                  </p:oleObj>
                </mc:Choice>
                <mc:Fallback>
                  <p:oleObj name="Формула" r:id="rId8" imgW="6400800" imgH="94488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7004" y="2268497"/>
                          <a:ext cx="977900" cy="10060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203848" y="3501008"/>
            <a:ext cx="2304256" cy="1296987"/>
            <a:chOff x="2555776" y="2292268"/>
            <a:chExt cx="2304256" cy="101474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059832" y="2292268"/>
            <a:ext cx="1368425" cy="10147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Формула" r:id="rId10" imgW="7924800" imgH="9448800" progId="Equation.3">
                    <p:embed/>
                  </p:oleObj>
                </mc:Choice>
                <mc:Fallback>
                  <p:oleObj name="Формула" r:id="rId10" imgW="7924800" imgH="94488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9832" y="2292268"/>
                          <a:ext cx="1368425" cy="10147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34" name="Управляющая кнопка: назад 33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ведения 34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справка 42">
            <a:hlinkClick r:id="rId14" action="ppaction://hlinksldjump" highlightClick="1"/>
          </p:cNvPr>
          <p:cNvSpPr/>
          <p:nvPr/>
        </p:nvSpPr>
        <p:spPr>
          <a:xfrm>
            <a:off x="2267744" y="6165304"/>
            <a:ext cx="504056" cy="548680"/>
          </a:xfrm>
          <a:prstGeom prst="actionButtonHelp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3059832" y="4653136"/>
            <a:ext cx="5976664" cy="1584176"/>
          </a:xfrm>
          <a:prstGeom prst="wedgeRoundRectCallout">
            <a:avLst>
              <a:gd name="adj1" fmla="val -10860"/>
              <a:gd name="adj2" fmla="val 69470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умножить рациональные дроби, нужно перемножить их числители 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перемножить  знаменатели, при возможности дроби сократить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38" grpId="0" animBg="1"/>
      <p:bldP spid="3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6804248" y="1196752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2843808" y="0"/>
          <a:ext cx="6048672" cy="1533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5" name="Формула" r:id="rId3" imgW="43281600" imgH="10363200" progId="Equation.3">
                  <p:embed/>
                </p:oleObj>
              </mc:Choice>
              <mc:Fallback>
                <p:oleObj name="Формула" r:id="rId3" imgW="43281600" imgH="1036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0"/>
                        <a:ext cx="6048672" cy="1533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6" y="1844827"/>
            <a:ext cx="2376265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066592" y="2377017"/>
            <a:ext cx="1296169" cy="877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56" name="Формула" r:id="rId5" imgW="8534400" imgH="9448800" progId="Equation.3">
                    <p:embed/>
                  </p:oleObj>
                </mc:Choice>
                <mc:Fallback>
                  <p:oleObj name="Формула" r:id="rId5" imgW="8534400" imgH="9448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6592" y="2377017"/>
                          <a:ext cx="1296169" cy="8776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7" y="1844824"/>
            <a:ext cx="2376265" cy="1367879"/>
            <a:chOff x="2555776" y="2348880"/>
            <a:chExt cx="2304256" cy="93610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3127517" y="2377024"/>
            <a:ext cx="1237672" cy="8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57" name="Формула" r:id="rId7" imgW="8534400" imgH="9448800" progId="Equation.3">
                    <p:embed/>
                  </p:oleObj>
                </mc:Choice>
                <mc:Fallback>
                  <p:oleObj name="Формула" r:id="rId7" imgW="8534400" imgH="9448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7517" y="2377024"/>
                          <a:ext cx="1237672" cy="877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68356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673175" y="3501010"/>
            <a:ext cx="2387698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117956" y="2376730"/>
            <a:ext cx="1266982" cy="879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58" name="Формула" r:id="rId9" imgW="8534400" imgH="9448800" progId="Equation.3">
                    <p:embed/>
                  </p:oleObj>
                </mc:Choice>
                <mc:Fallback>
                  <p:oleObj name="Формула" r:id="rId9" imgW="8534400" imgH="9448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7956" y="2376730"/>
                          <a:ext cx="1266982" cy="8798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68356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7" y="350100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03847" y="3501008"/>
            <a:ext cx="2376265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140482" y="2290498"/>
            <a:ext cx="1216121" cy="963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59" name="Формула" r:id="rId11" imgW="8534400" imgH="9448800" progId="Equation.3">
                    <p:embed/>
                  </p:oleObj>
                </mc:Choice>
                <mc:Fallback>
                  <p:oleObj name="Формула" r:id="rId11" imgW="8534400" imgH="9448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0482" y="2290498"/>
                          <a:ext cx="1216121" cy="963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0384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назад 36">
            <a:hlinkClick r:id="rId13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сведения 50">
            <a:hlinkClick r:id="rId14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6804248" y="1196752"/>
            <a:ext cx="2339752" cy="2083842"/>
          </a:xfrm>
          <a:prstGeom prst="rect">
            <a:avLst/>
          </a:prstGeom>
          <a:noFill/>
        </p:spPr>
      </p:pic>
      <p:sp>
        <p:nvSpPr>
          <p:cNvPr id="34" name="Управляющая кнопка: назад 33">
            <a:hlinkClick r:id="rId3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сведения 42">
            <a:hlinkClick r:id="rId4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7521" name="Object 1"/>
          <p:cNvGraphicFramePr>
            <a:graphicFrameLocks noChangeAspect="1"/>
          </p:cNvGraphicFramePr>
          <p:nvPr/>
        </p:nvGraphicFramePr>
        <p:xfrm>
          <a:off x="3971925" y="22225"/>
          <a:ext cx="3790950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6" name="Формула" r:id="rId5" imgW="27127200" imgH="10058400" progId="Equation.3">
                  <p:embed/>
                </p:oleObj>
              </mc:Choice>
              <mc:Fallback>
                <p:oleObj name="Формула" r:id="rId5" imgW="27127200" imgH="100584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5" y="22225"/>
                        <a:ext cx="3790950" cy="148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12"/>
          <p:cNvGrpSpPr/>
          <p:nvPr/>
        </p:nvGrpSpPr>
        <p:grpSpPr>
          <a:xfrm>
            <a:off x="3203847" y="1844827"/>
            <a:ext cx="2376265" cy="1368153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975767" y="2377017"/>
            <a:ext cx="1465502" cy="877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27" name="Формула" r:id="rId7" imgW="10668000" imgH="9448800" progId="Equation.3">
                    <p:embed/>
                  </p:oleObj>
                </mc:Choice>
                <mc:Fallback>
                  <p:oleObj name="Формула" r:id="rId7" imgW="10668000" imgH="9448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5767" y="2377017"/>
                          <a:ext cx="1465502" cy="8776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83567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18"/>
          <p:cNvGrpSpPr/>
          <p:nvPr/>
        </p:nvGrpSpPr>
        <p:grpSpPr>
          <a:xfrm>
            <a:off x="683568" y="3501008"/>
            <a:ext cx="2376265" cy="1367879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1"/>
            <p:cNvGraphicFramePr>
              <a:graphicFrameLocks noChangeAspect="1"/>
            </p:cNvGraphicFramePr>
            <p:nvPr/>
          </p:nvGraphicFramePr>
          <p:xfrm>
            <a:off x="3162922" y="2376736"/>
            <a:ext cx="1159163" cy="878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28" name="Формула" r:id="rId9" imgW="8534400" imgH="9448800" progId="Equation.3">
                    <p:embed/>
                  </p:oleObj>
                </mc:Choice>
                <mc:Fallback>
                  <p:oleObj name="Формула" r:id="rId9" imgW="8534400" imgH="9448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2922" y="2376736"/>
                          <a:ext cx="1159163" cy="8788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Скругленный прямоугольник 51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23"/>
          <p:cNvGrpSpPr/>
          <p:nvPr/>
        </p:nvGrpSpPr>
        <p:grpSpPr>
          <a:xfrm>
            <a:off x="3193455" y="3501010"/>
            <a:ext cx="2387698" cy="1368152"/>
            <a:chOff x="2555776" y="2348880"/>
            <a:chExt cx="2304256" cy="936104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3399705" y="2590374"/>
            <a:ext cx="566106" cy="409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29" name="Формула" r:id="rId11" imgW="4876800" imgH="3962400" progId="Equation.3">
                    <p:embed/>
                  </p:oleObj>
                </mc:Choice>
                <mc:Fallback>
                  <p:oleObj name="Формула" r:id="rId11" imgW="4876800" imgH="3962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9705" y="2590374"/>
                          <a:ext cx="566106" cy="409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Скругленный прямоугольник 55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83567" y="184482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Группа 28"/>
          <p:cNvGrpSpPr/>
          <p:nvPr/>
        </p:nvGrpSpPr>
        <p:grpSpPr>
          <a:xfrm>
            <a:off x="683567" y="1844824"/>
            <a:ext cx="2376265" cy="1368147"/>
            <a:chOff x="2555776" y="2260003"/>
            <a:chExt cx="2304256" cy="1024981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0" name="Object 1"/>
            <p:cNvGraphicFramePr>
              <a:graphicFrameLocks noChangeAspect="1"/>
            </p:cNvGraphicFramePr>
            <p:nvPr/>
          </p:nvGraphicFramePr>
          <p:xfrm>
            <a:off x="3603166" y="2529736"/>
            <a:ext cx="306917" cy="4700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30" name="Формула" r:id="rId13" imgW="2133600" imgH="3962400" progId="Equation.3">
                    <p:embed/>
                  </p:oleObj>
                </mc:Choice>
                <mc:Fallback>
                  <p:oleObj name="Формула" r:id="rId13" imgW="2133600" imgH="3962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3166" y="2529736"/>
                          <a:ext cx="306917" cy="4700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Скругленный прямоугольник 60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7" grpId="0" animBg="1"/>
      <p:bldP spid="37" grpId="1" animBg="1"/>
      <p:bldP spid="52" grpId="0" animBg="1"/>
      <p:bldP spid="52" grpId="1" animBg="1"/>
      <p:bldP spid="57" grpId="0" animBg="1"/>
      <p:bldP spid="5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6804248" y="1196752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3203848" y="0"/>
          <a:ext cx="4392488" cy="1412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3" name="Формула" r:id="rId3" imgW="33528000" imgH="9448800" progId="Equation.3">
                  <p:embed/>
                </p:oleObj>
              </mc:Choice>
              <mc:Fallback>
                <p:oleObj name="Формула" r:id="rId3" imgW="33528000" imgH="9448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0"/>
                        <a:ext cx="4392488" cy="14123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68356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83567" y="1844827"/>
            <a:ext cx="2376265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372281" y="2377017"/>
            <a:ext cx="669636" cy="877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04" name="Формула" r:id="rId5" imgW="4876800" imgH="9448800" progId="Equation.3">
                    <p:embed/>
                  </p:oleObj>
                </mc:Choice>
                <mc:Fallback>
                  <p:oleObj name="Формула" r:id="rId5" imgW="4876800" imgH="9448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2281" y="2377017"/>
                          <a:ext cx="669636" cy="8776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68356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8" y="3500438"/>
            <a:ext cx="2376265" cy="1368449"/>
            <a:chOff x="2555776" y="2348490"/>
            <a:chExt cx="2304256" cy="93649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2873516" y="2348490"/>
            <a:ext cx="1737975" cy="935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05" name="Формула" r:id="rId7" imgW="12801600" imgH="10058400" progId="Equation.3">
                    <p:embed/>
                  </p:oleObj>
                </mc:Choice>
                <mc:Fallback>
                  <p:oleObj name="Формула" r:id="rId7" imgW="12801600" imgH="10058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3516" y="2348490"/>
                          <a:ext cx="1737975" cy="9353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501010"/>
            <a:ext cx="2387698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457179" y="2376729"/>
            <a:ext cx="508631" cy="879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06" name="Формула" r:id="rId9" imgW="4876800" imgH="9448800" progId="Equation.3">
                    <p:embed/>
                  </p:oleObj>
                </mc:Choice>
                <mc:Fallback>
                  <p:oleObj name="Формула" r:id="rId9" imgW="4876800" imgH="9448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7179" y="2376729"/>
                          <a:ext cx="508631" cy="8798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7" y="184482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03847" y="1844824"/>
            <a:ext cx="2376265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915730" y="2290815"/>
            <a:ext cx="1585575" cy="960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07" name="Формула" r:id="rId11" imgW="12801600" imgH="9448800" progId="Equation.3">
                    <p:embed/>
                  </p:oleObj>
                </mc:Choice>
                <mc:Fallback>
                  <p:oleObj name="Формула" r:id="rId11" imgW="12801600" imgH="9448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730" y="2290815"/>
                          <a:ext cx="1585575" cy="9609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0384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зад 31">
            <a:hlinkClick r:id="rId13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сведения 40">
            <a:hlinkClick r:id="rId14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№7(а)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зад 14">
            <a:hlinkClick r:id="rId3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88640"/>
            <a:ext cx="21210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 </a:t>
            </a:r>
            <a:endParaRPr lang="ru-RU" sz="32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endParaRPr lang="ru-RU" sz="3200" b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7"/>
          <p:cNvGraphicFramePr>
            <a:graphicFrameLocks noChangeAspect="1"/>
          </p:cNvGraphicFramePr>
          <p:nvPr/>
        </p:nvGraphicFramePr>
        <p:xfrm>
          <a:off x="3563888" y="116632"/>
          <a:ext cx="2207989" cy="1496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4" name="Формула" r:id="rId4" imgW="14020800" imgH="9448800" progId="Equation.3">
                  <p:embed/>
                </p:oleObj>
              </mc:Choice>
              <mc:Fallback>
                <p:oleObj name="Формула" r:id="rId4" imgW="14020800" imgH="9448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16632"/>
                        <a:ext cx="2207989" cy="14961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200000">
            <a:off x="6932203" y="4646203"/>
            <a:ext cx="2339752" cy="2083842"/>
          </a:xfrm>
          <a:prstGeom prst="rect">
            <a:avLst/>
          </a:prstGeom>
          <a:noFill/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12"/>
          <p:cNvGrpSpPr/>
          <p:nvPr/>
        </p:nvGrpSpPr>
        <p:grpSpPr>
          <a:xfrm>
            <a:off x="5076055" y="2204867"/>
            <a:ext cx="2376265" cy="1368153"/>
            <a:chOff x="2555776" y="2348880"/>
            <a:chExt cx="2304256" cy="93610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904907" y="2363117"/>
            <a:ext cx="1675822" cy="905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5" name="Формула" r:id="rId7" imgW="10363200" imgH="9753600" progId="Equation.3">
                    <p:embed/>
                  </p:oleObj>
                </mc:Choice>
                <mc:Fallback>
                  <p:oleObj name="Формула" r:id="rId7" imgW="10363200" imgH="97536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4907" y="2363117"/>
                          <a:ext cx="1675822" cy="9058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507605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18"/>
          <p:cNvGrpSpPr/>
          <p:nvPr/>
        </p:nvGrpSpPr>
        <p:grpSpPr>
          <a:xfrm>
            <a:off x="2555776" y="3861048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904907" y="2362834"/>
            <a:ext cx="1675822" cy="907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6" name="Формула" r:id="rId9" imgW="10668000" imgH="9753600" progId="Equation.3">
                    <p:embed/>
                  </p:oleObj>
                </mc:Choice>
                <mc:Fallback>
                  <p:oleObj name="Формула" r:id="rId9" imgW="10668000" imgH="97536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4907" y="2362834"/>
                          <a:ext cx="1675822" cy="907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23"/>
          <p:cNvGrpSpPr/>
          <p:nvPr/>
        </p:nvGrpSpPr>
        <p:grpSpPr>
          <a:xfrm>
            <a:off x="5065663" y="3861050"/>
            <a:ext cx="2387698" cy="1368152"/>
            <a:chOff x="2555776" y="2348880"/>
            <a:chExt cx="2304256" cy="93610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944958" y="2362830"/>
            <a:ext cx="1466145" cy="908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7" name="Формула" r:id="rId11" imgW="10363200" imgH="9753600" progId="Equation.3">
                    <p:embed/>
                  </p:oleObj>
                </mc:Choice>
                <mc:Fallback>
                  <p:oleObj name="Формула" r:id="rId11" imgW="10363200" imgH="97536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4958" y="2362830"/>
                          <a:ext cx="1466145" cy="908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55775" y="220486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28"/>
          <p:cNvGrpSpPr/>
          <p:nvPr/>
        </p:nvGrpSpPr>
        <p:grpSpPr>
          <a:xfrm>
            <a:off x="2555775" y="2204864"/>
            <a:ext cx="2376265" cy="1368147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904907" y="2275594"/>
            <a:ext cx="1675822" cy="9930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8" name="Формула" r:id="rId13" imgW="10363200" imgH="9753600" progId="Equation.3">
                    <p:embed/>
                  </p:oleObj>
                </mc:Choice>
                <mc:Fallback>
                  <p:oleObj name="Формула" r:id="rId13" imgW="10363200" imgH="975360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4907" y="2275594"/>
                          <a:ext cx="1675822" cy="9930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5577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200000" flipH="1">
            <a:off x="7035651" y="24507"/>
            <a:ext cx="2132856" cy="2083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№7(б)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932203" y="4646203"/>
            <a:ext cx="2339752" cy="2083842"/>
          </a:xfrm>
          <a:prstGeom prst="rect">
            <a:avLst/>
          </a:prstGeom>
          <a:noFill/>
        </p:spPr>
      </p:pic>
      <p:sp>
        <p:nvSpPr>
          <p:cNvPr id="41" name="Скругленный прямоугольник 40"/>
          <p:cNvSpPr/>
          <p:nvPr/>
        </p:nvSpPr>
        <p:spPr>
          <a:xfrm>
            <a:off x="507605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2204867"/>
            <a:ext cx="2376265" cy="1368153"/>
            <a:chOff x="2555776" y="2348880"/>
            <a:chExt cx="2304256" cy="93610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998329" y="2363117"/>
            <a:ext cx="1420860" cy="905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52" name="Формула" r:id="rId4" imgW="10363200" imgH="9753600" progId="Equation.3">
                    <p:embed/>
                  </p:oleObj>
                </mc:Choice>
                <mc:Fallback>
                  <p:oleObj name="Формула" r:id="rId4" imgW="10363200" imgH="9753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8329" y="2363117"/>
                          <a:ext cx="1420860" cy="9058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507605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555776" y="3861048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3039241" y="2362834"/>
            <a:ext cx="1407005" cy="907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53" name="Формула" r:id="rId6" imgW="10363200" imgH="9753600" progId="Equation.3">
                    <p:embed/>
                  </p:oleObj>
                </mc:Choice>
                <mc:Fallback>
                  <p:oleObj name="Формула" r:id="rId6" imgW="10363200" imgH="9753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9241" y="2362834"/>
                          <a:ext cx="1407005" cy="9071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204866"/>
            <a:ext cx="2387698" cy="1368152"/>
            <a:chOff x="2555776" y="2348880"/>
            <a:chExt cx="2304256" cy="93610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944311" y="2363118"/>
            <a:ext cx="1467677" cy="908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54" name="Формула" r:id="rId8" imgW="10363200" imgH="9753600" progId="Equation.3">
                    <p:embed/>
                  </p:oleObj>
                </mc:Choice>
                <mc:Fallback>
                  <p:oleObj name="Формула" r:id="rId8" imgW="10363200" imgH="9753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4311" y="2363118"/>
                          <a:ext cx="1467677" cy="908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76055" y="386104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076055" y="3861046"/>
            <a:ext cx="2376265" cy="1387227"/>
            <a:chOff x="2555776" y="2260003"/>
            <a:chExt cx="2304256" cy="1039276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725856" y="2313950"/>
            <a:ext cx="1994524" cy="985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55" name="Формула" r:id="rId10" imgW="14935200" imgH="10363200" progId="Equation.3">
                    <p:embed/>
                  </p:oleObj>
                </mc:Choice>
                <mc:Fallback>
                  <p:oleObj name="Формула" r:id="rId10" imgW="14935200" imgH="103632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5856" y="2313950"/>
                          <a:ext cx="1994524" cy="9853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07605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21210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 </a:t>
            </a:r>
            <a:endParaRPr lang="ru-RU" sz="32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endParaRPr lang="ru-RU" sz="3200" b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7"/>
          <p:cNvGraphicFramePr>
            <a:graphicFrameLocks noChangeAspect="1"/>
          </p:cNvGraphicFramePr>
          <p:nvPr/>
        </p:nvGraphicFramePr>
        <p:xfrm>
          <a:off x="3300413" y="115888"/>
          <a:ext cx="2735262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6" name="Формула" r:id="rId12" imgW="17373600" imgH="9448800" progId="Equation.3">
                  <p:embed/>
                </p:oleObj>
              </mc:Choice>
              <mc:Fallback>
                <p:oleObj name="Формула" r:id="rId12" imgW="17373600" imgH="9448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115888"/>
                        <a:ext cx="2735262" cy="1497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 flipH="1">
            <a:off x="7035651" y="24507"/>
            <a:ext cx="2132856" cy="2083842"/>
          </a:xfrm>
          <a:prstGeom prst="rect">
            <a:avLst/>
          </a:prstGeom>
          <a:noFill/>
        </p:spPr>
      </p:pic>
      <p:sp>
        <p:nvSpPr>
          <p:cNvPr id="34" name="Управляющая кнопка: назад 33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№7(в)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932203" y="4646203"/>
            <a:ext cx="2339752" cy="2083842"/>
          </a:xfrm>
          <a:prstGeom prst="rect">
            <a:avLst/>
          </a:prstGeom>
          <a:noFill/>
        </p:spPr>
      </p:pic>
      <p:sp>
        <p:nvSpPr>
          <p:cNvPr id="41" name="Скругленный прямоугольник 40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3861049"/>
            <a:ext cx="2376265" cy="1392784"/>
            <a:chOff x="2555776" y="2348880"/>
            <a:chExt cx="2304256" cy="952957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625603" y="2348880"/>
            <a:ext cx="2164603" cy="9529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00" name="Формула" r:id="rId4" imgW="22250400" imgH="14020800" progId="Equation.3">
                    <p:embed/>
                  </p:oleObj>
                </mc:Choice>
                <mc:Fallback>
                  <p:oleObj name="Формула" r:id="rId4" imgW="22250400" imgH="14020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5603" y="2348880"/>
                          <a:ext cx="2164603" cy="9529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555776" y="3840164"/>
            <a:ext cx="2376265" cy="1408112"/>
            <a:chOff x="2555776" y="2334587"/>
            <a:chExt cx="2304256" cy="963637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729824" y="2334587"/>
            <a:ext cx="2030459" cy="963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01" name="Формула" r:id="rId6" imgW="14935200" imgH="10363200" progId="Equation.3">
                    <p:embed/>
                  </p:oleObj>
                </mc:Choice>
                <mc:Fallback>
                  <p:oleObj name="Формула" r:id="rId6" imgW="14935200" imgH="10363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9824" y="2334587"/>
                          <a:ext cx="2030459" cy="963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4" y="2204868"/>
            <a:ext cx="2387698" cy="1368153"/>
            <a:chOff x="2555776" y="2348880"/>
            <a:chExt cx="2304256" cy="93610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635296" y="2364118"/>
            <a:ext cx="2084747" cy="908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02" name="Формула" r:id="rId8" imgW="22555200" imgH="14020800" progId="Equation.3">
                    <p:embed/>
                  </p:oleObj>
                </mc:Choice>
                <mc:Fallback>
                  <p:oleObj name="Формула" r:id="rId8" imgW="22555200" imgH="14020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5296" y="2364118"/>
                          <a:ext cx="2084747" cy="9081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76055" y="220486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076056" y="2204863"/>
            <a:ext cx="2376266" cy="1368148"/>
            <a:chOff x="2555776" y="2260002"/>
            <a:chExt cx="2304256" cy="1024982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702109" y="2260002"/>
            <a:ext cx="2088095" cy="9980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03" name="Формула" r:id="rId10" imgW="22555200" imgH="14020800" progId="Equation.3">
                    <p:embed/>
                  </p:oleObj>
                </mc:Choice>
                <mc:Fallback>
                  <p:oleObj name="Формула" r:id="rId10" imgW="22555200" imgH="14020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2109" y="2260002"/>
                          <a:ext cx="2088095" cy="9980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07605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21210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 </a:t>
            </a:r>
            <a:endParaRPr lang="ru-RU" sz="32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endParaRPr lang="ru-RU" sz="3200" b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7"/>
          <p:cNvGraphicFramePr>
            <a:graphicFrameLocks noChangeAspect="1"/>
          </p:cNvGraphicFramePr>
          <p:nvPr/>
        </p:nvGraphicFramePr>
        <p:xfrm>
          <a:off x="3013075" y="115888"/>
          <a:ext cx="3309938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4" name="Формула" r:id="rId12" imgW="21031200" imgH="9448800" progId="Equation.3">
                  <p:embed/>
                </p:oleObj>
              </mc:Choice>
              <mc:Fallback>
                <p:oleObj name="Формула" r:id="rId12" imgW="21031200" imgH="9448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115888"/>
                        <a:ext cx="3309938" cy="1497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 flipH="1">
            <a:off x="7035651" y="24507"/>
            <a:ext cx="2132856" cy="2083842"/>
          </a:xfrm>
          <a:prstGeom prst="rect">
            <a:avLst/>
          </a:prstGeom>
          <a:noFill/>
        </p:spPr>
      </p:pic>
      <p:sp>
        <p:nvSpPr>
          <p:cNvPr id="34" name="Управляющая кнопка: назад 33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№7(г)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932203" y="4646203"/>
            <a:ext cx="2339752" cy="2083842"/>
          </a:xfrm>
          <a:prstGeom prst="rect">
            <a:avLst/>
          </a:prstGeom>
          <a:noFill/>
        </p:spPr>
      </p:pic>
      <p:sp>
        <p:nvSpPr>
          <p:cNvPr id="41" name="Скругленный прямоугольник 40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3840163"/>
            <a:ext cx="2376266" cy="1404937"/>
            <a:chOff x="2555776" y="2334588"/>
            <a:chExt cx="2304256" cy="961272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555777" y="2334588"/>
            <a:ext cx="2304254" cy="961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24" name="Формула" r:id="rId4" imgW="17678400" imgH="10363200" progId="Equation.3">
                    <p:embed/>
                  </p:oleObj>
                </mc:Choice>
                <mc:Fallback>
                  <p:oleObj name="Формула" r:id="rId4" imgW="17678400" imgH="10363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7" y="2334588"/>
                          <a:ext cx="2304254" cy="961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543175" y="3840163"/>
            <a:ext cx="2388867" cy="1406525"/>
            <a:chOff x="2543556" y="2334587"/>
            <a:chExt cx="2316476" cy="962551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543556" y="2334587"/>
            <a:ext cx="2316474" cy="962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25" name="Формула" r:id="rId6" imgW="17678400" imgH="10363200" progId="Equation.3">
                    <p:embed/>
                  </p:oleObj>
                </mc:Choice>
                <mc:Fallback>
                  <p:oleObj name="Формула" r:id="rId6" imgW="17678400" imgH="10363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3556" y="2334587"/>
                          <a:ext cx="2316474" cy="9625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204863"/>
            <a:ext cx="2387698" cy="1408113"/>
            <a:chOff x="2555776" y="2348879"/>
            <a:chExt cx="2304256" cy="963446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774280" y="2348879"/>
            <a:ext cx="1943131" cy="963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26" name="Формула" r:id="rId8" imgW="14935200" imgH="10363200" progId="Equation.3">
                    <p:embed/>
                  </p:oleObj>
                </mc:Choice>
                <mc:Fallback>
                  <p:oleObj name="Формула" r:id="rId8" imgW="14935200" imgH="103632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4280" y="2348879"/>
                          <a:ext cx="1943131" cy="9634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76055" y="220486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076055" y="2184400"/>
            <a:ext cx="2376265" cy="1406525"/>
            <a:chOff x="2555776" y="2244672"/>
            <a:chExt cx="2304256" cy="1053733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615020" y="2244672"/>
            <a:ext cx="2189017" cy="10537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27" name="Формула" r:id="rId10" imgW="17678400" imgH="10363200" progId="Equation.3">
                    <p:embed/>
                  </p:oleObj>
                </mc:Choice>
                <mc:Fallback>
                  <p:oleObj name="Формула" r:id="rId10" imgW="17678400" imgH="103632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5020" y="2244672"/>
                          <a:ext cx="2189017" cy="10537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07605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21210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 </a:t>
            </a:r>
            <a:endParaRPr lang="ru-RU" sz="32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endParaRPr lang="ru-RU" sz="3200" b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7"/>
          <p:cNvGraphicFramePr>
            <a:graphicFrameLocks noChangeAspect="1"/>
          </p:cNvGraphicFramePr>
          <p:nvPr/>
        </p:nvGraphicFramePr>
        <p:xfrm>
          <a:off x="2627784" y="116632"/>
          <a:ext cx="4316412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8" name="Формула" r:id="rId12" imgW="27432000" imgH="9448800" progId="Equation.3">
                  <p:embed/>
                </p:oleObj>
              </mc:Choice>
              <mc:Fallback>
                <p:oleObj name="Формула" r:id="rId12" imgW="27432000" imgH="9448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16632"/>
                        <a:ext cx="4316412" cy="1497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 flipH="1">
            <a:off x="7035651" y="24507"/>
            <a:ext cx="2132856" cy="2083842"/>
          </a:xfrm>
          <a:prstGeom prst="rect">
            <a:avLst/>
          </a:prstGeom>
          <a:noFill/>
        </p:spPr>
      </p:pic>
      <p:sp>
        <p:nvSpPr>
          <p:cNvPr id="34" name="Управляющая кнопка: назад 33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</a:t>
            </a:r>
            <a:r>
              <a:rPr lang="ru-RU" sz="5400" b="1" cap="none" spc="0" dirty="0" err="1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932203" y="4646203"/>
            <a:ext cx="2339752" cy="2083842"/>
          </a:xfrm>
          <a:prstGeom prst="rect">
            <a:avLst/>
          </a:prstGeom>
          <a:noFill/>
        </p:spPr>
      </p:pic>
      <p:sp>
        <p:nvSpPr>
          <p:cNvPr id="41" name="Скругленный прямоугольник 40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4" y="3861052"/>
            <a:ext cx="2376266" cy="1385635"/>
            <a:chOff x="2555776" y="2348880"/>
            <a:chExt cx="2304258" cy="948065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555777" y="2398145"/>
            <a:ext cx="2304257" cy="89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48" name="Формула" r:id="rId4" imgW="20421600" imgH="10363200" progId="Equation.3">
                    <p:embed/>
                  </p:oleObj>
                </mc:Choice>
                <mc:Fallback>
                  <p:oleObj name="Формула" r:id="rId4" imgW="20421600" imgH="10363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7" y="2398145"/>
                          <a:ext cx="2304257" cy="898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076055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5076056" y="2184402"/>
            <a:ext cx="2376265" cy="1406525"/>
            <a:chOff x="2555776" y="2334876"/>
            <a:chExt cx="2304256" cy="962551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761261" y="2334876"/>
            <a:ext cx="1893454" cy="962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49" name="Формула" r:id="rId6" imgW="14935200" imgH="10363200" progId="Equation.3">
                    <p:embed/>
                  </p:oleObj>
                </mc:Choice>
                <mc:Fallback>
                  <p:oleObj name="Формула" r:id="rId6" imgW="14935200" imgH="10363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1261" y="2334876"/>
                          <a:ext cx="1893454" cy="9625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204865"/>
            <a:ext cx="2387698" cy="1387647"/>
            <a:chOff x="2555776" y="2348880"/>
            <a:chExt cx="2304256" cy="949443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565806" y="2398148"/>
            <a:ext cx="2293222" cy="900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0" name="Формула" r:id="rId8" imgW="20421600" imgH="10363200" progId="Equation.3">
                    <p:embed/>
                  </p:oleObj>
                </mc:Choice>
                <mc:Fallback>
                  <p:oleObj name="Формула" r:id="rId8" imgW="20421600" imgH="103632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5806" y="2398148"/>
                          <a:ext cx="2293222" cy="900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55775" y="386104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2555774" y="3861047"/>
            <a:ext cx="2409242" cy="1368152"/>
            <a:chOff x="2555776" y="2260003"/>
            <a:chExt cx="2336234" cy="1024985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555778" y="2313398"/>
            <a:ext cx="2336232" cy="971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1" name="Формула" r:id="rId10" imgW="20421600" imgH="10363200" progId="Equation.3">
                    <p:embed/>
                  </p:oleObj>
                </mc:Choice>
                <mc:Fallback>
                  <p:oleObj name="Формула" r:id="rId10" imgW="20421600" imgH="103632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8" y="2313398"/>
                          <a:ext cx="2336232" cy="9715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507605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188640"/>
            <a:ext cx="21210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 </a:t>
            </a:r>
            <a:endParaRPr lang="ru-RU" sz="32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endParaRPr lang="ru-RU" sz="3200" b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7"/>
          <p:cNvGraphicFramePr>
            <a:graphicFrameLocks noChangeAspect="1"/>
          </p:cNvGraphicFramePr>
          <p:nvPr/>
        </p:nvGraphicFramePr>
        <p:xfrm>
          <a:off x="2627784" y="116632"/>
          <a:ext cx="6380162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2" name="Формула" r:id="rId12" imgW="40538400" imgH="9448800" progId="Equation.3">
                  <p:embed/>
                </p:oleObj>
              </mc:Choice>
              <mc:Fallback>
                <p:oleObj name="Формула" r:id="rId12" imgW="40538400" imgH="9448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16632"/>
                        <a:ext cx="6380162" cy="1497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Управляющая кнопка: назад 32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2376264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92696"/>
            <a:ext cx="88088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с натуральным показателем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915816" y="1196752"/>
          <a:ext cx="31384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1" name="Формула" r:id="rId1" imgW="21640800" imgH="4876800" progId="Equation.3">
                  <p:embed/>
                </p:oleObj>
              </mc:Choice>
              <mc:Fallback>
                <p:oleObj name="Формула" r:id="rId1" imgW="21640800" imgH="4876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196752"/>
                        <a:ext cx="3138487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Левая фигурная скобка 6"/>
          <p:cNvSpPr/>
          <p:nvPr/>
        </p:nvSpPr>
        <p:spPr>
          <a:xfrm rot="16200000">
            <a:off x="4860032" y="836712"/>
            <a:ext cx="288032" cy="2160240"/>
          </a:xfrm>
          <a:prstGeom prst="leftBrace">
            <a:avLst>
              <a:gd name="adj1" fmla="val 46630"/>
              <a:gd name="adj2" fmla="val 48247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283968" y="1988840"/>
          <a:ext cx="15033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2" name="Формула" r:id="rId3" imgW="10363200" imgH="3962400" progId="Equation.3">
                  <p:embed/>
                </p:oleObj>
              </mc:Choice>
              <mc:Fallback>
                <p:oleObj name="Формула" r:id="rId3" imgW="10363200" imgH="396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988840"/>
                        <a:ext cx="150336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31640" y="2276872"/>
            <a:ext cx="67492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степени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натуральным показателем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784" y="116632"/>
            <a:ext cx="2232248" cy="550598"/>
          </a:xfrm>
          <a:prstGeom prst="rect">
            <a:avLst/>
          </a:prstGeom>
          <a:noFill/>
        </p:spPr>
      </p:pic>
      <p:pic>
        <p:nvPicPr>
          <p:cNvPr id="11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116632"/>
            <a:ext cx="2232248" cy="550598"/>
          </a:xfrm>
          <a:prstGeom prst="rect">
            <a:avLst/>
          </a:prstGeom>
          <a:noFill/>
        </p:spPr>
      </p:pic>
      <p:pic>
        <p:nvPicPr>
          <p:cNvPr id="12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11752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1043608" y="3573016"/>
          <a:ext cx="3005137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3" name="Формула" r:id="rId6" imgW="20726400" imgH="18288000" progId="Equation.3">
                  <p:embed/>
                </p:oleObj>
              </mc:Choice>
              <mc:Fallback>
                <p:oleObj name="Формула" r:id="rId6" imgW="20726400" imgH="18288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573016"/>
                        <a:ext cx="3005137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5292080" y="3573016"/>
          <a:ext cx="3227387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4" name="Формула" r:id="rId8" imgW="22250400" imgH="17678400" progId="Equation.3">
                  <p:embed/>
                </p:oleObj>
              </mc:Choice>
              <mc:Fallback>
                <p:oleObj name="Формула" r:id="rId8" imgW="22250400" imgH="17678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573016"/>
                        <a:ext cx="3227387" cy="257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3779912" y="6021288"/>
          <a:ext cx="13700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5" name="Формула" r:id="rId10" imgW="9448800" imgH="4876800" progId="Equation.3">
                  <p:embed/>
                </p:oleObj>
              </mc:Choice>
              <mc:Fallback>
                <p:oleObj name="Формула" r:id="rId10" imgW="9448800" imgH="4876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6021288"/>
                        <a:ext cx="137001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9512" y="1484784"/>
            <a:ext cx="1223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rgbClr val="990000"/>
                </a:solidFill>
                <a:sym typeface="Wingdings" panose="05000000000000000000" pitchFamily="2" charset="2"/>
              </a:rPr>
              <a:t></a:t>
            </a:r>
            <a:endParaRPr lang="ru-RU" sz="9600" b="1" dirty="0">
              <a:solidFill>
                <a:srgbClr val="990000"/>
              </a:solidFill>
            </a:endParaRPr>
          </a:p>
        </p:txBody>
      </p:sp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8028384" y="5949280"/>
            <a:ext cx="864096" cy="360040"/>
          </a:xfrm>
          <a:prstGeom prst="actionButtonReturn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rId12" action="ppaction://hlinksldjump" highlightClick="1"/>
          </p:cNvPr>
          <p:cNvSpPr/>
          <p:nvPr/>
        </p:nvSpPr>
        <p:spPr>
          <a:xfrm>
            <a:off x="8028384" y="6381328"/>
            <a:ext cx="864096" cy="360040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2376264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815" y="692696"/>
            <a:ext cx="86002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сокращённого умножения</a:t>
            </a:r>
            <a:endParaRPr lang="ru-RU" sz="40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633083" y="1971933"/>
          <a:ext cx="47736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Формула" r:id="rId1" imgW="32918400" imgH="5486400" progId="Equation.3">
                  <p:embed/>
                </p:oleObj>
              </mc:Choice>
              <mc:Fallback>
                <p:oleObj name="Формула" r:id="rId1" imgW="32918400" imgH="548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083" y="1971933"/>
                        <a:ext cx="4773613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69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116632"/>
            <a:ext cx="2232248" cy="550598"/>
          </a:xfrm>
          <a:prstGeom prst="rect">
            <a:avLst/>
          </a:prstGeom>
          <a:noFill/>
        </p:spPr>
      </p:pic>
      <p:pic>
        <p:nvPicPr>
          <p:cNvPr id="12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16632"/>
            <a:ext cx="2232248" cy="550598"/>
          </a:xfrm>
          <a:prstGeom prst="rect">
            <a:avLst/>
          </a:prstGeom>
          <a:noFill/>
        </p:spPr>
      </p:pic>
      <p:pic>
        <p:nvPicPr>
          <p:cNvPr id="13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11752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596794" y="2786841"/>
          <a:ext cx="49053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7" name="Формула" r:id="rId4" imgW="33832800" imgH="5791200" progId="Equation.3">
                  <p:embed/>
                </p:oleObj>
              </mc:Choice>
              <mc:Fallback>
                <p:oleObj name="Формула" r:id="rId4" imgW="33832800" imgH="579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794" y="2786841"/>
                        <a:ext cx="4905375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8028384" y="5877272"/>
            <a:ext cx="864096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115616" y="5661248"/>
            <a:ext cx="7056784" cy="0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1013585">
            <a:off x="6741813" y="2131475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1596794" y="3722945"/>
          <a:ext cx="49053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name="Формула" r:id="rId7" imgW="33832800" imgH="5791200" progId="Equation.3">
                  <p:embed/>
                </p:oleObj>
              </mc:Choice>
              <mc:Fallback>
                <p:oleObj name="Формула" r:id="rId7" imgW="33832800" imgH="579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794" y="3722945"/>
                        <a:ext cx="4905375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1596794" y="4659049"/>
          <a:ext cx="60991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Формула" r:id="rId9" imgW="42062400" imgH="5486400" progId="Equation.3">
                  <p:embed/>
                </p:oleObj>
              </mc:Choice>
              <mc:Fallback>
                <p:oleObj name="Формула" r:id="rId9" imgW="42062400" imgH="548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794" y="4659049"/>
                        <a:ext cx="60991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Управляющая кнопка: назад 13">
            <a:hlinkClick r:id="rId11" action="ppaction://hlinksldjump" highlightClick="1"/>
          </p:cNvPr>
          <p:cNvSpPr/>
          <p:nvPr/>
        </p:nvSpPr>
        <p:spPr>
          <a:xfrm>
            <a:off x="8028384" y="6309320"/>
            <a:ext cx="864096" cy="36004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№1(б)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3428999"/>
            <a:ext cx="2304256" cy="1368154"/>
            <a:chOff x="2555776" y="2296873"/>
            <a:chExt cx="2304256" cy="98811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059832" y="2296873"/>
            <a:ext cx="1368152" cy="9881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71" name="Формула" r:id="rId2" imgW="8839200" imgH="10058400" progId="Equation.3">
                    <p:embed/>
                  </p:oleObj>
                </mc:Choice>
                <mc:Fallback>
                  <p:oleObj name="Формула" r:id="rId2" imgW="8839200" imgH="10058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9832" y="2296873"/>
                          <a:ext cx="1368152" cy="9881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926138" y="-44450"/>
          <a:ext cx="27813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2" name="Формула" r:id="rId4" imgW="17983200" imgH="10058400" progId="Equation.3">
                  <p:embed/>
                </p:oleObj>
              </mc:Choice>
              <mc:Fallback>
                <p:oleObj name="Формула" r:id="rId4" imgW="17983200" imgH="10058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-44450"/>
                        <a:ext cx="2781300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999979" y="2349113"/>
            <a:ext cx="1630362" cy="1013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73" name="Формула" r:id="rId6" imgW="10668000" imgH="9448800" progId="Equation.3">
                    <p:embed/>
                  </p:oleObj>
                </mc:Choice>
                <mc:Fallback>
                  <p:oleObj name="Формула" r:id="rId6" imgW="10668000" imgH="9448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9979" y="2349113"/>
                          <a:ext cx="1630362" cy="10135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6012160" y="3501009"/>
            <a:ext cx="2304256" cy="1268448"/>
            <a:chOff x="2555776" y="2292542"/>
            <a:chExt cx="2304256" cy="992442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2"/>
              <a:ext cx="2304256" cy="9924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274616" y="2348881"/>
            <a:ext cx="1044575" cy="925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74" name="Формула" r:id="rId8" imgW="7010400" imgH="9448800" progId="Equation.3">
                    <p:embed/>
                  </p:oleObj>
                </mc:Choice>
                <mc:Fallback>
                  <p:oleObj name="Формула" r:id="rId8" imgW="7010400" imgH="9448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4616" y="2348881"/>
                          <a:ext cx="1044575" cy="9256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3203848" y="1886095"/>
            <a:ext cx="2304256" cy="1379537"/>
            <a:chOff x="2555776" y="2211883"/>
            <a:chExt cx="2304256" cy="107933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8"/>
              <a:ext cx="2304256" cy="9927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109381" y="2211883"/>
            <a:ext cx="1152128" cy="1079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75" name="Equation" r:id="rId10" imgW="8839200" imgH="10058400" progId="Equation.DSMT4">
                    <p:embed/>
                  </p:oleObj>
                </mc:Choice>
                <mc:Fallback>
                  <p:oleObj name="Equation" r:id="rId10" imgW="8839200" imgH="100584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9381" y="2211883"/>
                          <a:ext cx="1152128" cy="107933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3181389" y="1979164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справка 36">
            <a:hlinkClick r:id="rId12" action="ppaction://hlinksldjump" highlightClick="1"/>
          </p:cNvPr>
          <p:cNvSpPr/>
          <p:nvPr/>
        </p:nvSpPr>
        <p:spPr>
          <a:xfrm>
            <a:off x="2267744" y="6165304"/>
            <a:ext cx="504056" cy="548680"/>
          </a:xfrm>
          <a:prstGeom prst="actionButtonHelp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188640"/>
            <a:ext cx="44527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умножение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40" name="Управляющая кнопка: назад 39">
            <a:hlinkClick r:id="rId14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сведения 40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3059832" y="4653136"/>
            <a:ext cx="5976664" cy="1584176"/>
          </a:xfrm>
          <a:prstGeom prst="wedgeRoundRectCallout">
            <a:avLst>
              <a:gd name="adj1" fmla="val -10860"/>
              <a:gd name="adj2" fmla="val 69470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умножить рациональные дроби, нужно перемножить их числители 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перемножить  знаменатели, при возможности дроби сократить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43" grpId="0" animBg="1"/>
      <p:bldP spid="43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2376264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9701" y="692696"/>
            <a:ext cx="65484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Арифметические действия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рациональными дробями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627784" y="116632"/>
            <a:ext cx="2232248" cy="550598"/>
          </a:xfrm>
          <a:prstGeom prst="rect">
            <a:avLst/>
          </a:prstGeom>
          <a:noFill/>
        </p:spPr>
      </p:pic>
      <p:pic>
        <p:nvPicPr>
          <p:cNvPr id="11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88024" y="116632"/>
            <a:ext cx="2232248" cy="550598"/>
          </a:xfrm>
          <a:prstGeom prst="rect">
            <a:avLst/>
          </a:prstGeom>
          <a:noFill/>
        </p:spPr>
      </p:pic>
      <p:pic>
        <p:nvPicPr>
          <p:cNvPr id="12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911752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467544" y="2276872"/>
          <a:ext cx="2962275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7" name="Формула" r:id="rId2" imgW="20421600" imgH="9448800" progId="Equation.3">
                  <p:embed/>
                </p:oleObj>
              </mc:Choice>
              <mc:Fallback>
                <p:oleObj name="Формула" r:id="rId2" imgW="20421600" imgH="9448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276872"/>
                        <a:ext cx="2962275" cy="137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827584" y="4365104"/>
          <a:ext cx="23876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8" name="Формула" r:id="rId4" imgW="16459200" imgH="9448800" progId="Equation.3">
                  <p:embed/>
                </p:oleObj>
              </mc:Choice>
              <mc:Fallback>
                <p:oleObj name="Формула" r:id="rId4" imgW="16459200" imgH="9448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365104"/>
                        <a:ext cx="2387600" cy="137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8028384" y="5949280"/>
            <a:ext cx="864096" cy="360040"/>
          </a:xfrm>
          <a:prstGeom prst="actionButtonReturn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rId6" action="ppaction://hlinksldjump" highlightClick="1"/>
          </p:cNvPr>
          <p:cNvSpPr/>
          <p:nvPr/>
        </p:nvSpPr>
        <p:spPr>
          <a:xfrm>
            <a:off x="8028384" y="6381328"/>
            <a:ext cx="864096" cy="360040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4695" name="Object 7"/>
          <p:cNvGraphicFramePr>
            <a:graphicFrameLocks noChangeAspect="1"/>
          </p:cNvGraphicFramePr>
          <p:nvPr/>
        </p:nvGraphicFramePr>
        <p:xfrm>
          <a:off x="5004048" y="2276872"/>
          <a:ext cx="35814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9" name="Формула" r:id="rId7" imgW="24688800" imgH="9448800" progId="Equation.3">
                  <p:embed/>
                </p:oleObj>
              </mc:Choice>
              <mc:Fallback>
                <p:oleObj name="Формула" r:id="rId7" imgW="24688800" imgH="9448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276872"/>
                        <a:ext cx="3581400" cy="137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971600" y="3861048"/>
            <a:ext cx="7200800" cy="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696" name="Object 8"/>
          <p:cNvGraphicFramePr>
            <a:graphicFrameLocks noChangeAspect="1"/>
          </p:cNvGraphicFramePr>
          <p:nvPr/>
        </p:nvGraphicFramePr>
        <p:xfrm>
          <a:off x="4499992" y="4365104"/>
          <a:ext cx="4024313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0" name="Формула" r:id="rId9" imgW="27736800" imgH="9448800" progId="Equation.3">
                  <p:embed/>
                </p:oleObj>
              </mc:Choice>
              <mc:Fallback>
                <p:oleObj name="Формула" r:id="rId9" imgW="27736800" imgH="9448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365104"/>
                        <a:ext cx="4024313" cy="137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795240">
            <a:off x="3353836" y="3098576"/>
            <a:ext cx="1689471" cy="1504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bestgif.ru/_ph/22/2/168364289.gif"/>
          <p:cNvPicPr>
            <a:picLocks noChangeAspect="1" noChangeArrowheads="1" noCrop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47666" y="692696"/>
            <a:ext cx="9191666" cy="55149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://boombob.ru/resize.php?id=161582&amp;num=1&amp;width=515&amp;height=335.8695652173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79464" y="980728"/>
            <a:ext cx="8613016" cy="5602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1484784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/>
              </a:rPr>
              <a:t>Математика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772816"/>
            <a:ext cx="17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3"/>
              </a:rPr>
              <a:t>Школьная доска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47664" y="206084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4"/>
              </a:rPr>
              <a:t>Школьная доска - 2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547664" y="2348880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5"/>
              </a:rPr>
              <a:t>Школьная доска - 3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2636912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6"/>
              </a:rPr>
              <a:t>Школьная доска </a:t>
            </a:r>
            <a:r>
              <a:rPr lang="en-US" dirty="0">
                <a:hlinkClick r:id="rId6"/>
              </a:rPr>
              <a:t>- 4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47664" y="2924944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7"/>
              </a:rPr>
              <a:t>Школьная доска - 5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47664" y="3212976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8"/>
              </a:rPr>
              <a:t>Школьная доска - 6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547664" y="350100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9"/>
              </a:rPr>
              <a:t>Школьная доска - 7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547664" y="3789040"/>
            <a:ext cx="213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10"/>
              </a:rPr>
              <a:t>Школьная доска – 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2204864"/>
            <a:ext cx="41408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Мерзляк А.Г. </a:t>
            </a:r>
            <a:endParaRPr lang="ru-RU" b="1" dirty="0"/>
          </a:p>
          <a:p>
            <a:r>
              <a:rPr lang="ru-RU" dirty="0"/>
              <a:t>Алгебра: дидактические материалы:</a:t>
            </a:r>
            <a:endParaRPr lang="ru-RU" dirty="0"/>
          </a:p>
          <a:p>
            <a:r>
              <a:rPr lang="ru-RU" dirty="0"/>
              <a:t>8 класс: пособие для учащихся</a:t>
            </a:r>
            <a:endParaRPr lang="ru-RU" dirty="0"/>
          </a:p>
          <a:p>
            <a:r>
              <a:rPr lang="ru-RU" dirty="0"/>
              <a:t>Общеобразовательных организаций/</a:t>
            </a:r>
            <a:endParaRPr lang="ru-RU" dirty="0"/>
          </a:p>
          <a:p>
            <a:r>
              <a:rPr lang="ru-RU" dirty="0"/>
              <a:t>А.Г.Мерзляк, В.Б.Полонский, </a:t>
            </a:r>
            <a:endParaRPr lang="ru-RU" dirty="0"/>
          </a:p>
          <a:p>
            <a:r>
              <a:rPr lang="ru-RU" dirty="0"/>
              <a:t>Е.М.Рабинович и др. – </a:t>
            </a:r>
            <a:r>
              <a:rPr lang="ru-RU" dirty="0" err="1"/>
              <a:t>М.:Вентана-Граф</a:t>
            </a:r>
            <a:r>
              <a:rPr lang="ru-RU" dirty="0"/>
              <a:t>,</a:t>
            </a:r>
            <a:endParaRPr lang="ru-RU" dirty="0"/>
          </a:p>
          <a:p>
            <a:r>
              <a:rPr lang="ru-RU" dirty="0"/>
              <a:t>2016, - 96 с.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99792" y="332656"/>
            <a:ext cx="3678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4077072"/>
            <a:ext cx="130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11"/>
              </a:rPr>
              <a:t>Карандаши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547664" y="4365104"/>
            <a:ext cx="213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12"/>
              </a:rPr>
              <a:t>Вот и осень пришла</a:t>
            </a:r>
            <a:endParaRPr lang="ru-RU" dirty="0"/>
          </a:p>
        </p:txBody>
      </p:sp>
      <p:pic>
        <p:nvPicPr>
          <p:cNvPr id="6451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04248" y="0"/>
            <a:ext cx="2339752" cy="208384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979712" y="4653136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14"/>
              </a:rPr>
              <a:t>Осенние листья</a:t>
            </a:r>
            <a:endParaRPr lang="ru-RU" dirty="0"/>
          </a:p>
        </p:txBody>
      </p:sp>
      <p:sp>
        <p:nvSpPr>
          <p:cNvPr id="27" name="Управляющая кнопка: возврат 26">
            <a:hlinkClick r:id="" action="ppaction://hlinkshowjump?jump=lastslideviewed" highlightClick="1"/>
          </p:cNvPr>
          <p:cNvSpPr/>
          <p:nvPr/>
        </p:nvSpPr>
        <p:spPr>
          <a:xfrm>
            <a:off x="8316416" y="6021288"/>
            <a:ext cx="648072" cy="576064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1916113"/>
            <a:ext cx="2304256" cy="1368873"/>
            <a:chOff x="2555776" y="2296354"/>
            <a:chExt cx="2304256" cy="98863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274641" y="2296354"/>
            <a:ext cx="936625" cy="988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095" name="Формула" r:id="rId2" imgW="7010400" imgH="10058400" progId="Equation.3">
                    <p:embed/>
                  </p:oleObj>
                </mc:Choice>
                <mc:Fallback>
                  <p:oleObj name="Формула" r:id="rId2" imgW="7010400" imgH="10058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4641" y="2296354"/>
                          <a:ext cx="936625" cy="988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416550" y="26988"/>
          <a:ext cx="2405063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6" name="Формула" r:id="rId4" imgW="15544800" imgH="10668000" progId="Equation.3">
                  <p:embed/>
                </p:oleObj>
              </mc:Choice>
              <mc:Fallback>
                <p:oleObj name="Формула" r:id="rId4" imgW="15544800" imgH="10668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550" y="26988"/>
                        <a:ext cx="2405063" cy="155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1906588"/>
            <a:ext cx="2304256" cy="1462087"/>
            <a:chOff x="2555776" y="2284525"/>
            <a:chExt cx="2304256" cy="114394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255566" y="2284525"/>
            <a:ext cx="976313" cy="1143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097" name="Формула" r:id="rId6" imgW="7010400" imgH="10668000" progId="Equation.3">
                    <p:embed/>
                  </p:oleObj>
                </mc:Choice>
                <mc:Fallback>
                  <p:oleObj name="Формула" r:id="rId6" imgW="7010400" imgH="106680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5566" y="2284525"/>
                          <a:ext cx="976313" cy="11439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03848" y="3459162"/>
            <a:ext cx="2304256" cy="1450975"/>
            <a:chOff x="2555776" y="2203462"/>
            <a:chExt cx="2304256" cy="113525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092078" y="2203462"/>
            <a:ext cx="1228725" cy="1135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098" name="Формула" r:id="rId8" imgW="8839200" imgH="10668000" progId="Equation.3">
                    <p:embed/>
                  </p:oleObj>
                </mc:Choice>
                <mc:Fallback>
                  <p:oleObj name="Формула" r:id="rId8" imgW="8839200" imgH="106680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2078" y="2203462"/>
                          <a:ext cx="1228725" cy="11352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3501009"/>
            <a:ext cx="2304256" cy="1381421"/>
            <a:chOff x="2555776" y="2236560"/>
            <a:chExt cx="2304256" cy="114640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10796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347864" y="2236560"/>
            <a:ext cx="950913" cy="1146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099" name="Формула" r:id="rId10" imgW="6705600" imgH="10668000" progId="Equation.3">
                    <p:embed/>
                  </p:oleObj>
                </mc:Choice>
                <mc:Fallback>
                  <p:oleObj name="Формула" r:id="rId10" imgW="6705600" imgH="106680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864" y="2236560"/>
                          <a:ext cx="950913" cy="11464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1520" y="188640"/>
            <a:ext cx="44527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умножение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справка 38">
            <a:hlinkClick r:id="rId12" action="ppaction://hlinksldjump" highlightClick="1"/>
          </p:cNvPr>
          <p:cNvSpPr/>
          <p:nvPr/>
        </p:nvSpPr>
        <p:spPr>
          <a:xfrm>
            <a:off x="2267744" y="6165304"/>
            <a:ext cx="504056" cy="548680"/>
          </a:xfrm>
          <a:prstGeom prst="actionButtonHelp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41" name="Управляющая кнопка: назад 40">
            <a:hlinkClick r:id="rId14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сведения 41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3059832" y="4653136"/>
            <a:ext cx="5976664" cy="1584176"/>
          </a:xfrm>
          <a:prstGeom prst="wedgeRoundRectCallout">
            <a:avLst>
              <a:gd name="adj1" fmla="val -10860"/>
              <a:gd name="adj2" fmla="val 69470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умножить рациональные дроби, нужно перемножить их числители 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перемножить  знаменатели, при возможности дроби сократить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1916113"/>
            <a:ext cx="2304256" cy="1368873"/>
            <a:chOff x="2555776" y="2296354"/>
            <a:chExt cx="2304256" cy="98863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155578" y="2296354"/>
            <a:ext cx="1177925" cy="988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43" name="Формула" r:id="rId2" imgW="8839200" imgH="10058400" progId="Equation.3">
                    <p:embed/>
                  </p:oleObj>
                </mc:Choice>
                <mc:Fallback>
                  <p:oleObj name="Формула" r:id="rId2" imgW="8839200" imgH="10058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5578" y="2296354"/>
                          <a:ext cx="1177925" cy="988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652120" y="0"/>
          <a:ext cx="2640013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4" name="Формула" r:id="rId4" imgW="17068800" imgH="10058400" progId="Equation.3">
                  <p:embed/>
                </p:oleObj>
              </mc:Choice>
              <mc:Fallback>
                <p:oleObj name="Формула" r:id="rId4" imgW="17068800" imgH="10058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0"/>
                        <a:ext cx="2640013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1947863"/>
            <a:ext cx="2304256" cy="1377950"/>
            <a:chOff x="2555776" y="2316820"/>
            <a:chExt cx="2304256" cy="107811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149204" y="2316820"/>
            <a:ext cx="1187450" cy="1078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45" name="Формула" r:id="rId6" imgW="8534400" imgH="10058400" progId="Equation.3">
                    <p:embed/>
                  </p:oleObj>
                </mc:Choice>
                <mc:Fallback>
                  <p:oleObj name="Формула" r:id="rId6" imgW="8534400" imgH="10058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9204" y="2316820"/>
                          <a:ext cx="1187450" cy="10781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03848" y="3573018"/>
            <a:ext cx="2304256" cy="1268449"/>
            <a:chOff x="2555776" y="2292543"/>
            <a:chExt cx="2304256" cy="99244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903166" y="2510253"/>
            <a:ext cx="1608137" cy="520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46" name="Формула" r:id="rId8" imgW="11582400" imgH="4876800" progId="Equation.3">
                    <p:embed/>
                  </p:oleObj>
                </mc:Choice>
                <mc:Fallback>
                  <p:oleObj name="Формула" r:id="rId8" imgW="11582400" imgH="4876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3166" y="2510253"/>
                          <a:ext cx="1608137" cy="5204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3573018"/>
            <a:ext cx="2304256" cy="1268826"/>
            <a:chOff x="2555776" y="2292269"/>
            <a:chExt cx="2304256" cy="99271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2843808" y="2461282"/>
            <a:ext cx="1778281" cy="5989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47" name="Формула" r:id="rId10" imgW="10972800" imgH="4876800" progId="Equation.3">
                    <p:embed/>
                  </p:oleObj>
                </mc:Choice>
                <mc:Fallback>
                  <p:oleObj name="Формула" r:id="rId10" imgW="10972800" imgH="4876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08" y="2461282"/>
                          <a:ext cx="1778281" cy="5989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188640"/>
            <a:ext cx="44527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умножение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справка 33">
            <a:hlinkClick r:id="rId12" action="ppaction://hlinksldjump" highlightClick="1"/>
          </p:cNvPr>
          <p:cNvSpPr/>
          <p:nvPr/>
        </p:nvSpPr>
        <p:spPr>
          <a:xfrm>
            <a:off x="2267744" y="6165304"/>
            <a:ext cx="504056" cy="548680"/>
          </a:xfrm>
          <a:prstGeom prst="actionButtonHelp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36" name="Управляющая кнопка: назад 35">
            <a:hlinkClick r:id="rId14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3059832" y="4653136"/>
            <a:ext cx="5976664" cy="1584176"/>
          </a:xfrm>
          <a:prstGeom prst="wedgeRoundRectCallout">
            <a:avLst>
              <a:gd name="adj1" fmla="val -10860"/>
              <a:gd name="adj2" fmla="val 69470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умножить рациональные дроби, нужно перемножить их числители 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перемножить  знаменатели, при возможности дроби сократить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1916113"/>
            <a:ext cx="2304256" cy="1368873"/>
            <a:chOff x="2555776" y="2296354"/>
            <a:chExt cx="2304256" cy="98863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973016" y="2296354"/>
            <a:ext cx="1543050" cy="988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67" name="Формула" r:id="rId2" imgW="11582400" imgH="10058400" progId="Equation.3">
                    <p:embed/>
                  </p:oleObj>
                </mc:Choice>
                <mc:Fallback>
                  <p:oleObj name="Формула" r:id="rId2" imgW="11582400" imgH="10058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3016" y="2296354"/>
                          <a:ext cx="1543050" cy="988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417185" y="0"/>
          <a:ext cx="5294767" cy="1484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8" name="Формула" r:id="rId4" imgW="33832800" imgH="10058400" progId="Equation.3">
                  <p:embed/>
                </p:oleObj>
              </mc:Choice>
              <mc:Fallback>
                <p:oleObj name="Формула" r:id="rId4" imgW="33832800" imgH="10058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185" y="0"/>
                        <a:ext cx="5294767" cy="14847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3573017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234929" y="2349230"/>
            <a:ext cx="1017587" cy="1013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69" name="Формула" r:id="rId6" imgW="7315200" imgH="9448800" progId="Equation.3">
                    <p:embed/>
                  </p:oleObj>
                </mc:Choice>
                <mc:Fallback>
                  <p:oleObj name="Формула" r:id="rId6" imgW="7315200" imgH="9448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4929" y="2349230"/>
                          <a:ext cx="1017587" cy="10135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Скругленный прямоугольник 22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03848" y="3541714"/>
            <a:ext cx="2304256" cy="1299754"/>
            <a:chOff x="2555776" y="2268050"/>
            <a:chExt cx="2304256" cy="101693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368303" y="2268050"/>
            <a:ext cx="676275" cy="10060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0" name="Формула" r:id="rId8" imgW="4876800" imgH="9448800" progId="Equation.3">
                    <p:embed/>
                  </p:oleObj>
                </mc:Choice>
                <mc:Fallback>
                  <p:oleObj name="Формула" r:id="rId8" imgW="4876800" imgH="9448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8303" y="2268050"/>
                          <a:ext cx="676275" cy="10060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1988841"/>
            <a:ext cx="2304256" cy="1295696"/>
            <a:chOff x="2555776" y="2292269"/>
            <a:chExt cx="2304256" cy="101373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398441" y="2292501"/>
            <a:ext cx="688975" cy="1013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1" name="Формула" r:id="rId10" imgW="4876800" imgH="9448800" progId="Equation.3">
                    <p:embed/>
                  </p:oleObj>
                </mc:Choice>
                <mc:Fallback>
                  <p:oleObj name="Формула" r:id="rId10" imgW="4876800" imgH="9448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8441" y="2292501"/>
                          <a:ext cx="688975" cy="10135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188640"/>
            <a:ext cx="24090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справка 36">
            <a:hlinkClick r:id="rId12" action="ppaction://hlinksldjump" highlightClick="1"/>
          </p:cNvPr>
          <p:cNvSpPr/>
          <p:nvPr/>
        </p:nvSpPr>
        <p:spPr>
          <a:xfrm>
            <a:off x="2267744" y="6165304"/>
            <a:ext cx="504056" cy="548680"/>
          </a:xfrm>
          <a:prstGeom prst="actionButtonHelp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40" name="Управляющая кнопка: назад 39">
            <a:hlinkClick r:id="rId14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сведения 40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3059832" y="4653136"/>
            <a:ext cx="5976664" cy="1584176"/>
          </a:xfrm>
          <a:prstGeom prst="wedgeRoundRectCallout">
            <a:avLst>
              <a:gd name="adj1" fmla="val -10860"/>
              <a:gd name="adj2" fmla="val 69470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умножить рациональные дроби, нужно перемножить их числители 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перемножить  знаменатели, при возможности дроби сократить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43" grpId="0" animBg="1"/>
      <p:bldP spid="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764704"/>
            <a:ext cx="4339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r>
              <a:rPr lang="ru-RU" sz="32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№2(а)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299127">
            <a:off x="215150" y="1518207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5286375" y="-44450"/>
          <a:ext cx="306705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Формула" r:id="rId4" imgW="19812000" imgH="10058400" progId="Equation.3">
                  <p:embed/>
                </p:oleObj>
              </mc:Choice>
              <mc:Fallback>
                <p:oleObj name="Формула" r:id="rId4" imgW="19812000" imgH="10058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-44450"/>
                        <a:ext cx="3067050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12"/>
          <p:cNvGrpSpPr/>
          <p:nvPr/>
        </p:nvGrpSpPr>
        <p:grpSpPr>
          <a:xfrm>
            <a:off x="3275856" y="1988840"/>
            <a:ext cx="2304256" cy="1296146"/>
            <a:chOff x="2555776" y="2348879"/>
            <a:chExt cx="2304256" cy="936105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277245" y="2348879"/>
            <a:ext cx="933450" cy="9357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3" name="Формула" r:id="rId6" imgW="7010400" imgH="10058400" progId="Equation.3">
                    <p:embed/>
                  </p:oleObj>
                </mc:Choice>
                <mc:Fallback>
                  <p:oleObj name="Формула" r:id="rId6" imgW="7010400" imgH="100584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7245" y="2348879"/>
                          <a:ext cx="933450" cy="9357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18"/>
          <p:cNvGrpSpPr/>
          <p:nvPr/>
        </p:nvGrpSpPr>
        <p:grpSpPr>
          <a:xfrm>
            <a:off x="6084168" y="3532188"/>
            <a:ext cx="2304256" cy="1377950"/>
            <a:chOff x="2555776" y="2316936"/>
            <a:chExt cx="2304256" cy="1078119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896221" y="2316936"/>
            <a:ext cx="1697037" cy="1078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4" name="Формула" r:id="rId8" imgW="12192000" imgH="10058400" progId="Equation.3">
                    <p:embed/>
                  </p:oleObj>
                </mc:Choice>
                <mc:Fallback>
                  <p:oleObj name="Формула" r:id="rId8" imgW="12192000" imgH="100584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6221" y="2316936"/>
                          <a:ext cx="1697037" cy="10781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23"/>
          <p:cNvGrpSpPr/>
          <p:nvPr/>
        </p:nvGrpSpPr>
        <p:grpSpPr>
          <a:xfrm>
            <a:off x="3275856" y="3573015"/>
            <a:ext cx="2304256" cy="1343016"/>
            <a:chOff x="2555776" y="2292541"/>
            <a:chExt cx="2304256" cy="1050785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778512" y="2292541"/>
            <a:ext cx="1865495" cy="1050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5" name="Формула" r:id="rId10" imgW="12801600" imgH="9448800" progId="Equation.3">
                    <p:embed/>
                  </p:oleObj>
                </mc:Choice>
                <mc:Fallback>
                  <p:oleObj name="Формула" r:id="rId10" imgW="12801600" imgH="94488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8512" y="2292541"/>
                          <a:ext cx="1865495" cy="10507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Группа 28"/>
          <p:cNvGrpSpPr/>
          <p:nvPr/>
        </p:nvGrpSpPr>
        <p:grpSpPr>
          <a:xfrm>
            <a:off x="6084168" y="1988841"/>
            <a:ext cx="2304256" cy="1336870"/>
            <a:chOff x="2555776" y="2292269"/>
            <a:chExt cx="2304256" cy="1045951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2699792" y="2348606"/>
            <a:ext cx="2016224" cy="989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6" name="Формула" r:id="rId12" imgW="14630400" imgH="9448800" progId="Equation.3">
                    <p:embed/>
                  </p:oleObj>
                </mc:Choice>
                <mc:Fallback>
                  <p:oleObj name="Формула" r:id="rId12" imgW="14630400" imgH="94488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792" y="2348606"/>
                          <a:ext cx="2016224" cy="9896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03616">
            <a:off x="6745671" y="4650668"/>
            <a:ext cx="2339752" cy="2083842"/>
          </a:xfrm>
          <a:prstGeom prst="rect">
            <a:avLst/>
          </a:prstGeom>
          <a:noFill/>
        </p:spPr>
      </p:pic>
      <p:sp>
        <p:nvSpPr>
          <p:cNvPr id="56" name="Управляющая кнопка: назад 55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" action="ppaction://noaction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6012160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кругленная прямоугольная выноска 58"/>
          <p:cNvSpPr/>
          <p:nvPr/>
        </p:nvSpPr>
        <p:spPr>
          <a:xfrm>
            <a:off x="5364088" y="4869160"/>
            <a:ext cx="3672408" cy="1368152"/>
          </a:xfrm>
          <a:prstGeom prst="wedgeRoundRectCallout">
            <a:avLst>
              <a:gd name="adj1" fmla="val -39962"/>
              <a:gd name="adj2" fmla="val 67185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ДУМАЙ!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  <p:bldP spid="59" grpId="0" animBg="1"/>
      <p:bldP spid="5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764704"/>
            <a:ext cx="4339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r>
              <a:rPr lang="ru-RU" sz="32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№2(б)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299127">
            <a:off x="215150" y="1518207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5004049" y="-44450"/>
          <a:ext cx="3816424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1" name="Формула" r:id="rId4" imgW="28041600" imgH="10058400" progId="Equation.3">
                  <p:embed/>
                </p:oleObj>
              </mc:Choice>
              <mc:Fallback>
                <p:oleObj name="Формула" r:id="rId4" imgW="28041600" imgH="10058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9" y="-44450"/>
                        <a:ext cx="3816424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084168" y="1957390"/>
            <a:ext cx="2304256" cy="1327602"/>
            <a:chOff x="2555776" y="2326162"/>
            <a:chExt cx="2304256" cy="958822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216896" y="2326162"/>
            <a:ext cx="1054100" cy="958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92" name="Формула" r:id="rId6" imgW="7924800" imgH="9448800" progId="Equation.3">
                    <p:embed/>
                  </p:oleObj>
                </mc:Choice>
                <mc:Fallback>
                  <p:oleObj name="Формула" r:id="rId6" imgW="7924800" imgH="9448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896" y="2326162"/>
                          <a:ext cx="1054100" cy="9588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84168" y="3573017"/>
            <a:ext cx="2304256" cy="1296144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489946" y="2349229"/>
            <a:ext cx="508000" cy="1013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93" name="Формула" r:id="rId8" imgW="3657600" imgH="9448800" progId="Equation.3">
                    <p:embed/>
                  </p:oleObj>
                </mc:Choice>
                <mc:Fallback>
                  <p:oleObj name="Формула" r:id="rId8" imgW="3657600" imgH="9448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9946" y="2349229"/>
                          <a:ext cx="508000" cy="10135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00437"/>
            <a:ext cx="2304256" cy="1368425"/>
            <a:chOff x="2555776" y="2235756"/>
            <a:chExt cx="2304256" cy="1070665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142308" y="2235756"/>
            <a:ext cx="1204912" cy="1070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94" name="Формула" r:id="rId10" imgW="8839200" imgH="9448800" progId="Equation.3">
                    <p:embed/>
                  </p:oleObj>
                </mc:Choice>
                <mc:Fallback>
                  <p:oleObj name="Формула" r:id="rId10" imgW="8839200" imgH="9448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2308" y="2235756"/>
                          <a:ext cx="1204912" cy="10706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75856" y="1916114"/>
            <a:ext cx="2304256" cy="1368426"/>
            <a:chOff x="2555776" y="2235368"/>
            <a:chExt cx="2304256" cy="107064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461395" y="2235368"/>
            <a:ext cx="565150" cy="1070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95" name="Формула" r:id="rId12" imgW="3657600" imgH="9448800" progId="Equation.3">
                    <p:embed/>
                  </p:oleObj>
                </mc:Choice>
                <mc:Fallback>
                  <p:oleObj name="Формула" r:id="rId12" imgW="3657600" imgH="9448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1395" y="2235368"/>
                          <a:ext cx="565150" cy="10706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03616">
            <a:off x="6745671" y="4650668"/>
            <a:ext cx="2339752" cy="2083842"/>
          </a:xfrm>
          <a:prstGeom prst="rect">
            <a:avLst/>
          </a:prstGeom>
          <a:noFill/>
        </p:spPr>
      </p:pic>
      <p:pic>
        <p:nvPicPr>
          <p:cNvPr id="3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03616">
            <a:off x="6745671" y="4650668"/>
            <a:ext cx="2339752" cy="2083842"/>
          </a:xfrm>
          <a:prstGeom prst="rect">
            <a:avLst/>
          </a:prstGeom>
          <a:noFill/>
        </p:spPr>
      </p:pic>
      <p:sp>
        <p:nvSpPr>
          <p:cNvPr id="36" name="Управляющая кнопка: назад 35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сведения 40">
            <a:hlinkClick r:id="" action="ppaction://noaction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6012160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5364088" y="4869160"/>
            <a:ext cx="3672408" cy="1368152"/>
          </a:xfrm>
          <a:prstGeom prst="wedgeRoundRectCallout">
            <a:avLst>
              <a:gd name="adj1" fmla="val -39962"/>
              <a:gd name="adj2" fmla="val 67185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ДУМАЙ!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  <p:bldP spid="50" grpId="0" animBg="1"/>
      <p:bldP spid="5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4502</Words>
  <Application>WPS Presentation</Application>
  <PresentationFormat>Экран (4:3)</PresentationFormat>
  <Paragraphs>627</Paragraphs>
  <Slides>42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188</vt:i4>
      </vt:variant>
      <vt:variant>
        <vt:lpstr>幻灯片标题</vt:lpstr>
      </vt:variant>
      <vt:variant>
        <vt:i4>42</vt:i4>
      </vt:variant>
    </vt:vector>
  </HeadingPairs>
  <TitlesOfParts>
    <vt:vector size="238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377</cp:revision>
  <dcterms:created xsi:type="dcterms:W3CDTF">2018-07-11T10:51:00Z</dcterms:created>
  <dcterms:modified xsi:type="dcterms:W3CDTF">2025-02-16T15:59:01Z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4FEBE19B98B84ED6B49FEA96EAB35C9D_12</vt:lpwstr>
  </property>
  <property fmtid="{D5CDD505-2E9C-101B-9397-08002B2CF9AE}" pid="3" name="KSOProductBuildVer">
    <vt:lpwstr>1049-12.2.0.19805</vt:lpwstr>
  </property>
</Properties>
</file>