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89" r:id="rId5"/>
    <p:sldId id="258" r:id="rId6"/>
    <p:sldId id="278" r:id="rId7"/>
    <p:sldId id="303" r:id="rId8"/>
    <p:sldId id="29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257" r:id="rId24"/>
    <p:sldId id="31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39" autoAdjust="0"/>
  </p:normalViewPr>
  <p:slideViewPr>
    <p:cSldViewPr showGuides="1"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61.wmf"/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</a:t>
            </a:r>
            <a:r>
              <a:rPr lang="ru-RU" smtClean="0"/>
              <a:t>последовательно нажимать </a:t>
            </a:r>
            <a:r>
              <a:rPr lang="ru-RU" dirty="0" smtClean="0"/>
              <a:t>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</a:t>
            </a:r>
            <a:r>
              <a:rPr lang="ru-RU" smtClean="0"/>
              <a:t>последовательно нажимать </a:t>
            </a:r>
            <a:r>
              <a:rPr lang="ru-RU" dirty="0" smtClean="0"/>
              <a:t>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 произведения </a:t>
            </a:r>
            <a:endParaRPr lang="ru-RU" sz="4400" b="1" dirty="0" smtClean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степени</a:t>
            </a:r>
            <a:endParaRPr lang="ru-RU" sz="4400" b="1" dirty="0" smtClean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6385850" y="1513796"/>
            <a:ext cx="2639506" cy="5335394"/>
            <a:chOff x="1835696" y="764704"/>
            <a:chExt cx="3024336" cy="6488583"/>
          </a:xfrm>
        </p:grpSpPr>
        <p:sp>
          <p:nvSpPr>
            <p:cNvPr id="12" name="Овал 11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5933"/>
            <a:ext cx="4133697" cy="44509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344654"/>
            <a:ext cx="4133697" cy="418068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348879"/>
            <a:ext cx="4118701" cy="416802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произведения и степени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произведения и степени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произведения и степени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произведения и степени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произведения и степени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</a:t>
            </a:r>
            <a:r>
              <a:rPr lang="ru-RU" sz="4000" b="1" baseline="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тепени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6228184" y="49511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348880"/>
            <a:ext cx="8324191" cy="424847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произведения и степени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произведения и степени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1" y="3501008"/>
            <a:ext cx="8350689" cy="302433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403413" y="2708920"/>
            <a:ext cx="8352928" cy="10081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произведения и степени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18410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13218" y="4725143"/>
            <a:ext cx="8358119" cy="68966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3218" y="5414811"/>
            <a:ext cx="8347949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3218" y="2365727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3217" y="3301830"/>
            <a:ext cx="8347949" cy="135130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в степень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произведения и степени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7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19" cstate="email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7" Type="http://schemas.openxmlformats.org/officeDocument/2006/relationships/vmlDrawing" Target="../drawings/vmlDrawing9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5.bin"/><Relationship Id="rId3" Type="http://schemas.openxmlformats.org/officeDocument/2006/relationships/slide" Target="slide3.xml"/><Relationship Id="rId2" Type="http://schemas.openxmlformats.org/officeDocument/2006/relationships/image" Target="../media/image42.wmf"/><Relationship Id="rId1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1.xml"/><Relationship Id="rId7" Type="http://schemas.openxmlformats.org/officeDocument/2006/relationships/vmlDrawing" Target="../drawings/vmlDrawing10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45.wmf"/><Relationship Id="rId4" Type="http://schemas.openxmlformats.org/officeDocument/2006/relationships/oleObject" Target="../embeddings/oleObject37.bin"/><Relationship Id="rId3" Type="http://schemas.openxmlformats.org/officeDocument/2006/relationships/slide" Target="slide3.xml"/><Relationship Id="rId2" Type="http://schemas.openxmlformats.org/officeDocument/2006/relationships/image" Target="../media/image44.wmf"/><Relationship Id="rId1" Type="http://schemas.openxmlformats.org/officeDocument/2006/relationships/oleObject" Target="../embeddings/oleObject36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jpeg"/><Relationship Id="rId8" Type="http://schemas.openxmlformats.org/officeDocument/2006/relationships/image" Target="../media/image49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46.wmf"/><Relationship Id="rId12" Type="http://schemas.openxmlformats.org/officeDocument/2006/relationships/notesSlide" Target="../notesSlides/notesSlide12.xml"/><Relationship Id="rId11" Type="http://schemas.openxmlformats.org/officeDocument/2006/relationships/vmlDrawing" Target="../drawings/vmlDrawing11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3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5.bin"/><Relationship Id="rId8" Type="http://schemas.openxmlformats.org/officeDocument/2006/relationships/image" Target="../media/image52.wmf"/><Relationship Id="rId7" Type="http://schemas.openxmlformats.org/officeDocument/2006/relationships/oleObject" Target="../embeddings/oleObject44.bin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0.wmf"/><Relationship Id="rId3" Type="http://schemas.openxmlformats.org/officeDocument/2006/relationships/oleObject" Target="../embeddings/oleObject42.bin"/><Relationship Id="rId2" Type="http://schemas.openxmlformats.org/officeDocument/2006/relationships/slide" Target="slide12.xml"/><Relationship Id="rId13" Type="http://schemas.openxmlformats.org/officeDocument/2006/relationships/notesSlide" Target="../notesSlides/notesSlide13.xml"/><Relationship Id="rId12" Type="http://schemas.openxmlformats.org/officeDocument/2006/relationships/vmlDrawing" Target="../drawings/vmlDrawing12.vml"/><Relationship Id="rId11" Type="http://schemas.openxmlformats.org/officeDocument/2006/relationships/slideLayout" Target="../slideLayouts/slideLayout14.xml"/><Relationship Id="rId10" Type="http://schemas.openxmlformats.org/officeDocument/2006/relationships/image" Target="../media/image53.wmf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9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48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54.wmf"/><Relationship Id="rId3" Type="http://schemas.openxmlformats.org/officeDocument/2006/relationships/oleObject" Target="../embeddings/oleObject46.bin"/><Relationship Id="rId2" Type="http://schemas.openxmlformats.org/officeDocument/2006/relationships/slide" Target="slide12.xml"/><Relationship Id="rId13" Type="http://schemas.openxmlformats.org/officeDocument/2006/relationships/notesSlide" Target="../notesSlides/notesSlide14.xml"/><Relationship Id="rId12" Type="http://schemas.openxmlformats.org/officeDocument/2006/relationships/vmlDrawing" Target="../drawings/vmlDrawing13.vml"/><Relationship Id="rId11" Type="http://schemas.openxmlformats.org/officeDocument/2006/relationships/slideLayout" Target="../slideLayouts/slideLayout14.xml"/><Relationship Id="rId10" Type="http://schemas.openxmlformats.org/officeDocument/2006/relationships/image" Target="../media/image57.wmf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" Target="slide12.xml"/><Relationship Id="rId8" Type="http://schemas.openxmlformats.org/officeDocument/2006/relationships/image" Target="../media/image61.wmf"/><Relationship Id="rId7" Type="http://schemas.openxmlformats.org/officeDocument/2006/relationships/oleObject" Target="../embeddings/oleObject53.bin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9.wmf"/><Relationship Id="rId3" Type="http://schemas.openxmlformats.org/officeDocument/2006/relationships/oleObject" Target="../embeddings/oleObject51.bin"/><Relationship Id="rId2" Type="http://schemas.openxmlformats.org/officeDocument/2006/relationships/image" Target="../media/image58.wmf"/><Relationship Id="rId12" Type="http://schemas.openxmlformats.org/officeDocument/2006/relationships/notesSlide" Target="../notesSlides/notesSlide15.xml"/><Relationship Id="rId11" Type="http://schemas.openxmlformats.org/officeDocument/2006/relationships/vmlDrawing" Target="../drawings/vmlDrawing14.vml"/><Relationship Id="rId10" Type="http://schemas.openxmlformats.org/officeDocument/2006/relationships/slideLayout" Target="../slideLayouts/slideLayout6.xml"/><Relationship Id="rId1" Type="http://schemas.openxmlformats.org/officeDocument/2006/relationships/oleObject" Target="../embeddings/oleObject5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6.xml"/><Relationship Id="rId7" Type="http://schemas.openxmlformats.org/officeDocument/2006/relationships/vmlDrawing" Target="../drawings/vmlDrawing15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63.wmf"/><Relationship Id="rId4" Type="http://schemas.openxmlformats.org/officeDocument/2006/relationships/oleObject" Target="../embeddings/oleObject55.bin"/><Relationship Id="rId3" Type="http://schemas.openxmlformats.org/officeDocument/2006/relationships/slide" Target="slide12.xml"/><Relationship Id="rId2" Type="http://schemas.openxmlformats.org/officeDocument/2006/relationships/image" Target="../media/image62.wmf"/><Relationship Id="rId1" Type="http://schemas.openxmlformats.org/officeDocument/2006/relationships/oleObject" Target="../embeddings/oleObject5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7.xml"/><Relationship Id="rId7" Type="http://schemas.openxmlformats.org/officeDocument/2006/relationships/vmlDrawing" Target="../drawings/vmlDrawing16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65.wmf"/><Relationship Id="rId4" Type="http://schemas.openxmlformats.org/officeDocument/2006/relationships/oleObject" Target="../embeddings/oleObject57.bin"/><Relationship Id="rId3" Type="http://schemas.openxmlformats.org/officeDocument/2006/relationships/slide" Target="slide12.xml"/><Relationship Id="rId2" Type="http://schemas.openxmlformats.org/officeDocument/2006/relationships/image" Target="../media/image64.wmf"/><Relationship Id="rId1" Type="http://schemas.openxmlformats.org/officeDocument/2006/relationships/oleObject" Target="../embeddings/oleObject5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8.xml"/><Relationship Id="rId7" Type="http://schemas.openxmlformats.org/officeDocument/2006/relationships/vmlDrawing" Target="../drawings/vmlDrawing17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image" Target="../media/image67.wmf"/><Relationship Id="rId3" Type="http://schemas.openxmlformats.org/officeDocument/2006/relationships/oleObject" Target="../embeddings/oleObject59.bin"/><Relationship Id="rId2" Type="http://schemas.openxmlformats.org/officeDocument/2006/relationships/image" Target="../media/image66.wmf"/><Relationship Id="rId1" Type="http://schemas.openxmlformats.org/officeDocument/2006/relationships/oleObject" Target="../embeddings/oleObject5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9.xml"/><Relationship Id="rId7" Type="http://schemas.openxmlformats.org/officeDocument/2006/relationships/vmlDrawing" Target="../drawings/vmlDrawing18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image" Target="../media/image69.wmf"/><Relationship Id="rId3" Type="http://schemas.openxmlformats.org/officeDocument/2006/relationships/oleObject" Target="../embeddings/oleObject61.bin"/><Relationship Id="rId2" Type="http://schemas.openxmlformats.org/officeDocument/2006/relationships/image" Target="../media/image68.wmf"/><Relationship Id="rId1" Type="http://schemas.openxmlformats.org/officeDocument/2006/relationships/oleObject" Target="../embeddings/oleObject60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9" Type="http://schemas.openxmlformats.org/officeDocument/2006/relationships/notesSlide" Target="../notesSlides/notesSlide2.xml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10.xml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0.xml"/><Relationship Id="rId6" Type="http://schemas.openxmlformats.org/officeDocument/2006/relationships/vmlDrawing" Target="../drawings/vmlDrawing19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71.wmf"/><Relationship Id="rId3" Type="http://schemas.openxmlformats.org/officeDocument/2006/relationships/oleObject" Target="../embeddings/oleObject63.bin"/><Relationship Id="rId2" Type="http://schemas.openxmlformats.org/officeDocument/2006/relationships/image" Target="../media/image70.wmf"/><Relationship Id="rId1" Type="http://schemas.openxmlformats.org/officeDocument/2006/relationships/oleObject" Target="../embeddings/oleObject62.bin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index/materialy_k_urokam_a_7/0-104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.pinimg.com/736x/85/7b/cd/857bcd477c263ef7c294b3551214daf4.jpg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jpeg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7.wmf"/><Relationship Id="rId12" Type="http://schemas.openxmlformats.org/officeDocument/2006/relationships/notesSlide" Target="../notesSlides/notesSlide3.xml"/><Relationship Id="rId11" Type="http://schemas.openxmlformats.org/officeDocument/2006/relationships/vmlDrawing" Target="../drawings/vmlDrawing2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6.bin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2" Type="http://schemas.openxmlformats.org/officeDocument/2006/relationships/slide" Target="slide3.xml"/><Relationship Id="rId13" Type="http://schemas.openxmlformats.org/officeDocument/2006/relationships/notesSlide" Target="../notesSlides/notesSlide4.xml"/><Relationship Id="rId12" Type="http://schemas.openxmlformats.org/officeDocument/2006/relationships/vmlDrawing" Target="../drawings/vmlDrawing3.vml"/><Relationship Id="rId11" Type="http://schemas.openxmlformats.org/officeDocument/2006/relationships/slideLayout" Target="../slideLayouts/slideLayout14.xml"/><Relationship Id="rId10" Type="http://schemas.openxmlformats.org/officeDocument/2006/relationships/image" Target="../media/image24.wmf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image" Target="../media/image27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2" Type="http://schemas.openxmlformats.org/officeDocument/2006/relationships/slide" Target="slide3.xml"/><Relationship Id="rId11" Type="http://schemas.openxmlformats.org/officeDocument/2006/relationships/notesSlide" Target="../notesSlides/notesSlide5.xml"/><Relationship Id="rId10" Type="http://schemas.openxmlformats.org/officeDocument/2006/relationships/vmlDrawing" Target="../drawings/vmlDrawing4.v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31.wmf"/><Relationship Id="rId8" Type="http://schemas.openxmlformats.org/officeDocument/2006/relationships/oleObject" Target="../embeddings/oleObject23.bin"/><Relationship Id="rId7" Type="http://schemas.openxmlformats.org/officeDocument/2006/relationships/image" Target="../media/image30.wmf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1.bin"/><Relationship Id="rId3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3" Type="http://schemas.openxmlformats.org/officeDocument/2006/relationships/notesSlide" Target="../notesSlides/notesSlide6.xml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1.jpeg"/><Relationship Id="rId1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wmf"/><Relationship Id="rId8" Type="http://schemas.openxmlformats.org/officeDocument/2006/relationships/oleObject" Target="../embeddings/oleObject27.bin"/><Relationship Id="rId7" Type="http://schemas.openxmlformats.org/officeDocument/2006/relationships/image" Target="../media/image34.wmf"/><Relationship Id="rId6" Type="http://schemas.openxmlformats.org/officeDocument/2006/relationships/oleObject" Target="../embeddings/oleObject26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5.bin"/><Relationship Id="rId3" Type="http://schemas.openxmlformats.org/officeDocument/2006/relationships/image" Target="../media/image32.wmf"/><Relationship Id="rId2" Type="http://schemas.openxmlformats.org/officeDocument/2006/relationships/oleObject" Target="../embeddings/oleObject24.bin"/><Relationship Id="rId13" Type="http://schemas.openxmlformats.org/officeDocument/2006/relationships/notesSlide" Target="../notesSlides/notesSlide7.xml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1.jpeg"/><Relationship Id="rId1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39.wmf"/><Relationship Id="rId8" Type="http://schemas.openxmlformats.org/officeDocument/2006/relationships/oleObject" Target="../embeddings/oleObject31.bin"/><Relationship Id="rId7" Type="http://schemas.openxmlformats.org/officeDocument/2006/relationships/image" Target="../media/image38.wmf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29.bin"/><Relationship Id="rId3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3" Type="http://schemas.openxmlformats.org/officeDocument/2006/relationships/notesSlide" Target="../notesSlides/notesSlide8.xml"/><Relationship Id="rId12" Type="http://schemas.openxmlformats.org/officeDocument/2006/relationships/vmlDrawing" Target="../drawings/vmlDrawing7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1.jpeg"/><Relationship Id="rId1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9.xml"/><Relationship Id="rId7" Type="http://schemas.openxmlformats.org/officeDocument/2006/relationships/vmlDrawing" Target="../drawings/vmlDrawing8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3.bin"/><Relationship Id="rId3" Type="http://schemas.openxmlformats.org/officeDocument/2006/relationships/slide" Target="slide3.xml"/><Relationship Id="rId2" Type="http://schemas.openxmlformats.org/officeDocument/2006/relationships/image" Target="../media/image40.wmf"/><Relationship Id="rId1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215" y="6381750"/>
            <a:ext cx="709422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8629" y="4164310"/>
          <a:ext cx="5859463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2" name="Формула" r:id="rId1" imgW="46329600" imgH="11277600" progId="Equation.3">
                  <p:embed/>
                </p:oleObj>
              </mc:Choice>
              <mc:Fallback>
                <p:oleObj name="Формула" r:id="rId1" imgW="46329600" imgH="11277600" progId="Equation.3">
                  <p:embed/>
                  <p:pic>
                    <p:nvPicPr>
                      <p:cNvPr id="0" name="Изображение 50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629" y="4164310"/>
                        <a:ext cx="5859463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3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068388" y="2587625"/>
          <a:ext cx="7439025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3" name="Формула" r:id="rId4" imgW="58826400" imgH="11277600" progId="Equation.3">
                  <p:embed/>
                </p:oleObj>
              </mc:Choice>
              <mc:Fallback>
                <p:oleObj name="Формула" r:id="rId4" imgW="58826400" imgH="11277600" progId="Equation.3">
                  <p:embed/>
                  <p:pic>
                    <p:nvPicPr>
                      <p:cNvPr id="0" name="Изображение 50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2587625"/>
                        <a:ext cx="7439025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4211960" y="2492896"/>
            <a:ext cx="445398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762776" y="4077072"/>
            <a:ext cx="1715554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6435872" y="4077072"/>
            <a:ext cx="94444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5" grpId="0" animBg="1"/>
      <p:bldP spid="31" grpId="0" animBg="1"/>
      <p:bldP spid="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9592" y="4219099"/>
          <a:ext cx="52132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0" name="Формула" r:id="rId1" imgW="41452800" imgH="11277600" progId="Equation.3">
                  <p:embed/>
                </p:oleObj>
              </mc:Choice>
              <mc:Fallback>
                <p:oleObj name="Формула" r:id="rId1" imgW="41452800" imgH="11277600" progId="Equation.3">
                  <p:embed/>
                  <p:pic>
                    <p:nvPicPr>
                      <p:cNvPr id="0" name="Изображение 51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19099"/>
                        <a:ext cx="5213250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3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899592" y="2587625"/>
          <a:ext cx="7704856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1" name="Формула" r:id="rId4" imgW="62484000" imgH="11277600" progId="Equation.3">
                  <p:embed/>
                </p:oleObj>
              </mc:Choice>
              <mc:Fallback>
                <p:oleObj name="Формула" r:id="rId4" imgW="62484000" imgH="11277600" progId="Equation.3">
                  <p:embed/>
                  <p:pic>
                    <p:nvPicPr>
                      <p:cNvPr id="0" name="Изображение 51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587625"/>
                        <a:ext cx="7704856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3491880" y="2487580"/>
            <a:ext cx="2016224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509421" y="2519879"/>
            <a:ext cx="308674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923928" y="4109371"/>
            <a:ext cx="2376264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5" grpId="0" animBg="1"/>
      <p:bldP spid="31" grpId="0" animBg="1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683568" y="3260629"/>
            <a:ext cx="7782097" cy="326471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26506" y="3260629"/>
            <a:ext cx="7739160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403648" y="3820107"/>
          <a:ext cx="317096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4" name="Формула" r:id="rId1" imgW="23164800" imgH="6400800" progId="Equation.3">
                  <p:embed/>
                </p:oleObj>
              </mc:Choice>
              <mc:Fallback>
                <p:oleObj name="Формула" r:id="rId1" imgW="23164800" imgH="6400800" progId="Equation.3">
                  <p:embed/>
                  <p:pic>
                    <p:nvPicPr>
                      <p:cNvPr id="0" name="Изображение 52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3820107"/>
                        <a:ext cx="3170968" cy="8001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403647" y="4684203"/>
          <a:ext cx="341788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5" name="Формула" r:id="rId3" imgW="24688800" imgH="6400800" progId="Equation.3">
                  <p:embed/>
                </p:oleObj>
              </mc:Choice>
              <mc:Fallback>
                <p:oleObj name="Формула" r:id="rId3" imgW="24688800" imgH="6400800" progId="Equation.3">
                  <p:embed/>
                  <p:pic>
                    <p:nvPicPr>
                      <p:cNvPr id="0" name="Изображение 52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7" y="4684203"/>
                        <a:ext cx="3417887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683568" y="1484784"/>
            <a:ext cx="7397972" cy="1714368"/>
            <a:chOff x="683568" y="1700808"/>
            <a:chExt cx="7782098" cy="1714368"/>
          </a:xfrm>
        </p:grpSpPr>
        <p:sp>
          <p:nvSpPr>
            <p:cNvPr id="9" name="Прямоугольная выноска 8"/>
            <p:cNvSpPr/>
            <p:nvPr/>
          </p:nvSpPr>
          <p:spPr>
            <a:xfrm>
              <a:off x="683568" y="1700808"/>
              <a:ext cx="7782098" cy="1714368"/>
            </a:xfrm>
            <a:prstGeom prst="wedgeRectCallout">
              <a:avLst>
                <a:gd name="adj1" fmla="val 47923"/>
                <a:gd name="adj2" fmla="val -66745"/>
              </a:avLst>
            </a:prstGeom>
            <a:solidFill>
              <a:schemeClr val="bg1"/>
            </a:solidFill>
            <a:ln w="508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возведении в степень в степень основание остаётся тем же, а показатели  </a:t>
              </a:r>
              <a:endPara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перемножаются, т.е.   </a:t>
              </a:r>
              <a:r>
                <a:rPr lang="ru-RU" sz="26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………….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</a:t>
              </a:r>
              <a:r>
                <a:rPr lang="ru-RU" sz="2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---</a:t>
              </a:r>
              <a:endPara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5389497" y="2665825"/>
            <a:ext cx="1818552" cy="630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256" name="Формула" r:id="rId5" imgW="17068800" imgH="6400800" progId="Equation.3">
                    <p:embed/>
                  </p:oleObj>
                </mc:Choice>
                <mc:Fallback>
                  <p:oleObj name="Формула" r:id="rId5" imgW="17068800" imgH="6400800" progId="Equation.3">
                    <p:embed/>
                    <p:pic>
                      <p:nvPicPr>
                        <p:cNvPr id="0" name="Изображение 522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89497" y="2665825"/>
                          <a:ext cx="1818552" cy="630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24477" y="548680"/>
            <a:ext cx="682376" cy="648072"/>
          </a:xfrm>
          <a:prstGeom prst="actionButtonInformati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403648" y="5579787"/>
          <a:ext cx="56737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7" name="Формула" r:id="rId7" imgW="41757600" imgH="6400800" progId="Equation.3">
                  <p:embed/>
                </p:oleObj>
              </mc:Choice>
              <mc:Fallback>
                <p:oleObj name="Формула" r:id="rId7" imgW="41757600" imgH="6400800" progId="Equation.3">
                  <p:embed/>
                  <p:pic>
                    <p:nvPicPr>
                      <p:cNvPr id="0" name="Изображение 52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579787"/>
                        <a:ext cx="5673725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19" name="Овал 1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382554" y="1428913"/>
            <a:ext cx="1773622" cy="0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9" name="Овал 3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Управляющая кнопка: справка 2">
            <a:hlinkClick r:id="rId2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71414" y="2829220"/>
          <a:ext cx="20764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6" name="Формула" r:id="rId3" imgW="15544800" imgH="6400800" progId="Equation.3">
                  <p:embed/>
                </p:oleObj>
              </mc:Choice>
              <mc:Fallback>
                <p:oleObj name="Формула" r:id="rId3" imgW="15544800" imgH="6400800" progId="Equation.3">
                  <p:embed/>
                  <p:pic>
                    <p:nvPicPr>
                      <p:cNvPr id="0" name="Изображение 53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414" y="2829220"/>
                        <a:ext cx="2076450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13005" y="2829244"/>
            <a:ext cx="1403677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2227" y="308550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56320" y="3736951"/>
          <a:ext cx="25241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7" name="Формула" r:id="rId5" imgW="18592800" imgH="6400800" progId="Equation.3">
                  <p:embed/>
                </p:oleObj>
              </mc:Choice>
              <mc:Fallback>
                <p:oleObj name="Формула" r:id="rId5" imgW="18592800" imgH="6400800" progId="Equation.3">
                  <p:embed/>
                  <p:pic>
                    <p:nvPicPr>
                      <p:cNvPr id="0" name="Изображение 53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320" y="3736951"/>
                        <a:ext cx="2524125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112577" y="3704118"/>
            <a:ext cx="1062900" cy="8424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2227" y="3884973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259632" y="4640929"/>
          <a:ext cx="400708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Формула" r:id="rId7" imgW="29565600" imgH="7010400" progId="Equation.3">
                  <p:embed/>
                </p:oleObj>
              </mc:Choice>
              <mc:Fallback>
                <p:oleObj name="Формула" r:id="rId7" imgW="29565600" imgH="7010400" progId="Equation.3">
                  <p:embed/>
                  <p:pic>
                    <p:nvPicPr>
                      <p:cNvPr id="0" name="Изображение 53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640929"/>
                        <a:ext cx="4007083" cy="8763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197257" y="4640930"/>
            <a:ext cx="1341389" cy="9089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2227" y="4756321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259632" y="5630085"/>
          <a:ext cx="5045731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9" name="Формула" r:id="rId9" imgW="37185600" imgH="6400800" progId="Equation.3">
                  <p:embed/>
                </p:oleObj>
              </mc:Choice>
              <mc:Fallback>
                <p:oleObj name="Формула" r:id="rId9" imgW="37185600" imgH="6400800" progId="Equation.3">
                  <p:embed/>
                  <p:pic>
                    <p:nvPicPr>
                      <p:cNvPr id="0" name="Изображение 53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630085"/>
                        <a:ext cx="5045731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3644027" y="5593231"/>
            <a:ext cx="1936085" cy="8996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-19723" y="579105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1461" y="1632610"/>
            <a:ext cx="45179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степени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основанием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538646" y="4640930"/>
            <a:ext cx="981558" cy="9089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580112" y="5593231"/>
            <a:ext cx="968042" cy="8996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  <p:bldP spid="29" grpId="0" animBg="1"/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9" name="Овал 3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Управляющая кнопка: справка 2">
            <a:hlinkClick r:id="rId2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59633" y="2841528"/>
          <a:ext cx="543167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8" name="Формула" r:id="rId3" imgW="40233600" imgH="6400800" progId="Equation.3">
                  <p:embed/>
                </p:oleObj>
              </mc:Choice>
              <mc:Fallback>
                <p:oleObj name="Формула" r:id="rId3" imgW="40233600" imgH="6400800" progId="Equation.3">
                  <p:embed/>
                  <p:pic>
                    <p:nvPicPr>
                      <p:cNvPr id="0" name="Изображение 54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3" y="2841528"/>
                        <a:ext cx="5431678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95936" y="2851662"/>
            <a:ext cx="1589455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2227" y="308550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59631" y="3736951"/>
          <a:ext cx="589558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9" name="Формула" r:id="rId5" imgW="43891200" imgH="6400800" progId="Equation.3">
                  <p:embed/>
                </p:oleObj>
              </mc:Choice>
              <mc:Fallback>
                <p:oleObj name="Формула" r:id="rId5" imgW="43891200" imgH="6400800" progId="Equation.3">
                  <p:embed/>
                  <p:pic>
                    <p:nvPicPr>
                      <p:cNvPr id="0" name="Изображение 54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1" y="3736951"/>
                        <a:ext cx="5895583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067944" y="3715791"/>
            <a:ext cx="2518965" cy="8424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2227" y="3884973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263273" y="4639156"/>
          <a:ext cx="454454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0" name="Формула" r:id="rId7" imgW="33832800" imgH="6400800" progId="Equation.3">
                  <p:embed/>
                </p:oleObj>
              </mc:Choice>
              <mc:Fallback>
                <p:oleObj name="Формула" r:id="rId7" imgW="33832800" imgH="6400800" progId="Equation.3">
                  <p:embed/>
                  <p:pic>
                    <p:nvPicPr>
                      <p:cNvPr id="0" name="Изображение 54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273" y="4639156"/>
                        <a:ext cx="4544542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-22227" y="4756321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1461" y="1632610"/>
            <a:ext cx="45179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степени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основанием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471095" y="2801851"/>
            <a:ext cx="1416885" cy="8274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586908" y="3705837"/>
            <a:ext cx="649387" cy="8424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259632" y="5533808"/>
          <a:ext cx="46500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1" name="Формула" r:id="rId9" imgW="35661600" imgH="5486400" progId="Equation.3">
                  <p:embed/>
                </p:oleObj>
              </mc:Choice>
              <mc:Fallback>
                <p:oleObj name="Формула" r:id="rId9" imgW="35661600" imgH="54864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533808"/>
                        <a:ext cx="4650050" cy="6858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5220072" y="5533808"/>
            <a:ext cx="1146949" cy="9089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33" grpId="0" animBg="1"/>
      <p:bldP spid="34" grpId="0" animBg="1"/>
      <p:bldP spid="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51407" y="2557934"/>
          <a:ext cx="56991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0" name="Формула" r:id="rId1" imgW="42672000" imgH="6400800" progId="Equation.3">
                  <p:embed/>
                </p:oleObj>
              </mc:Choice>
              <mc:Fallback>
                <p:oleObj name="Формула" r:id="rId1" imgW="42672000" imgH="6400800" progId="Equation.3">
                  <p:embed/>
                  <p:pic>
                    <p:nvPicPr>
                      <p:cNvPr id="0" name="Изображение 55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1407" y="2557934"/>
                        <a:ext cx="5699125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319660" y="2573356"/>
            <a:ext cx="1908747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14740" y="274075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61364" y="3417920"/>
          <a:ext cx="473233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1" name="Формула" r:id="rId3" imgW="36576000" imgH="6400800" progId="Equation.3">
                  <p:embed/>
                </p:oleObj>
              </mc:Choice>
              <mc:Fallback>
                <p:oleObj name="Формула" r:id="rId3" imgW="36576000" imgH="6400800" progId="Equation.3">
                  <p:embed/>
                  <p:pic>
                    <p:nvPicPr>
                      <p:cNvPr id="0" name="Изображение 55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364" y="3417920"/>
                        <a:ext cx="4732338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57608" y="3390325"/>
            <a:ext cx="2124236" cy="8238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14740" y="3641405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061364" y="4277940"/>
          <a:ext cx="756084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2" name="Формула" r:id="rId5" imgW="59436000" imgH="6400800" progId="Equation.3">
                  <p:embed/>
                </p:oleObj>
              </mc:Choice>
              <mc:Fallback>
                <p:oleObj name="Формула" r:id="rId5" imgW="59436000" imgH="6400800" progId="Equation.3">
                  <p:embed/>
                  <p:pic>
                    <p:nvPicPr>
                      <p:cNvPr id="0" name="Изображение 55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364" y="4277940"/>
                        <a:ext cx="7560840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373732" y="4260408"/>
            <a:ext cx="2988333" cy="826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14740" y="445061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-10701" y="532068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052204" y="5168750"/>
          <a:ext cx="73326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3" name="Формула" r:id="rId7" imgW="54864000" imgH="6400800" progId="Equation.3">
                  <p:embed/>
                </p:oleObj>
              </mc:Choice>
              <mc:Fallback>
                <p:oleObj name="Формула" r:id="rId7" imgW="54864000" imgH="6400800" progId="Equation.3">
                  <p:embed/>
                  <p:pic>
                    <p:nvPicPr>
                      <p:cNvPr id="0" name="Изображение 55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204" y="5168750"/>
                        <a:ext cx="7332663" cy="8001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2787212" y="5122651"/>
            <a:ext cx="1946560" cy="9001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228407" y="2534155"/>
            <a:ext cx="1512168" cy="8392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5328374" y="3397211"/>
            <a:ext cx="666074" cy="816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326060" y="4214171"/>
            <a:ext cx="1331005" cy="872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733772" y="5122650"/>
            <a:ext cx="1584176" cy="9001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справка 35">
            <a:hlinkClick r:id="rId9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6309549" y="5132268"/>
            <a:ext cx="2137523" cy="89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  <p:bldP spid="35" grpId="0" animBg="1"/>
      <p:bldP spid="24" grpId="0" animBg="1"/>
      <p:bldP spid="28" grpId="0" animBg="1"/>
      <p:bldP spid="29" grpId="0" animBg="1"/>
      <p:bldP spid="31" grpId="0" animBg="1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608371"/>
          <a:ext cx="691991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4" name="Формула" r:id="rId1" imgW="51816000" imgH="12192000" progId="Equation.3">
                  <p:embed/>
                </p:oleObj>
              </mc:Choice>
              <mc:Fallback>
                <p:oleObj name="Формула" r:id="rId1" imgW="51816000" imgH="12192000" progId="Equation.3">
                  <p:embed/>
                  <p:pic>
                    <p:nvPicPr>
                      <p:cNvPr id="0" name="Изображение 56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608371"/>
                        <a:ext cx="6919913" cy="15240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319660" y="2573356"/>
            <a:ext cx="2629095" cy="1719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14740" y="274075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-14740" y="445061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948754" y="2573356"/>
            <a:ext cx="2132785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справка 35">
            <a:hlinkClick r:id="rId3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988780" y="4428569"/>
          <a:ext cx="708183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5" name="Формула" r:id="rId4" imgW="53035200" imgH="12192000" progId="Equation.3">
                  <p:embed/>
                </p:oleObj>
              </mc:Choice>
              <mc:Fallback>
                <p:oleObj name="Формула" r:id="rId4" imgW="53035200" imgH="12192000" progId="Equation.3">
                  <p:embed/>
                  <p:pic>
                    <p:nvPicPr>
                      <p:cNvPr id="0" name="Изображение 56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780" y="4428569"/>
                        <a:ext cx="7081838" cy="15240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3707904" y="4380464"/>
            <a:ext cx="2160239" cy="1719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868143" y="4380464"/>
            <a:ext cx="2304257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32" grpId="0" animBg="1"/>
      <p:bldP spid="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1" y="2703513"/>
          <a:ext cx="7632848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1" name="Формула" r:id="rId1" imgW="63703200" imgH="10668000" progId="Equation.3">
                  <p:embed/>
                </p:oleObj>
              </mc:Choice>
              <mc:Fallback>
                <p:oleObj name="Формула" r:id="rId1" imgW="63703200" imgH="10668000" progId="Equation.3">
                  <p:embed/>
                  <p:pic>
                    <p:nvPicPr>
                      <p:cNvPr id="0" name="Изображение 573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1" y="2703513"/>
                        <a:ext cx="7632848" cy="13335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08961" y="2492896"/>
            <a:ext cx="2223079" cy="1719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14740" y="274075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932041" y="2566713"/>
            <a:ext cx="1546289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справка 35">
            <a:hlinkClick r:id="rId3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474341" y="2606690"/>
            <a:ext cx="977979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452320" y="2566712"/>
            <a:ext cx="1224136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973138" y="4389438"/>
          <a:ext cx="7631112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2" name="Формула" r:id="rId4" imgW="63703200" imgH="10668000" progId="Equation.3">
                  <p:embed/>
                </p:oleObj>
              </mc:Choice>
              <mc:Fallback>
                <p:oleObj name="Формула" r:id="rId4" imgW="63703200" imgH="10668000" progId="Equation.3">
                  <p:embed/>
                  <p:pic>
                    <p:nvPicPr>
                      <p:cNvPr id="0" name="Изображение 573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138" y="4389438"/>
                        <a:ext cx="7631112" cy="13335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3275856" y="4179296"/>
            <a:ext cx="2429328" cy="1719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-14740" y="442715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705184" y="4253113"/>
            <a:ext cx="1603120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308304" y="4293090"/>
            <a:ext cx="1008112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8316416" y="4253112"/>
            <a:ext cx="360040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14" grpId="0" animBg="1"/>
      <p:bldP spid="15" grpId="0" animBg="1"/>
      <p:bldP spid="25" grpId="0" animBg="1"/>
      <p:bldP spid="28" grpId="0" animBg="1"/>
      <p:bldP spid="29" grpId="0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711708"/>
          <a:ext cx="561657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2" name="Формула" r:id="rId1" imgW="42062400" imgH="10363200" progId="Equation.3">
                  <p:embed/>
                </p:oleObj>
              </mc:Choice>
              <mc:Fallback>
                <p:oleObj name="Формула" r:id="rId1" imgW="42062400" imgH="10363200" progId="Equation.3">
                  <p:embed/>
                  <p:pic>
                    <p:nvPicPr>
                      <p:cNvPr id="0" name="Изображение 58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711708"/>
                        <a:ext cx="5616575" cy="12954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43808" y="2562501"/>
            <a:ext cx="1872208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14740" y="274075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-14740" y="445061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724668" y="2562500"/>
            <a:ext cx="2007571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950987" y="4268866"/>
          <a:ext cx="56578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3" name="Формула" r:id="rId3" imgW="42367200" imgH="10972800" progId="Equation.3">
                  <p:embed/>
                </p:oleObj>
              </mc:Choice>
              <mc:Fallback>
                <p:oleObj name="Формула" r:id="rId3" imgW="42367200" imgH="10972800" progId="Equation.3">
                  <p:embed/>
                  <p:pic>
                    <p:nvPicPr>
                      <p:cNvPr id="0" name="Изображение 58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87" y="4268866"/>
                        <a:ext cx="5657850" cy="1371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2803624" y="4134605"/>
            <a:ext cx="1552351" cy="1719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345267" y="4208422"/>
            <a:ext cx="2530989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15" name="Овал 14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32" grpId="0" animBg="1"/>
      <p:bldP spid="3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31875" y="2730500"/>
          <a:ext cx="549592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6" name="Формула" r:id="rId1" imgW="41148000" imgH="10058400" progId="Equation.3">
                  <p:embed/>
                </p:oleObj>
              </mc:Choice>
              <mc:Fallback>
                <p:oleObj name="Формула" r:id="rId1" imgW="41148000" imgH="10058400" progId="Equation.3">
                  <p:embed/>
                  <p:pic>
                    <p:nvPicPr>
                      <p:cNvPr id="0" name="Изображение 59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2730500"/>
                        <a:ext cx="5495925" cy="12573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59832" y="2562501"/>
            <a:ext cx="1944216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14740" y="274075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-14740" y="445061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04048" y="2562500"/>
            <a:ext cx="1728191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043608" y="4325938"/>
          <a:ext cx="5401642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7" name="Формула" r:id="rId3" imgW="39928800" imgH="10058400" progId="Equation.3">
                  <p:embed/>
                </p:oleObj>
              </mc:Choice>
              <mc:Fallback>
                <p:oleObj name="Формула" r:id="rId3" imgW="39928800" imgH="10058400" progId="Equation.3">
                  <p:embed/>
                  <p:pic>
                    <p:nvPicPr>
                      <p:cNvPr id="0" name="Изображение 59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325938"/>
                        <a:ext cx="5401642" cy="12573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2987824" y="4134605"/>
            <a:ext cx="1944216" cy="1719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932040" y="4208422"/>
            <a:ext cx="1944216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15" name="Овал 14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929" y="1337137"/>
            <a:ext cx="559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действия со степенями: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7904" y="1885263"/>
            <a:ext cx="5760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05421" y="1867689"/>
            <a:ext cx="5760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11960" y="2529201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1960" y="332867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11960" y="4133954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11960" y="5013176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84087" y="2551827"/>
          <a:ext cx="31051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23" name="Формула" r:id="rId1" imgW="22860000" imgH="4876800" progId="Equation.3">
                  <p:embed/>
                </p:oleObj>
              </mc:Choice>
              <mc:Fallback>
                <p:oleObj name="Формула" r:id="rId1" imgW="22860000" imgH="4876800" progId="Equation.3">
                  <p:embed/>
                  <p:pic>
                    <p:nvPicPr>
                      <p:cNvPr id="0" name="Изображение 330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87" y="2551827"/>
                        <a:ext cx="3105150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273241" y="2551827"/>
            <a:ext cx="72999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683716" y="3351298"/>
          <a:ext cx="30241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24" name="Формула" r:id="rId3" imgW="22250400" imgH="4876800" progId="Equation.3">
                  <p:embed/>
                </p:oleObj>
              </mc:Choice>
              <mc:Fallback>
                <p:oleObj name="Формула" r:id="rId3" imgW="22250400" imgH="4876800" progId="Equation.3">
                  <p:embed/>
                  <p:pic>
                    <p:nvPicPr>
                      <p:cNvPr id="0" name="Изображение 330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16" y="3351298"/>
                        <a:ext cx="3024188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131705" y="3351298"/>
            <a:ext cx="720080" cy="651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91746" y="5056935"/>
          <a:ext cx="213677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25" name="Формула" r:id="rId5" imgW="17068800" imgH="10058400" progId="Equation.3">
                  <p:embed/>
                </p:oleObj>
              </mc:Choice>
              <mc:Fallback>
                <p:oleObj name="Формула" r:id="rId5" imgW="17068800" imgH="10058400" progId="Equation.3">
                  <p:embed/>
                  <p:pic>
                    <p:nvPicPr>
                      <p:cNvPr id="0" name="Изображение 33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746" y="5056935"/>
                        <a:ext cx="2136775" cy="12573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2502146" y="4991798"/>
            <a:ext cx="360040" cy="1370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5374776" y="2543361"/>
          <a:ext cx="32273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26" name="Формула" r:id="rId7" imgW="23774400" imgH="4876800" progId="Equation.3">
                  <p:embed/>
                </p:oleObj>
              </mc:Choice>
              <mc:Fallback>
                <p:oleObj name="Формула" r:id="rId7" imgW="23774400" imgH="4876800" progId="Equation.3">
                  <p:embed/>
                  <p:pic>
                    <p:nvPicPr>
                      <p:cNvPr id="0" name="Изображение 33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4776" y="2543361"/>
                        <a:ext cx="3227387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7995009" y="2532591"/>
            <a:ext cx="65198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5364088" y="3349753"/>
          <a:ext cx="28987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27" name="Формула" r:id="rId9" imgW="21336000" imgH="4876800" progId="Equation.3">
                  <p:embed/>
                </p:oleObj>
              </mc:Choice>
              <mc:Fallback>
                <p:oleObj name="Формула" r:id="rId9" imgW="21336000" imgH="4876800" progId="Equation.3">
                  <p:embed/>
                  <p:pic>
                    <p:nvPicPr>
                      <p:cNvPr id="0" name="Изображение 33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3349753"/>
                        <a:ext cx="289877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7995009" y="3293203"/>
            <a:ext cx="522458" cy="708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364089" y="5022998"/>
          <a:ext cx="223266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28" name="Формула" r:id="rId11" imgW="17373600" imgH="10058400" progId="Equation.3">
                  <p:embed/>
                </p:oleObj>
              </mc:Choice>
              <mc:Fallback>
                <p:oleObj name="Формула" r:id="rId11" imgW="17373600" imgH="10058400" progId="Equation.3">
                  <p:embed/>
                  <p:pic>
                    <p:nvPicPr>
                      <p:cNvPr id="0" name="Изображение 33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9" y="5022998"/>
                        <a:ext cx="2232660" cy="12573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7106335" y="5036731"/>
            <a:ext cx="504055" cy="1370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алее 3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683568" y="4144963"/>
          <a:ext cx="342647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29" name="Формула" r:id="rId13" imgW="27127200" imgH="5791200" progId="Equation.3">
                  <p:embed/>
                </p:oleObj>
              </mc:Choice>
              <mc:Fallback>
                <p:oleObj name="Формула" r:id="rId13" imgW="27127200" imgH="5791200" progId="Equation.3">
                  <p:embed/>
                  <p:pic>
                    <p:nvPicPr>
                      <p:cNvPr id="0" name="Изображение 33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144963"/>
                        <a:ext cx="342647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3171207" y="4133954"/>
            <a:ext cx="968745" cy="771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5364088" y="4122945"/>
          <a:ext cx="328290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0" name="Формула" r:id="rId15" imgW="26822400" imgH="5791200" progId="Equation.3">
                  <p:embed/>
                </p:oleObj>
              </mc:Choice>
              <mc:Fallback>
                <p:oleObj name="Формула" r:id="rId15" imgW="26822400" imgH="5791200" progId="Equation.3">
                  <p:embed/>
                  <p:pic>
                    <p:nvPicPr>
                      <p:cNvPr id="0" name="Изображение 33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4122945"/>
                        <a:ext cx="3282902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Прямоугольник 37"/>
          <p:cNvSpPr/>
          <p:nvPr/>
        </p:nvSpPr>
        <p:spPr>
          <a:xfrm>
            <a:off x="7740352" y="4102718"/>
            <a:ext cx="922643" cy="771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24" grpId="0" animBg="1"/>
      <p:bldP spid="26" grpId="0" animBg="1"/>
      <p:bldP spid="28" grpId="0" animBg="1"/>
      <p:bldP spid="32" grpId="0" animBg="1"/>
      <p:bldP spid="36" grpId="0" animBg="1"/>
      <p:bldP spid="3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4673" y="2669016"/>
          <a:ext cx="6919913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0" name="Формула" r:id="rId1" imgW="51816000" imgH="10668000" progId="Equation.3">
                  <p:embed/>
                </p:oleObj>
              </mc:Choice>
              <mc:Fallback>
                <p:oleObj name="Формула" r:id="rId1" imgW="51816000" imgH="10668000" progId="Equation.3">
                  <p:embed/>
                  <p:pic>
                    <p:nvPicPr>
                      <p:cNvPr id="0" name="Изображение 60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673" y="2669016"/>
                        <a:ext cx="6919913" cy="13335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699792" y="2562498"/>
            <a:ext cx="2052228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14740" y="274075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-14740" y="445061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726893" y="2562500"/>
            <a:ext cx="1573299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971601" y="4332727"/>
          <a:ext cx="7494066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1" name="Формула" r:id="rId3" imgW="60960000" imgH="11582400" progId="Equation.3">
                  <p:embed/>
                </p:oleObj>
              </mc:Choice>
              <mc:Fallback>
                <p:oleObj name="Формула" r:id="rId3" imgW="60960000" imgH="11582400" progId="Equation.3">
                  <p:embed/>
                  <p:pic>
                    <p:nvPicPr>
                      <p:cNvPr id="0" name="Изображение 604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1" y="4332727"/>
                        <a:ext cx="7494066" cy="14478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2753798" y="4176926"/>
            <a:ext cx="2394266" cy="1719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148064" y="4321075"/>
            <a:ext cx="1728192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300192" y="2561794"/>
            <a:ext cx="1647608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876256" y="4250741"/>
            <a:ext cx="1722165" cy="1572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32" grpId="0" animBg="1"/>
      <p:bldP spid="33" grpId="0" animBg="1"/>
      <p:bldP spid="22" grpId="0" animBg="1"/>
      <p:bldP spid="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08132" y="5517232"/>
            <a:ext cx="1478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3"/>
              </a:rPr>
              <a:t>Презентации</a:t>
            </a:r>
            <a:endParaRPr lang="ru-RU" dirty="0"/>
          </a:p>
          <a:p>
            <a:r>
              <a:rPr lang="ru-RU" u="sng">
                <a:hlinkClick r:id="rId3"/>
              </a:rPr>
              <a:t>к урокам </a:t>
            </a:r>
            <a:r>
              <a:rPr lang="ru-RU" u="sng" smtClean="0">
                <a:hlinkClick r:id="rId3"/>
              </a:rPr>
              <a:t>А-7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683568" y="3260629"/>
            <a:ext cx="7782097" cy="326471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26506" y="3260629"/>
            <a:ext cx="7739160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93788" y="3903663"/>
          <a:ext cx="38496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0" name="Формула" r:id="rId1" imgW="28346400" imgH="5791200" progId="Equation.3">
                  <p:embed/>
                </p:oleObj>
              </mc:Choice>
              <mc:Fallback>
                <p:oleObj name="Формула" r:id="rId1" imgW="28346400" imgH="5791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3903663"/>
                        <a:ext cx="3849687" cy="7239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5616" y="4725144"/>
          <a:ext cx="282763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1" name="Формула" r:id="rId3" imgW="20421600" imgH="5791200" progId="Equation.3">
                  <p:embed/>
                </p:oleObj>
              </mc:Choice>
              <mc:Fallback>
                <p:oleObj name="Формула" r:id="rId3" imgW="20421600" imgH="5791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725144"/>
                        <a:ext cx="282763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683568" y="1484784"/>
            <a:ext cx="7397972" cy="1723237"/>
            <a:chOff x="683568" y="1700808"/>
            <a:chExt cx="7782098" cy="1723237"/>
          </a:xfrm>
        </p:grpSpPr>
        <p:sp>
          <p:nvSpPr>
            <p:cNvPr id="9" name="Прямоугольная выноска 8"/>
            <p:cNvSpPr/>
            <p:nvPr/>
          </p:nvSpPr>
          <p:spPr>
            <a:xfrm>
              <a:off x="683568" y="1700808"/>
              <a:ext cx="7782098" cy="1714368"/>
            </a:xfrm>
            <a:prstGeom prst="wedgeRectCallout">
              <a:avLst>
                <a:gd name="adj1" fmla="val 47923"/>
                <a:gd name="adj2" fmla="val -66745"/>
              </a:avLst>
            </a:prstGeom>
            <a:solidFill>
              <a:schemeClr val="bg1"/>
            </a:solidFill>
            <a:ln w="508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возведении в степень произведения чисел каждое число возводитс</a:t>
              </a:r>
              <a:r>
                <a:rPr lang="ru-RU" sz="2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эту степень и результаты перемножаются, т.е.</a:t>
              </a:r>
              <a:endPara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</a:t>
              </a:r>
              <a:r>
                <a:rPr lang="ru-RU" sz="2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--------</a:t>
              </a:r>
              <a:endPara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3637696" y="2854133"/>
            <a:ext cx="2013933" cy="569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572" name="Формула" r:id="rId5" imgW="18897600" imgH="5791200" progId="Equation.3">
                    <p:embed/>
                  </p:oleObj>
                </mc:Choice>
                <mc:Fallback>
                  <p:oleObj name="Формула" r:id="rId5" imgW="18897600" imgH="5791200" progId="Equation.3">
                    <p:embed/>
                    <p:pic>
                      <p:nvPicPr>
                        <p:cNvPr id="0" name="Изображение 155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7696" y="2854133"/>
                          <a:ext cx="2013933" cy="569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24477" y="548680"/>
            <a:ext cx="682376" cy="648072"/>
          </a:xfrm>
          <a:prstGeom prst="actionButtonInformati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15616" y="5545952"/>
          <a:ext cx="53435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3" name="Формула" r:id="rId7" imgW="39319200" imgH="5791200" progId="Equation.3">
                  <p:embed/>
                </p:oleObj>
              </mc:Choice>
              <mc:Fallback>
                <p:oleObj name="Формула" r:id="rId7" imgW="39319200" imgH="5791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545952"/>
                        <a:ext cx="534352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19" name="Овал 1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43608" y="1400789"/>
            <a:ext cx="3024336" cy="0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9" name="Овал 3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649636" y="1674302"/>
            <a:ext cx="45788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в виде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роизведения степеней: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2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27138" y="2974975"/>
          <a:ext cx="34178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2" name="Формула" r:id="rId3" imgW="25603200" imgH="5791200" progId="Equation.3">
                  <p:embed/>
                </p:oleObj>
              </mc:Choice>
              <mc:Fallback>
                <p:oleObj name="Формула" r:id="rId3" imgW="25603200" imgH="5791200" progId="Equation.3">
                  <p:embed/>
                  <p:pic>
                    <p:nvPicPr>
                      <p:cNvPr id="0" name="Изображение 20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7138" y="2974975"/>
                        <a:ext cx="3417887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117732" y="2957373"/>
            <a:ext cx="1526275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2227" y="308550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47728" y="3785899"/>
          <a:ext cx="277336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3" name="Формула" r:id="rId5" imgW="20421600" imgH="5791200" progId="Equation.3">
                  <p:embed/>
                </p:oleObj>
              </mc:Choice>
              <mc:Fallback>
                <p:oleObj name="Формула" r:id="rId5" imgW="20421600" imgH="5791200" progId="Equation.3">
                  <p:embed/>
                  <p:pic>
                    <p:nvPicPr>
                      <p:cNvPr id="0" name="Изображение 20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728" y="3785899"/>
                        <a:ext cx="2773363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819591" y="3775836"/>
            <a:ext cx="1185498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2227" y="3884973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259631" y="4608209"/>
          <a:ext cx="41976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4" name="Формула" r:id="rId7" imgW="31089600" imgH="5791200" progId="Equation.3">
                  <p:embed/>
                </p:oleObj>
              </mc:Choice>
              <mc:Fallback>
                <p:oleObj name="Формула" r:id="rId7" imgW="31089600" imgH="5791200" progId="Equation.3">
                  <p:embed/>
                  <p:pic>
                    <p:nvPicPr>
                      <p:cNvPr id="0" name="Изображение 20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1" y="4608209"/>
                        <a:ext cx="4197613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347864" y="4608311"/>
            <a:ext cx="2110767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2227" y="4756321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259690" y="5445870"/>
          <a:ext cx="4305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5" name="Формула" r:id="rId9" imgW="31699200" imgH="5791200" progId="Equation.3">
                  <p:embed/>
                </p:oleObj>
              </mc:Choice>
              <mc:Fallback>
                <p:oleObj name="Формула" r:id="rId9" imgW="31699200" imgH="5791200" progId="Equation.3">
                  <p:embed/>
                  <p:pic>
                    <p:nvPicPr>
                      <p:cNvPr id="0" name="Изображение 20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90" y="5445870"/>
                        <a:ext cx="430530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3412340" y="5408387"/>
            <a:ext cx="2247605" cy="772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-22227" y="555579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9" name="Овал 3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649636" y="1674302"/>
            <a:ext cx="45788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в виде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роизведения степеней: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2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58240" y="2790899"/>
          <a:ext cx="481114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Формула" r:id="rId3" imgW="36576000" imgH="5791200" progId="Equation.3">
                  <p:embed/>
                </p:oleObj>
              </mc:Choice>
              <mc:Fallback>
                <p:oleObj name="Формула" r:id="rId3" imgW="36576000" imgH="5791200" progId="Equation.3">
                  <p:embed/>
                  <p:pic>
                    <p:nvPicPr>
                      <p:cNvPr id="0" name="Изображение 46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240" y="2790899"/>
                        <a:ext cx="4811142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706513" y="2788589"/>
            <a:ext cx="2445000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3619" y="2936599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75637" y="3588665"/>
          <a:ext cx="4264025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Формула" r:id="rId5" imgW="31394400" imgH="11277600" progId="Equation.3">
                  <p:embed/>
                </p:oleObj>
              </mc:Choice>
              <mc:Fallback>
                <p:oleObj name="Формула" r:id="rId5" imgW="31394400" imgH="11277600" progId="Equation.3">
                  <p:embed/>
                  <p:pic>
                    <p:nvPicPr>
                      <p:cNvPr id="0" name="Изображение 46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37" y="3588665"/>
                        <a:ext cx="4264025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487190" y="3515453"/>
            <a:ext cx="2193610" cy="1592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6917" y="3619393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305419" y="5050178"/>
          <a:ext cx="4802187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Формула" r:id="rId7" imgW="35356800" imgH="11277600" progId="Equation.3">
                  <p:embed/>
                </p:oleObj>
              </mc:Choice>
              <mc:Fallback>
                <p:oleObj name="Формула" r:id="rId7" imgW="35356800" imgH="11277600" progId="Equation.3">
                  <p:embed/>
                  <p:pic>
                    <p:nvPicPr>
                      <p:cNvPr id="0" name="Изображение 46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5419" y="5050178"/>
                        <a:ext cx="4802187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3802344" y="5013175"/>
            <a:ext cx="2426174" cy="1489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-9604" y="512423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6313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степени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5616" y="2461057"/>
          <a:ext cx="24828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83" name="Формула" r:id="rId2" imgW="18592800" imgH="5791200" progId="Equation.3">
                  <p:embed/>
                </p:oleObj>
              </mc:Choice>
              <mc:Fallback>
                <p:oleObj name="Формула" r:id="rId2" imgW="18592800" imgH="5791200" progId="Equation.3">
                  <p:embed/>
                  <p:pic>
                    <p:nvPicPr>
                      <p:cNvPr id="0" name="Изображение 359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461057"/>
                        <a:ext cx="248285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55776" y="2447237"/>
            <a:ext cx="1368152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15616" y="3284796"/>
          <a:ext cx="27352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84" name="Формула" r:id="rId4" imgW="20421600" imgH="5791200" progId="Equation.3">
                  <p:embed/>
                </p:oleObj>
              </mc:Choice>
              <mc:Fallback>
                <p:oleObj name="Формула" r:id="rId4" imgW="20421600" imgH="5791200" progId="Equation.3">
                  <p:embed/>
                  <p:pic>
                    <p:nvPicPr>
                      <p:cNvPr id="0" name="Изображение 35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284796"/>
                        <a:ext cx="2735262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58113" y="3285581"/>
            <a:ext cx="1365815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15616" y="4113846"/>
          <a:ext cx="32575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85" name="Формула" r:id="rId6" imgW="24079200" imgH="5791200" progId="Equation.3">
                  <p:embed/>
                </p:oleObj>
              </mc:Choice>
              <mc:Fallback>
                <p:oleObj name="Формула" r:id="rId6" imgW="24079200" imgH="5791200" progId="Equation.3">
                  <p:embed/>
                  <p:pic>
                    <p:nvPicPr>
                      <p:cNvPr id="0" name="Изображение 35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113846"/>
                        <a:ext cx="325755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059833" y="4068660"/>
            <a:ext cx="1368151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8457" y="422376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-28457" y="5023239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139025" y="4936108"/>
          <a:ext cx="4645025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86" name="Формула" r:id="rId8" imgW="34747200" imgH="11277600" progId="Equation.3">
                  <p:embed/>
                </p:oleObj>
              </mc:Choice>
              <mc:Fallback>
                <p:oleObj name="Формула" r:id="rId8" imgW="34747200" imgH="11277600" progId="Equation.3">
                  <p:embed/>
                  <p:pic>
                    <p:nvPicPr>
                      <p:cNvPr id="0" name="Изображение 35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025" y="4936108"/>
                        <a:ext cx="4645025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3762753" y="4927110"/>
            <a:ext cx="2203679" cy="1483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3" name="Овал 32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1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6313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степени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41871" y="2463700"/>
          <a:ext cx="32162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6" name="Формула" r:id="rId2" imgW="24079200" imgH="5791200" progId="Equation.3">
                  <p:embed/>
                </p:oleObj>
              </mc:Choice>
              <mc:Fallback>
                <p:oleObj name="Формула" r:id="rId2" imgW="24079200" imgH="5791200" progId="Equation.3">
                  <p:embed/>
                  <p:pic>
                    <p:nvPicPr>
                      <p:cNvPr id="0" name="Изображение 47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871" y="2463700"/>
                        <a:ext cx="321627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78677" y="2413089"/>
            <a:ext cx="1368152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40545" y="3284795"/>
          <a:ext cx="38385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7" name="Формула" r:id="rId4" imgW="28651200" imgH="5791200" progId="Equation.3">
                  <p:embed/>
                </p:oleObj>
              </mc:Choice>
              <mc:Fallback>
                <p:oleObj name="Формула" r:id="rId4" imgW="28651200" imgH="5791200" progId="Equation.3">
                  <p:embed/>
                  <p:pic>
                    <p:nvPicPr>
                      <p:cNvPr id="0" name="Изображение 47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545" y="3284795"/>
                        <a:ext cx="383857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419872" y="3285581"/>
            <a:ext cx="1689851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15617" y="4106748"/>
          <a:ext cx="421422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8" name="Формула" r:id="rId6" imgW="30784800" imgH="5791200" progId="Equation.3">
                  <p:embed/>
                </p:oleObj>
              </mc:Choice>
              <mc:Fallback>
                <p:oleObj name="Формула" r:id="rId6" imgW="30784800" imgH="5791200" progId="Equation.3">
                  <p:embed/>
                  <p:pic>
                    <p:nvPicPr>
                      <p:cNvPr id="0" name="Изображение 47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7" y="4106748"/>
                        <a:ext cx="4214228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762754" y="4068660"/>
            <a:ext cx="160133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8457" y="422376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-28457" y="5023239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141226" y="4927110"/>
          <a:ext cx="48069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9" name="Формула" r:id="rId8" imgW="35966400" imgH="11277600" progId="Equation.3">
                  <p:embed/>
                </p:oleObj>
              </mc:Choice>
              <mc:Fallback>
                <p:oleObj name="Формула" r:id="rId8" imgW="35966400" imgH="11277600" progId="Equation.3">
                  <p:embed/>
                  <p:pic>
                    <p:nvPicPr>
                      <p:cNvPr id="0" name="Изображение 47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226" y="4927110"/>
                        <a:ext cx="4806950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3851920" y="4907523"/>
            <a:ext cx="2275687" cy="1483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20" name="Овал 19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8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5616" y="2489712"/>
          <a:ext cx="51292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6" name="Формула" r:id="rId2" imgW="38404800" imgH="5791200" progId="Equation.3">
                  <p:embed/>
                </p:oleObj>
              </mc:Choice>
              <mc:Fallback>
                <p:oleObj name="Формула" r:id="rId2" imgW="38404800" imgH="5791200" progId="Equation.3">
                  <p:embed/>
                  <p:pic>
                    <p:nvPicPr>
                      <p:cNvPr id="0" name="Изображение 48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489712"/>
                        <a:ext cx="5129213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59833" y="2420805"/>
            <a:ext cx="2064326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90827" y="3298260"/>
          <a:ext cx="579715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7" name="Формула" r:id="rId4" imgW="44805600" imgH="5791200" progId="Equation.3">
                  <p:embed/>
                </p:oleObj>
              </mc:Choice>
              <mc:Fallback>
                <p:oleObj name="Формула" r:id="rId4" imgW="44805600" imgH="5791200" progId="Equation.3">
                  <p:embed/>
                  <p:pic>
                    <p:nvPicPr>
                      <p:cNvPr id="0" name="Изображение 48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827" y="3298260"/>
                        <a:ext cx="5797153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699792" y="3285581"/>
            <a:ext cx="1584177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15616" y="4092039"/>
          <a:ext cx="600691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8" name="Формула" r:id="rId6" imgW="44805600" imgH="5791200" progId="Equation.3">
                  <p:embed/>
                </p:oleObj>
              </mc:Choice>
              <mc:Fallback>
                <p:oleObj name="Формула" r:id="rId6" imgW="44805600" imgH="5791200" progId="Equation.3">
                  <p:embed/>
                  <p:pic>
                    <p:nvPicPr>
                      <p:cNvPr id="0" name="Изображение 48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092039"/>
                        <a:ext cx="6006917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563889" y="4061646"/>
            <a:ext cx="2520280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8457" y="422376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-28457" y="5023239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115616" y="4927110"/>
          <a:ext cx="5662613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9" name="Формула" r:id="rId8" imgW="42367200" imgH="11277600" progId="Equation.3">
                  <p:embed/>
                </p:oleObj>
              </mc:Choice>
              <mc:Fallback>
                <p:oleObj name="Формула" r:id="rId8" imgW="42367200" imgH="11277600" progId="Equation.3">
                  <p:embed/>
                  <p:pic>
                    <p:nvPicPr>
                      <p:cNvPr id="0" name="Изображение 48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927110"/>
                        <a:ext cx="5662613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3311861" y="4927111"/>
            <a:ext cx="1944216" cy="1483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3" name="Овал 32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1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097564" y="2451624"/>
            <a:ext cx="1368152" cy="7692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283969" y="3285582"/>
            <a:ext cx="2664296" cy="7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084168" y="4068660"/>
            <a:ext cx="1102360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242312" y="4932529"/>
            <a:ext cx="1645668" cy="1483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  <p:bldP spid="35" grpId="0" animBg="1"/>
      <p:bldP spid="24" grpId="0" animBg="1"/>
      <p:bldP spid="28" grpId="0" animBg="1"/>
      <p:bldP spid="29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99314" y="4149080"/>
          <a:ext cx="6129337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3" name="Формула" r:id="rId1" imgW="48463200" imgH="11277600" progId="Equation.3">
                  <p:embed/>
                </p:oleObj>
              </mc:Choice>
              <mc:Fallback>
                <p:oleObj name="Формула" r:id="rId1" imgW="48463200" imgH="11277600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314" y="4149080"/>
                        <a:ext cx="6129337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649636" y="1674302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3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971600" y="2587511"/>
          <a:ext cx="7632848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4" name="Формула" r:id="rId4" imgW="60350400" imgH="11277600" progId="Equation.3">
                  <p:embed/>
                </p:oleObj>
              </mc:Choice>
              <mc:Fallback>
                <p:oleObj name="Формула" r:id="rId4" imgW="60350400" imgH="11277600" progId="Equation.3">
                  <p:embed/>
                  <p:pic>
                    <p:nvPicPr>
                      <p:cNvPr id="0" name="Изображение 49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587511"/>
                        <a:ext cx="7632848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4211960" y="2492896"/>
            <a:ext cx="445398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762776" y="4077072"/>
            <a:ext cx="1715554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6435872" y="4077072"/>
            <a:ext cx="94444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5" grpId="0" animBg="1"/>
      <p:bldP spid="31" grpId="0" animBg="1"/>
      <p:bldP spid="3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1057</Words>
  <Application>WPS Presentation</Application>
  <PresentationFormat>Экран (4:3)</PresentationFormat>
  <Paragraphs>187</Paragraphs>
  <Slides>22</Slides>
  <Notes>20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63</vt:i4>
      </vt:variant>
      <vt:variant>
        <vt:lpstr>幻灯片标题</vt:lpstr>
      </vt:variant>
      <vt:variant>
        <vt:i4>22</vt:i4>
      </vt:variant>
    </vt:vector>
  </HeadingPairs>
  <TitlesOfParts>
    <vt:vector size="93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187</cp:revision>
  <dcterms:created xsi:type="dcterms:W3CDTF">2023-03-27T04:11:00Z</dcterms:created>
  <dcterms:modified xsi:type="dcterms:W3CDTF">2024-11-02T14:56:07Z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738197C23DB744CA839AC5D6D16AE12C_12</vt:lpwstr>
  </property>
  <property fmtid="{D5CDD505-2E9C-101B-9397-08002B2CF9AE}" pid="3" name="KSOProductBuildVer">
    <vt:lpwstr>1049-12.2.0.18607</vt:lpwstr>
  </property>
</Properties>
</file>