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4" r:id="rId4"/>
    <p:sldId id="257" r:id="rId5"/>
    <p:sldId id="276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4" r:id="rId19"/>
    <p:sldId id="288" r:id="rId20"/>
    <p:sldId id="27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424874" y="5287347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5100203" y="545729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- 2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326206">
            <a:off x="2741912" y="2624888"/>
            <a:ext cx="5875972" cy="1048115"/>
          </a:xfrm>
          <a:prstGeom prst="rect">
            <a:avLst/>
          </a:prstGeom>
          <a:solidFill>
            <a:schemeClr val="bg1"/>
          </a:solidFill>
          <a:ln w="793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СЛОЖЕНИЕ И ВЫЧИТАНИЕ НАТУРАЛЬНЫХ ЧИСЕЛ</a:t>
            </a:r>
            <a:endParaRPr lang="ru-RU" sz="30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7729284" y="4824772"/>
            <a:ext cx="864095" cy="1340532"/>
          </a:xfrm>
          <a:prstGeom prst="rect">
            <a:avLst/>
          </a:prstGeom>
          <a:solidFill>
            <a:srgbClr val="B482DA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images.vanityfair.it/wp-content/uploads/2019/05/17121436/lan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8" y="348524"/>
            <a:ext cx="7474170" cy="5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90729" y="476672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362781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2192580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9512" y="3028652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0729" y="3861048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0729" y="472514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ages.vanityfair.it/wp-content/uploads/2019/05/17121436/lan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8" y="348524"/>
            <a:ext cx="7474170" cy="5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21053530">
            <a:off x="353674" y="2758570"/>
            <a:ext cx="4404144" cy="1490661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1018818">
            <a:off x="732228" y="3042233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vanityfair.it/wp-content/uploads/2019/05/17121436/lan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8" y="348524"/>
            <a:ext cx="7474170" cy="5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520" y="764703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mages.vanityfair.it/wp-content/uploads/2019/05/17121436/land18.jpg" TargetMode="Externa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6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381750"/>
            <a:ext cx="87630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989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9978" y="22746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989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80516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989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69776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0805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62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31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0805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755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0805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755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0805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755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0805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755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395536" y="11247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1512656" y="11247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2627784" y="11247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395536" y="18349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1512656" y="18349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2627784" y="18349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395536" y="2529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1512656" y="2529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2627784" y="2529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395536" y="3224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1512656" y="3224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2627784" y="32244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3" action="ppaction://hlinksldjump" highlightClick="1"/>
          </p:cNvPr>
          <p:cNvSpPr/>
          <p:nvPr/>
        </p:nvSpPr>
        <p:spPr>
          <a:xfrm>
            <a:off x="395536" y="39285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4" action="ppaction://hlinksldjump" highlightClick="1"/>
          </p:cNvPr>
          <p:cNvSpPr/>
          <p:nvPr/>
        </p:nvSpPr>
        <p:spPr>
          <a:xfrm>
            <a:off x="1512656" y="39285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5" action="ppaction://hlinksldjump" highlightClick="1"/>
          </p:cNvPr>
          <p:cNvSpPr/>
          <p:nvPr/>
        </p:nvSpPr>
        <p:spPr>
          <a:xfrm>
            <a:off x="2627784" y="392859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6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77759" y="47978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62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06644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77759" y="47978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62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06644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9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38157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93863" y="48161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62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22748" y="480635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71955" y="48161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77759" y="47978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62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06644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02550" y="47880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34431" y="2271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31435" y="47782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47539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9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989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62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2393" y="5638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327" y="5672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2223" y="14605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157" y="14640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0789" y="2271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6723" y="22746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540" y="31064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6474" y="3109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79663" y="39301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5597" y="39336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989" y="47880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54261" y="2262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4261" y="39301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874" y="4778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43902" y="56382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9862" y="310988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59978" y="47880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5890" y="14547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WPS Presentation</Application>
  <PresentationFormat>Экран (4:3)</PresentationFormat>
  <Paragraphs>1052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76</cp:revision>
  <dcterms:created xsi:type="dcterms:W3CDTF">2020-03-10T07:50:00Z</dcterms:created>
  <dcterms:modified xsi:type="dcterms:W3CDTF">2024-11-01T15:20:35Z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D8AA9D3E66034E068227CBF4201E9D57_12</vt:lpwstr>
  </property>
  <property fmtid="{D5CDD505-2E9C-101B-9397-08002B2CF9AE}" pid="3" name="KSOProductBuildVer">
    <vt:lpwstr>1049-12.2.0.18607</vt:lpwstr>
  </property>
</Properties>
</file>