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-228600"/>
            <a:ext cx="8229600" cy="1143000"/>
          </a:xfrm>
        </p:spPr>
        <p:txBody>
          <a:bodyPr/>
          <a:lstStyle/>
          <a:p>
            <a:r>
              <a:rPr lang="ru-RU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Притча про счастье  человека!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762000"/>
            <a:ext cx="7391400" cy="5486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Однажды Бог решил заняться творчеством - взял кусок глины и вылепил из него Человека.</a:t>
            </a:r>
          </a:p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Слепив Человека, у него остался маленький неиспользованный кусок глины.</a:t>
            </a:r>
          </a:p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Скажи, Человек, что слепить тебе из него? - спросил Бог человека.</a:t>
            </a:r>
          </a:p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Слепи мне счастье, - попросил человек…</a:t>
            </a:r>
          </a:p>
          <a:p>
            <a:pPr marL="0" indent="0">
              <a:buNone/>
            </a:pPr>
            <a:b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860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52400"/>
            <a:ext cx="7315200" cy="6096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Ничего не ответил на это Бог и только вложил оставшийся кусочек глины в ладонь человеку…</a:t>
            </a:r>
          </a:p>
          <a:p>
            <a:pPr marL="0" indent="0" algn="just">
              <a:buNone/>
            </a:pPr>
            <a:r>
              <a:rPr lang="ru-RU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У каждого из нас в руках Свой кусок глины. Каждый лепит из него свое счастье…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Лепите, творите, созидайте!!!</a:t>
            </a:r>
          </a:p>
          <a:p>
            <a:pPr marL="0" indent="0" algn="just">
              <a:buNone/>
            </a:pP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задумайтесь - говорят, что жизнь состоит из белых и черных полос! А мне представляется, что скорее жизнь это шахматная доска, где все зависит от ТВОЕГО ХОДА!!!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705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ay_know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357694"/>
            <a:ext cx="1824715" cy="22488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35596" y="1346144"/>
            <a:ext cx="727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Мира и Здоровья всем!!!</a:t>
            </a:r>
          </a:p>
          <a:p>
            <a:pPr algn="ctr"/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Новых свершений и творческой самореализации!!!</a:t>
            </a:r>
          </a:p>
        </p:txBody>
      </p:sp>
    </p:spTree>
    <p:extLst>
      <p:ext uri="{BB962C8B-B14F-4D97-AF65-F5344CB8AC3E}">
        <p14:creationId xmlns:p14="http://schemas.microsoft.com/office/powerpoint/2010/main" val="3446885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142</Words>
  <Application>Microsoft Office PowerPoint</Application>
  <PresentationFormat>Экран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Притча про счастье  человека!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Катенок</dc:creator>
  <cp:lastModifiedBy>Дымовская Галина</cp:lastModifiedBy>
  <cp:revision>7</cp:revision>
  <dcterms:created xsi:type="dcterms:W3CDTF">2013-10-20T14:54:06Z</dcterms:created>
  <dcterms:modified xsi:type="dcterms:W3CDTF">2023-11-30T21:38:55Z</dcterms:modified>
</cp:coreProperties>
</file>