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32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5" r:id="rId15"/>
    <p:sldId id="306" r:id="rId16"/>
    <p:sldId id="308" r:id="rId17"/>
    <p:sldId id="307" r:id="rId18"/>
    <p:sldId id="309" r:id="rId19"/>
    <p:sldId id="310" r:id="rId20"/>
    <p:sldId id="304" r:id="rId21"/>
    <p:sldId id="311" r:id="rId22"/>
    <p:sldId id="313" r:id="rId23"/>
    <p:sldId id="312" r:id="rId24"/>
    <p:sldId id="314" r:id="rId25"/>
    <p:sldId id="315" r:id="rId26"/>
    <p:sldId id="316" r:id="rId27"/>
    <p:sldId id="317" r:id="rId28"/>
    <p:sldId id="318" r:id="rId29"/>
    <p:sldId id="287" r:id="rId30"/>
    <p:sldId id="258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5"/>
            <p14:sldId id="306"/>
            <p14:sldId id="308"/>
            <p14:sldId id="307"/>
            <p14:sldId id="309"/>
            <p14:sldId id="310"/>
            <p14:sldId id="304"/>
            <p14:sldId id="311"/>
            <p14:sldId id="313"/>
            <p14:sldId id="312"/>
            <p14:sldId id="314"/>
            <p14:sldId id="315"/>
            <p14:sldId id="316"/>
            <p14:sldId id="317"/>
            <p14:sldId id="318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C05B08"/>
    <a:srgbClr val="FFC1C1"/>
    <a:srgbClr val="04041E"/>
    <a:srgbClr val="0D0D71"/>
    <a:srgbClr val="130541"/>
    <a:srgbClr val="230975"/>
    <a:srgbClr val="431153"/>
    <a:srgbClr val="63B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3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handoutMaster" Target="handoutMasters/handoutMaster1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52" y="374520"/>
            <a:ext cx="8892280" cy="592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- 31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222145">
            <a:off x="2474513" y="4969915"/>
            <a:ext cx="5775461" cy="1218250"/>
          </a:xfrm>
          <a:prstGeom prst="rect">
            <a:avLst/>
          </a:prstGeom>
          <a:solidFill>
            <a:schemeClr val="bg1"/>
          </a:solidFill>
          <a:ln w="793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ЕДИНИЦЫ ВЕСА – 2</a:t>
            </a:r>
            <a:endParaRPr lang="ru-RU" sz="30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ДЕСЯТИЧНЫЕ ДРОБИ</a:t>
            </a:r>
            <a:endParaRPr lang="ru-RU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409695">
            <a:off x="516756" y="1887883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1110689">
            <a:off x="339850" y="4457856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6"/>
          <a:stretch>
            <a:fillRect/>
          </a:stretch>
        </p:blipFill>
        <p:spPr bwMode="auto">
          <a:xfrm>
            <a:off x="179512" y="660764"/>
            <a:ext cx="5772399" cy="493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79512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148065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252756" y="908720"/>
            <a:ext cx="8706050" cy="5073161"/>
            <a:chOff x="252756" y="908720"/>
            <a:chExt cx="8706050" cy="5073161"/>
          </a:xfrm>
        </p:grpSpPr>
        <p:pic>
          <p:nvPicPr>
            <p:cNvPr id="1028" name="Picture 4" descr="https://i.pinimg.com/736x/d2/5e/9e/d25e9e636f65c80b267fabb1c988c376--inside-out-cartoon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31"/>
            <a:stretch>
              <a:fillRect/>
            </a:stretch>
          </p:blipFill>
          <p:spPr bwMode="auto">
            <a:xfrm>
              <a:off x="252756" y="998459"/>
              <a:ext cx="8706050" cy="4983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https://i.pinimg.com/736x/d2/5e/9e/d25e9e636f65c80b267fabb1c988c376--inside-out-cartoon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089"/>
            <a:stretch>
              <a:fillRect/>
            </a:stretch>
          </p:blipFill>
          <p:spPr bwMode="auto">
            <a:xfrm>
              <a:off x="1326110" y="908720"/>
              <a:ext cx="7632695" cy="50563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736x/d2/5e/9e/d25e9e636f65c80b267fabb1c988c376--inside-out-cartoon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089"/>
          <a:stretch>
            <a:fillRect/>
          </a:stretch>
        </p:blipFill>
        <p:spPr bwMode="auto">
          <a:xfrm>
            <a:off x="182950" y="481676"/>
            <a:ext cx="8775856" cy="581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273167" y="307406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 userDrawn="1"/>
        </p:nvGrpSpPr>
        <p:grpSpPr>
          <a:xfrm flipH="1">
            <a:off x="220028" y="980101"/>
            <a:ext cx="8744459" cy="4985358"/>
            <a:chOff x="148477" y="908720"/>
            <a:chExt cx="8810330" cy="5073161"/>
          </a:xfrm>
        </p:grpSpPr>
        <p:pic>
          <p:nvPicPr>
            <p:cNvPr id="7" name="Picture 4" descr="https://i.pinimg.com/736x/d2/5e/9e/d25e9e636f65c80b267fabb1c988c376--inside-out-cartoon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31"/>
            <a:stretch>
              <a:fillRect/>
            </a:stretch>
          </p:blipFill>
          <p:spPr bwMode="auto">
            <a:xfrm>
              <a:off x="148477" y="998459"/>
              <a:ext cx="8810330" cy="4983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https://i.pinimg.com/736x/d2/5e/9e/d25e9e636f65c80b267fabb1c988c376--inside-out-cartoon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089"/>
            <a:stretch>
              <a:fillRect/>
            </a:stretch>
          </p:blipFill>
          <p:spPr bwMode="auto">
            <a:xfrm>
              <a:off x="1326110" y="908720"/>
              <a:ext cx="7632695" cy="50563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Прямоугольник 2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9.xml"/><Relationship Id="rId2" Type="http://schemas.openxmlformats.org/officeDocument/2006/relationships/slide" Target="slide11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9.jpeg"/><Relationship Id="rId7" Type="http://schemas.openxmlformats.org/officeDocument/2006/relationships/image" Target="../media/image8.jpeg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hyperlink" Target="https://i.ytimg.com/vi/NdF0YNovQfA/hqdefault.jpg" TargetMode="External"/><Relationship Id="rId1" Type="http://schemas.openxmlformats.org/officeDocument/2006/relationships/hyperlink" Target="https://www.kultkino.ch/db_data/mov/wgy068_jws756_ohp557/kkimg05_web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381750"/>
            <a:ext cx="876998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в конец 19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116" y="430773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8г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2927" y="443004"/>
            <a:ext cx="232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9,02ц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0,008кг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7963" y="430775"/>
            <a:ext cx="2077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6096" y="444435"/>
            <a:ext cx="1671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1,4т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1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305" y="430775"/>
            <a:ext cx="1962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7921" y="430774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3т 60кг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453594"/>
            <a:ext cx="2173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2,5т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9532" y="430770"/>
            <a:ext cx="2424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100кг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9428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561" y="430772"/>
            <a:ext cx="2173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1,008т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3269" y="430774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7854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377" y="438600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685" y="438601"/>
            <a:ext cx="2058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3,04т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257" y="465826"/>
            <a:ext cx="2424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3180" y="430773"/>
            <a:ext cx="2058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4,1т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367" y="426223"/>
            <a:ext cx="2289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0,18т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71457" y="453594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7кг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2257" y="430773"/>
            <a:ext cx="2424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300кг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8767" y="444439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0,9т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в конец 29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омой 32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066" y="453593"/>
            <a:ext cx="2077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5кг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223938" y="438600"/>
            <a:ext cx="1867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8ц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8064" y="1138318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5554" y="6011022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1" action="ppaction://hlinksldjump" highlightClick="1"/>
          </p:cNvPr>
          <p:cNvSpPr/>
          <p:nvPr/>
        </p:nvSpPr>
        <p:spPr>
          <a:xfrm>
            <a:off x="4052719" y="6048150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5119619" y="6048150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3" action="ppaction://hlinksldjump" highlightClick="1"/>
          </p:cNvPr>
          <p:cNvSpPr/>
          <p:nvPr/>
        </p:nvSpPr>
        <p:spPr>
          <a:xfrm>
            <a:off x="6165102" y="6038973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27192" y="6190544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" name="Управляющая кнопка: возврат 11">
            <a:hlinkClick r:id="" action="ppaction://hlinkshowjump?jump=lastslideviewed" highlightClick="1"/>
          </p:cNvPr>
          <p:cNvSpPr/>
          <p:nvPr/>
        </p:nvSpPr>
        <p:spPr>
          <a:xfrm>
            <a:off x="8028384" y="5526943"/>
            <a:ext cx="753192" cy="52120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8796" y="430773"/>
            <a:ext cx="1846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51665" y="430772"/>
            <a:ext cx="2440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1т 3ц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1,03т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в конец 2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0,625т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0,0625т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6,025т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0,625т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1433" y="444434"/>
            <a:ext cx="211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6ц 25кг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3" y="444435"/>
            <a:ext cx="187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70кг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0,007т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в конец 3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7" grpId="0" animBg="1"/>
      <p:bldP spid="21" grpId="0" animBg="1"/>
      <p:bldP spid="19" grpId="0" animBg="1"/>
      <p:bldP spid="24" grpId="0" animBg="1"/>
      <p:bldP spid="25" grpId="0" animBg="1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0,004т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0422" y="430771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43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2ц 2кг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в конец 31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3105327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2,09т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2,9т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154" y="430773"/>
            <a:ext cx="2377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2т 90кг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76081" y="430773"/>
            <a:ext cx="209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7,5ц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253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2,09т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23668" y="3103521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,055т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536" y="430772"/>
            <a:ext cx="2142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5ц 5кг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39694" y="430771"/>
            <a:ext cx="2214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60,8ц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0,608т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13477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0,505т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6,08т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в конец 31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116" y="430773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55247" y="430771"/>
            <a:ext cx="2214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35ц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Управляющая кнопка: в конец 36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Управляющая кнопка: домой 39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598" y="453594"/>
            <a:ext cx="232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0,2ц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74483" y="444439"/>
            <a:ext cx="211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4ц 60кг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,406т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0,46т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в конец 3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487973" y="5791368"/>
            <a:ext cx="414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тоннах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8" y="156608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0310" y="438599"/>
            <a:ext cx="1465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93106" y="438598"/>
            <a:ext cx="209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5,4ц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63093" y="444434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3,1т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3" y="444435"/>
            <a:ext cx="187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7" grpId="0" animBg="1"/>
      <p:bldP spid="21" grpId="0" animBg="1"/>
      <p:bldP spid="19" grpId="0" animBg="1"/>
      <p:bldP spid="24" grpId="0" animBg="1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0804" y="444439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2кг 80г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02348" y="430773"/>
            <a:ext cx="2289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1,006т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561" y="430772"/>
            <a:ext cx="2214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2,03ц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80г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омой 21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154" y="430773"/>
            <a:ext cx="237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1кг 20г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403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3кг 400г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3,04кг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4579" y="430772"/>
            <a:ext cx="1681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77076" y="430774"/>
            <a:ext cx="209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1,006ц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омой 2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598" y="453594"/>
            <a:ext cx="232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7,7ц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22875" y="453593"/>
            <a:ext cx="2289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3,08т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71600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2179</Words>
  <Application>WPS Presentation</Application>
  <PresentationFormat>Экран (4:3)</PresentationFormat>
  <Paragraphs>597</Paragraphs>
  <Slides>28</Slides>
  <Notes>23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7" baseType="lpstr">
      <vt:lpstr>Arial</vt:lpstr>
      <vt:lpstr>SimSun</vt:lpstr>
      <vt:lpstr>Wingdings</vt:lpstr>
      <vt:lpstr>Comic Sans MS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537</cp:revision>
  <dcterms:created xsi:type="dcterms:W3CDTF">2020-03-10T07:50:00Z</dcterms:created>
  <dcterms:modified xsi:type="dcterms:W3CDTF">2024-11-01T15:31:51Z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030A9F7C15014692AC1DAED9964EAC73_12</vt:lpwstr>
  </property>
  <property fmtid="{D5CDD505-2E9C-101B-9397-08002B2CF9AE}" pid="3" name="KSOProductBuildVer">
    <vt:lpwstr>1049-12.2.0.18607</vt:lpwstr>
  </property>
</Properties>
</file>