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7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30628" y="2132856"/>
            <a:ext cx="7089843" cy="1694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ЛУЧ.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ПРЯМАЯ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https://funforkids.ru/pictures/neznaika/neznaika1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3407"/>
            <a:ext cx="3150108" cy="51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88224" y="1916832"/>
            <a:ext cx="2155885" cy="84553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583869" y="3012039"/>
            <a:ext cx="2155885" cy="84553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583867" y="4100947"/>
            <a:ext cx="2155885" cy="84553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583869" y="5193987"/>
            <a:ext cx="2155885" cy="84553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67544" y="210534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 descr="https://bipbap.ru/wp-content/uploads/2018/01/image10728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9977"/>
            <a:ext cx="1512168" cy="2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1979711" y="2489419"/>
            <a:ext cx="4388133" cy="31273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6768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699792" y="991315"/>
            <a:ext cx="2155885" cy="84553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99599" y="991315"/>
            <a:ext cx="2155885" cy="84553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67544" y="1901337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 descr="https://bipbap.ru/wp-content/uploads/2018/01/image10728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543194"/>
            <a:ext cx="1512168" cy="2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3203848" y="1909084"/>
            <a:ext cx="4388133" cy="303983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28114" y="4993950"/>
            <a:ext cx="8640960" cy="6768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701294" y="5766236"/>
            <a:ext cx="2155885" cy="84553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901101" y="5766236"/>
            <a:ext cx="2155885" cy="84553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ДУЧ. ПРЯМАЯ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funforkids.ru/pictures/neznaika/neznaika1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3407"/>
            <a:ext cx="3150108" cy="51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funforkids.ru/pictures/neznaika/neznaika1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99" y="1124744"/>
            <a:ext cx="3150108" cy="51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8" descr="https://bipbap.ru/wp-content/uploads/2018/01/image10728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93" y="2987096"/>
            <a:ext cx="1512168" cy="2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https://bipbap.ru/wp-content/uploads/2018/01/image10728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93" y="2987096"/>
            <a:ext cx="1512168" cy="2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https://bipbap.ru/wp-content/uploads/2018/01/image10728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93" y="2987096"/>
            <a:ext cx="1512168" cy="2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67544" y="1970609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63189" y="3065816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63187" y="4154724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3189" y="5247764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 descr="https://bipbap.ru/wp-content/uploads/2018/01/image10728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85" y="2912389"/>
            <a:ext cx="1512168" cy="2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204785" y="1681705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204785" y="4172882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77209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6431" y="280408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813297" y="1681704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813297" y="4172881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8" descr="https://bipbap.ru/wp-content/uploads/2018/01/image10728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10" y="4137767"/>
            <a:ext cx="1512168" cy="2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66431" y="1681704"/>
            <a:ext cx="1774763" cy="69628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6431" y="4172881"/>
            <a:ext cx="1774763" cy="69628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77209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6431" y="280408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8" descr="https://bipbap.ru/wp-content/uploads/2018/01/image10728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10" y="4137767"/>
            <a:ext cx="1512168" cy="2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2149165" y="1681704"/>
            <a:ext cx="1774763" cy="69628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149165" y="4172881"/>
            <a:ext cx="1774763" cy="69628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249894" y="1681704"/>
            <a:ext cx="1774763" cy="69628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49894" y="4172881"/>
            <a:ext cx="1774763" cy="69628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7132628" y="1681704"/>
            <a:ext cx="1774763" cy="69628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132628" y="4172881"/>
            <a:ext cx="1774763" cy="69628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pbap.ru/wp-content/uploads/2018/01/image107281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45" y="6308725"/>
            <a:ext cx="8937625" cy="44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34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ли луч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прямая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7" y="1916832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39349" y="3420170"/>
            <a:ext cx="2659585" cy="10556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432154" y="2160285"/>
            <a:ext cx="779806" cy="2564859"/>
          </a:xfrm>
          <a:prstGeom prst="line">
            <a:avLst/>
          </a:prstGeom>
          <a:ln w="508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860032" y="2391117"/>
            <a:ext cx="1905532" cy="1126009"/>
          </a:xfrm>
          <a:prstGeom prst="line">
            <a:avLst/>
          </a:prstGeom>
          <a:ln w="508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739349" y="4332974"/>
            <a:ext cx="1660539" cy="285705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70182" y="433297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0" y="19895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4376" y="19294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4162" y="44010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9349" y="295850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0630" y="306528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2862" y="419052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1047" y="397714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75619" y="1049981"/>
            <a:ext cx="1997506" cy="7200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57140" y="1063252"/>
            <a:ext cx="2039788" cy="70680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75619" y="5841298"/>
            <a:ext cx="1997506" cy="7200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54482" y="5847933"/>
            <a:ext cx="2039788" cy="70680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234" y="5013176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ли прямые 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907704" y="4293621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1907704" y="3789040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34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ли луч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отрезок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15584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36586" y="2767821"/>
            <a:ext cx="1635466" cy="1511087"/>
          </a:xfrm>
          <a:prstGeom prst="line">
            <a:avLst/>
          </a:prstGeom>
          <a:ln w="508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796136" y="2220382"/>
            <a:ext cx="1554302" cy="1568658"/>
          </a:xfrm>
          <a:prstGeom prst="line">
            <a:avLst/>
          </a:prstGeom>
          <a:ln w="508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164226" y="2517378"/>
            <a:ext cx="2198636" cy="215061"/>
          </a:xfrm>
          <a:prstGeom prst="line">
            <a:avLst/>
          </a:prstGeom>
          <a:ln w="508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407565" y="4421357"/>
            <a:ext cx="1660539" cy="285705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38398" y="442135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0038" y="20624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3473" y="222038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305" y="188992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1671" y="3377426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2844" y="22707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1078" y="42789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8444" y="37890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75619" y="1049981"/>
            <a:ext cx="1997506" cy="7200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57140" y="1063252"/>
            <a:ext cx="2039788" cy="70680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8281" y="5826730"/>
            <a:ext cx="1997506" cy="7200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75619" y="5826730"/>
            <a:ext cx="2039788" cy="70680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234" y="5013176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ли отрезок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луч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907704" y="4293621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1907704" y="3789040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738" y="177281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0217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общей частью лучей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17980" y="851520"/>
            <a:ext cx="5040560" cy="648072"/>
            <a:chOff x="1691680" y="836712"/>
            <a:chExt cx="5040560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91680" y="836712"/>
              <a:ext cx="50405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100587" y="1160748"/>
              <a:ext cx="4477361" cy="157842"/>
            </a:xfrm>
            <a:prstGeom prst="line">
              <a:avLst/>
            </a:prstGeom>
            <a:ln w="508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892114" y="8569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17980" y="3407804"/>
            <a:ext cx="5040560" cy="648072"/>
            <a:chOff x="1691680" y="836712"/>
            <a:chExt cx="5040560" cy="64807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91680" y="836712"/>
              <a:ext cx="50405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286238" y="1045331"/>
              <a:ext cx="3851443" cy="230833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96845" y="9960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4168" y="836712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43335" y="7793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6996" y="77714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391960" y="1200134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36817" y="3634870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115276" y="3731839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210443" y="1738015"/>
            <a:ext cx="1623627" cy="5702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трезок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9424" y="1765745"/>
            <a:ext cx="1623627" cy="51477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очка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43248" y="1772816"/>
            <a:ext cx="1615292" cy="5082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1763139"/>
            <a:ext cx="1667120" cy="5173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5512" y="4264492"/>
            <a:ext cx="1616142" cy="5173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13019" y="4241454"/>
            <a:ext cx="1623627" cy="54041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рямая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34618" y="4264492"/>
            <a:ext cx="1615292" cy="5082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38655" y="4255347"/>
            <a:ext cx="1619885" cy="5173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9127" y="332807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34670" y="363487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1099" y="2814076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общей частью лучей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5886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02820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B</a:t>
            </a:r>
            <a:r>
              <a:rPr lang="ru-RU" dirty="0" err="1" smtClean="0">
                <a:hlinkClick r:id="rId2"/>
              </a:rPr>
              <a:t>орчун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7275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739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503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54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81133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7275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739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503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54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81133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091470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7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0217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записать обозначение луча?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9446" y="4265264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4889" y="4260654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177281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0612" y="177281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17980" y="851520"/>
            <a:ext cx="5040560" cy="648072"/>
            <a:chOff x="1691680" y="836712"/>
            <a:chExt cx="5040560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91680" y="836712"/>
              <a:ext cx="50405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195736" y="980728"/>
              <a:ext cx="4032448" cy="288032"/>
            </a:xfrm>
            <a:prstGeom prst="line">
              <a:avLst/>
            </a:prstGeom>
            <a:ln w="508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805886" y="83671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47179" y="929915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17980" y="3407804"/>
            <a:ext cx="5040560" cy="648072"/>
            <a:chOff x="1691680" y="836712"/>
            <a:chExt cx="5040560" cy="64807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91680" y="836712"/>
              <a:ext cx="50405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286238" y="1045331"/>
              <a:ext cx="3851443" cy="230833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96845" y="9960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4168" y="836712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9565" y="2780928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записать обозначение луча?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7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0217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лучей на рисунке?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17980" y="851520"/>
            <a:ext cx="5040560" cy="648072"/>
            <a:chOff x="1691680" y="836712"/>
            <a:chExt cx="5040560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91680" y="836712"/>
              <a:ext cx="50405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896845" y="1160748"/>
              <a:ext cx="4681103" cy="237220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56816" y="8569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6091" y="864295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17980" y="3407804"/>
            <a:ext cx="5040560" cy="648072"/>
            <a:chOff x="1691680" y="836712"/>
            <a:chExt cx="5040560" cy="64807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91680" y="836712"/>
              <a:ext cx="50405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286238" y="1045331"/>
              <a:ext cx="3851443" cy="230833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96845" y="9960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4168" y="836712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703358" y="8296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6996" y="77714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17025" y="1287604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877183" y="1212395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36817" y="3634870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115276" y="3731839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213020" y="1772816"/>
            <a:ext cx="1616142" cy="5173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9424" y="1765745"/>
            <a:ext cx="1623627" cy="51477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43248" y="1772816"/>
            <a:ext cx="1615292" cy="5082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0763" y="1763671"/>
            <a:ext cx="1619885" cy="5173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5512" y="4264492"/>
            <a:ext cx="1616142" cy="5173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13020" y="4264492"/>
            <a:ext cx="1623627" cy="51477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34618" y="4264492"/>
            <a:ext cx="1615292" cy="5082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38655" y="4255347"/>
            <a:ext cx="1619885" cy="5173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9127" y="332807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34670" y="363487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6391" y="2743302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лучей на рисунке?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90616" y="2770406"/>
            <a:ext cx="8464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обозначенных точек не лежат на луче   ОК?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9977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272" y="191663"/>
            <a:ext cx="8464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обозначенных точек не лежат на луче   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17980" y="762035"/>
            <a:ext cx="6842582" cy="737557"/>
            <a:chOff x="1691680" y="747227"/>
            <a:chExt cx="6842582" cy="73755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91680" y="836712"/>
              <a:ext cx="6842582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3112112" y="1203430"/>
              <a:ext cx="3804480" cy="159140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721667" y="74722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9851" y="90632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17980" y="3345361"/>
            <a:ext cx="6842582" cy="710515"/>
            <a:chOff x="1691680" y="774269"/>
            <a:chExt cx="6842582" cy="71051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91680" y="836712"/>
              <a:ext cx="6842582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191226" y="1086215"/>
              <a:ext cx="3852163" cy="132435"/>
            </a:xfrm>
            <a:prstGeom prst="line">
              <a:avLst/>
            </a:prstGeom>
            <a:ln w="508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783742" y="99603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50333" y="774269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4670" y="9092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3350" y="9157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671976" y="1352735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524328" y="1151970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282390" y="3707971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932235" y="3766140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213020" y="1772816"/>
            <a:ext cx="1616142" cy="5173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М, С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5512" y="1754357"/>
            <a:ext cx="1623627" cy="51477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С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43248" y="1772816"/>
            <a:ext cx="1615292" cy="5082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С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34618" y="1772815"/>
            <a:ext cx="1619885" cy="5173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Е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5512" y="4264492"/>
            <a:ext cx="1616142" cy="5173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T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24340" y="4257953"/>
            <a:ext cx="1623627" cy="51477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L, P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34618" y="4264492"/>
            <a:ext cx="1615292" cy="5082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P, N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14890" y="4266007"/>
            <a:ext cx="1619885" cy="5173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L, T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34982" y="33665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68946" y="33545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584589" y="951981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650452" y="8029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644457" y="3535307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264492" y="34078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137379" y="3860697"/>
            <a:ext cx="92598" cy="817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811460" y="365101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34" y="306034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фигур, изображённых на рисунке, 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ляется прямой?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195736" y="2852936"/>
            <a:ext cx="2808312" cy="5760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3848" y="3212976"/>
            <a:ext cx="2520280" cy="1553411"/>
          </a:xfrm>
          <a:prstGeom prst="line">
            <a:avLst/>
          </a:prstGeom>
          <a:ln w="508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500" y="29673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9319" y="24951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8923" y="276166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430472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12857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57161" y="1979085"/>
            <a:ext cx="2019296" cy="69314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54471" y="5273677"/>
            <a:ext cx="2002302" cy="68965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0797" y="3088551"/>
            <a:ext cx="1992023" cy="68089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4750" y="4190200"/>
            <a:ext cx="1992023" cy="69314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539552" y="6049930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39552" y="554534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34" y="306034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фигур, изображённых на рисунке, 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ляется прямой?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62668" y="4284324"/>
            <a:ext cx="3553085" cy="9721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328425" y="3001561"/>
            <a:ext cx="2315583" cy="571455"/>
          </a:xfrm>
          <a:prstGeom prst="line">
            <a:avLst/>
          </a:prstGeom>
          <a:ln w="508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0153" y="42843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9319" y="24951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932" y="47947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480111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12857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57161" y="1979085"/>
            <a:ext cx="2019296" cy="69314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55191" y="4170327"/>
            <a:ext cx="2002302" cy="68965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0797" y="3088551"/>
            <a:ext cx="1992023" cy="68089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90150" y="5256432"/>
            <a:ext cx="1992023" cy="69314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139210" y="3001561"/>
            <a:ext cx="504798" cy="1768817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67743" y="30941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омой 25">
            <a:hlinkClick r:id="rId1" action="ppaction://hlinksldjump" highlightClick="1"/>
          </p:cNvPr>
          <p:cNvSpPr/>
          <p:nvPr/>
        </p:nvSpPr>
        <p:spPr>
          <a:xfrm>
            <a:off x="539552" y="6049930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539552" y="554534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34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ли лучи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7" y="1916832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35896" y="2924944"/>
            <a:ext cx="3553085" cy="9721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563888" y="2209219"/>
            <a:ext cx="1739520" cy="2155885"/>
          </a:xfrm>
          <a:prstGeom prst="line">
            <a:avLst/>
          </a:prstGeom>
          <a:ln w="508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6372200" y="2209219"/>
            <a:ext cx="731408" cy="1402105"/>
          </a:xfrm>
          <a:prstGeom prst="line">
            <a:avLst/>
          </a:prstGeom>
          <a:ln w="508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148064" y="4332974"/>
            <a:ext cx="1489834" cy="72008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60032" y="19168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6046" y="38713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2973" y="194208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9191" y="340964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0352" y="4392299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0605" y="433297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0971" y="293996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8683" y="387130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72961" y="5818535"/>
            <a:ext cx="1997506" cy="7200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54482" y="5831806"/>
            <a:ext cx="2039788" cy="70680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92636" y="1049362"/>
            <a:ext cx="1997506" cy="7200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51820" y="1055997"/>
            <a:ext cx="2039788" cy="70680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234" y="5013176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ли луч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прямая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907704" y="4293621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1907704" y="3789040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34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ли отрезок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прямая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7" y="1916832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74376" y="2780928"/>
            <a:ext cx="3414605" cy="11161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663556" y="2469373"/>
            <a:ext cx="2736304" cy="1634896"/>
          </a:xfrm>
          <a:prstGeom prst="line">
            <a:avLst/>
          </a:prstGeom>
          <a:ln w="508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15" idx="1"/>
          </p:cNvCxnSpPr>
          <p:nvPr/>
        </p:nvCxnSpPr>
        <p:spPr>
          <a:xfrm flipV="1">
            <a:off x="6765564" y="2208082"/>
            <a:ext cx="67259" cy="1309043"/>
          </a:xfrm>
          <a:prstGeom prst="line">
            <a:avLst/>
          </a:prstGeom>
          <a:ln w="508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663556" y="2147664"/>
            <a:ext cx="1660539" cy="285705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01782" y="198563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2979" y="283100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2823" y="19772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9193" y="318933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6804" y="2059683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2154" y="216028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904" y="39433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8683" y="387130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72961" y="5818535"/>
            <a:ext cx="1997506" cy="7200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54482" y="5831806"/>
            <a:ext cx="2039788" cy="70680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92636" y="1049362"/>
            <a:ext cx="1997506" cy="72007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51820" y="1055997"/>
            <a:ext cx="2039788" cy="70680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234" y="5013176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ли луч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прямая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907704" y="4293621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1907704" y="3789040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WPS Presentation</Application>
  <PresentationFormat>Экран (4:3)</PresentationFormat>
  <Paragraphs>329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74</cp:revision>
  <dcterms:created xsi:type="dcterms:W3CDTF">2020-10-13T08:41:00Z</dcterms:created>
  <dcterms:modified xsi:type="dcterms:W3CDTF">2024-11-01T15:41:42Z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1B62016B84044DEB8AFE5BC532B3A3BD_12</vt:lpwstr>
  </property>
  <property fmtid="{D5CDD505-2E9C-101B-9397-08002B2CF9AE}" pid="3" name="KSOProductBuildVer">
    <vt:lpwstr>1049-12.2.0.18607</vt:lpwstr>
  </property>
</Properties>
</file>