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256" r:id="rId3"/>
    <p:sldId id="258" r:id="rId4"/>
    <p:sldId id="295" r:id="rId5"/>
    <p:sldId id="301" r:id="rId7"/>
    <p:sldId id="302" r:id="rId8"/>
    <p:sldId id="303" r:id="rId9"/>
    <p:sldId id="304" r:id="rId10"/>
    <p:sldId id="307" r:id="rId11"/>
    <p:sldId id="308" r:id="rId12"/>
    <p:sldId id="306" r:id="rId13"/>
    <p:sldId id="309" r:id="rId14"/>
    <p:sldId id="293" r:id="rId15"/>
    <p:sldId id="25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B2E01"/>
    <a:srgbClr val="E25E4C"/>
    <a:srgbClr val="F9C4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-316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A9C57-0E4A-4C58-8A67-87BC448F2A4A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2A167-757C-4765-AED1-CED538372F7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EC1EB-675D-41D2-8990-5ACAA79AF28B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CDDF7E-629A-49CB-B8BB-BC4398C54061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10" y="140732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Рамка 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3843694" y="250209"/>
            <a:ext cx="232493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АЛГЕБРА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6493353" y="250209"/>
            <a:ext cx="2274982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 класс  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209377" y="1024133"/>
            <a:ext cx="55589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Дидактический материал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2953474" y="6093295"/>
            <a:ext cx="6070764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r"/>
            <a:r>
              <a:rPr lang="ru-RU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Каратанова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Марина Николаевна</a:t>
            </a:r>
            <a:endParaRPr lang="ru-RU" sz="1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№256 ГО ЗАТО Фокино Приморский край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 userDrawn="1"/>
        </p:nvSpPr>
        <p:spPr>
          <a:xfrm>
            <a:off x="7543320" y="1772816"/>
            <a:ext cx="1455848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№1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2939880" y="5231629"/>
            <a:ext cx="6084358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lvl="1" algn="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</a:t>
            </a:r>
            <a:r>
              <a:rPr lang="ru-RU" sz="3600" b="1" baseline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КВАДРАТОВ </a:t>
            </a:r>
            <a:endParaRPr lang="ru-RU" sz="36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-16983" y="620344"/>
            <a:ext cx="3678809" cy="4896544"/>
            <a:chOff x="1475656" y="908720"/>
            <a:chExt cx="3678809" cy="4896544"/>
          </a:xfrm>
        </p:grpSpPr>
        <p:sp>
          <p:nvSpPr>
            <p:cNvPr id="12" name="Овал 11"/>
            <p:cNvSpPr/>
            <p:nvPr/>
          </p:nvSpPr>
          <p:spPr>
            <a:xfrm rot="14539240">
              <a:off x="4706763" y="4636033"/>
              <a:ext cx="291180" cy="491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 rot="17401992">
              <a:off x="2334766" y="5154020"/>
              <a:ext cx="428509" cy="708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2771800" y="1484784"/>
              <a:ext cx="864096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Равнобедренный треугольник 17"/>
            <p:cNvSpPr/>
            <p:nvPr/>
          </p:nvSpPr>
          <p:spPr>
            <a:xfrm rot="19664173">
              <a:off x="2528296" y="5185547"/>
              <a:ext cx="252028" cy="5040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582491" y="3063248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491880" y="23488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14539240">
              <a:off x="4301524" y="4884154"/>
              <a:ext cx="356102" cy="326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6" descr="https://st3.depositphotos.com/6633222/15618/v/950/depositphotos_156187892-stock-illustration-cute-girl-go-to-school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r="7793"/>
            <a:stretch>
              <a:fillRect/>
            </a:stretch>
          </p:blipFill>
          <p:spPr bwMode="auto">
            <a:xfrm>
              <a:off x="1475656" y="908720"/>
              <a:ext cx="367880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960440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4772749" y="264861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4772749" y="3650252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772749" y="4658364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4772749" y="5658626"/>
            <a:ext cx="3975715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266125" y="26064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 flipH="1">
            <a:off x="7340453" y="385388"/>
            <a:ext cx="1613747" cy="2227297"/>
            <a:chOff x="1475656" y="908720"/>
            <a:chExt cx="3678809" cy="4896544"/>
          </a:xfrm>
        </p:grpSpPr>
        <p:sp>
          <p:nvSpPr>
            <p:cNvPr id="25" name="Овал 24"/>
            <p:cNvSpPr/>
            <p:nvPr/>
          </p:nvSpPr>
          <p:spPr>
            <a:xfrm rot="14539240">
              <a:off x="4706763" y="4636033"/>
              <a:ext cx="291180" cy="491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17401992">
              <a:off x="2334766" y="5154020"/>
              <a:ext cx="428509" cy="708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771800" y="1484784"/>
              <a:ext cx="864096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19664173">
              <a:off x="2528296" y="5185547"/>
              <a:ext cx="252028" cy="5040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582491" y="3063248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491880" y="23488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 rot="14539240">
              <a:off x="4301524" y="4884154"/>
              <a:ext cx="356102" cy="326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6" descr="https://st3.depositphotos.com/6633222/15618/v/950/depositphotos_156187892-stock-illustration-cute-girl-go-to-schoo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r="7793"/>
            <a:stretch>
              <a:fillRect/>
            </a:stretch>
          </p:blipFill>
          <p:spPr bwMode="auto">
            <a:xfrm>
              <a:off x="1475656" y="908720"/>
              <a:ext cx="367880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819782" y="2424241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5796136" y="5861688"/>
            <a:ext cx="2376264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 userDrawn="1"/>
        </p:nvGrpSpPr>
        <p:grpSpPr>
          <a:xfrm>
            <a:off x="179512" y="1977482"/>
            <a:ext cx="1540316" cy="2187543"/>
            <a:chOff x="1475656" y="908720"/>
            <a:chExt cx="3678809" cy="4896544"/>
          </a:xfrm>
        </p:grpSpPr>
        <p:sp>
          <p:nvSpPr>
            <p:cNvPr id="13" name="Овал 12"/>
            <p:cNvSpPr/>
            <p:nvPr/>
          </p:nvSpPr>
          <p:spPr>
            <a:xfrm rot="14539240">
              <a:off x="4706763" y="4636033"/>
              <a:ext cx="291180" cy="491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 rot="17401992">
              <a:off x="2334766" y="5154020"/>
              <a:ext cx="428509" cy="708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771800" y="1484784"/>
              <a:ext cx="864096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Равнобедренный треугольник 19"/>
            <p:cNvSpPr/>
            <p:nvPr/>
          </p:nvSpPr>
          <p:spPr>
            <a:xfrm rot="19664173">
              <a:off x="2528296" y="5185547"/>
              <a:ext cx="252028" cy="5040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582491" y="3063248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3491880" y="23488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 rot="14539240">
              <a:off x="4301524" y="4884154"/>
              <a:ext cx="356102" cy="326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6" descr="https://st3.depositphotos.com/6633222/15618/v/950/depositphotos_156187892-stock-illustration-cute-girl-go-to-schoo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r="7793"/>
            <a:stretch>
              <a:fillRect/>
            </a:stretch>
          </p:blipFill>
          <p:spPr bwMode="auto">
            <a:xfrm>
              <a:off x="1475656" y="908720"/>
              <a:ext cx="367880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4499992" y="2424241"/>
            <a:ext cx="4104456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66125" y="250183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 userDrawn="1"/>
        </p:nvSpPr>
        <p:spPr>
          <a:xfrm>
            <a:off x="361393" y="3875080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476346" y="5861688"/>
            <a:ext cx="4104456" cy="73566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4" name="Группа 23"/>
          <p:cNvGrpSpPr/>
          <p:nvPr userDrawn="1"/>
        </p:nvGrpSpPr>
        <p:grpSpPr>
          <a:xfrm>
            <a:off x="179512" y="1977482"/>
            <a:ext cx="1540316" cy="2187543"/>
            <a:chOff x="1475656" y="908720"/>
            <a:chExt cx="3678809" cy="4896544"/>
          </a:xfrm>
        </p:grpSpPr>
        <p:sp>
          <p:nvSpPr>
            <p:cNvPr id="25" name="Овал 24"/>
            <p:cNvSpPr/>
            <p:nvPr/>
          </p:nvSpPr>
          <p:spPr>
            <a:xfrm rot="14539240">
              <a:off x="4706763" y="4636033"/>
              <a:ext cx="291180" cy="491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17401992">
              <a:off x="2334766" y="5154020"/>
              <a:ext cx="428509" cy="708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771800" y="1484784"/>
              <a:ext cx="864096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 rot="19664173">
              <a:off x="2528296" y="5185547"/>
              <a:ext cx="252028" cy="5040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2582491" y="3063248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3491880" y="23488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/>
            <p:cNvSpPr/>
            <p:nvPr/>
          </p:nvSpPr>
          <p:spPr>
            <a:xfrm rot="14539240">
              <a:off x="4301524" y="4884154"/>
              <a:ext cx="356102" cy="326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6" descr="https://st3.depositphotos.com/6633222/15618/v/950/depositphotos_156187892-stock-illustration-cute-girl-go-to-schoo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r="7793"/>
            <a:stretch>
              <a:fillRect/>
            </a:stretch>
          </p:blipFill>
          <p:spPr bwMode="auto">
            <a:xfrm>
              <a:off x="1475656" y="908720"/>
              <a:ext cx="367880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404663"/>
            <a:ext cx="8352928" cy="2088233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мка 1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439037" y="2697218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491881" y="264861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491881" y="3650252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491881" y="4658364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3491881" y="5658626"/>
            <a:ext cx="525658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1115616" y="3431372"/>
            <a:ext cx="1691415" cy="2227254"/>
            <a:chOff x="1475656" y="908720"/>
            <a:chExt cx="3678809" cy="4896544"/>
          </a:xfrm>
        </p:grpSpPr>
        <p:sp>
          <p:nvSpPr>
            <p:cNvPr id="20" name="Овал 19"/>
            <p:cNvSpPr/>
            <p:nvPr/>
          </p:nvSpPr>
          <p:spPr>
            <a:xfrm rot="14539240">
              <a:off x="4706763" y="4636033"/>
              <a:ext cx="291180" cy="491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 rot="17401992">
              <a:off x="2334766" y="5154020"/>
              <a:ext cx="428509" cy="708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71800" y="1484784"/>
              <a:ext cx="864096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9664173">
              <a:off x="2528296" y="5185547"/>
              <a:ext cx="252028" cy="5040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2582491" y="3063248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3491880" y="23488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14539240">
              <a:off x="4301524" y="4884154"/>
              <a:ext cx="356102" cy="326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6" descr="https://st3.depositphotos.com/6633222/15618/v/950/depositphotos_156187892-stock-illustration-cute-girl-go-to-schoo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r="7793"/>
            <a:stretch>
              <a:fillRect/>
            </a:stretch>
          </p:blipFill>
          <p:spPr bwMode="auto">
            <a:xfrm>
              <a:off x="1475656" y="908720"/>
              <a:ext cx="367880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554157" y="616491"/>
            <a:ext cx="8064896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РАЗНОСТЬ  КВАДРАТОВ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 flipH="1">
            <a:off x="5097423" y="1556792"/>
            <a:ext cx="3680612" cy="4896544"/>
            <a:chOff x="1475656" y="908720"/>
            <a:chExt cx="3678809" cy="4896544"/>
          </a:xfrm>
        </p:grpSpPr>
        <p:sp>
          <p:nvSpPr>
            <p:cNvPr id="11" name="Овал 10"/>
            <p:cNvSpPr/>
            <p:nvPr/>
          </p:nvSpPr>
          <p:spPr>
            <a:xfrm rot="14539240">
              <a:off x="4706763" y="4636033"/>
              <a:ext cx="291180" cy="491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17401992">
              <a:off x="2334766" y="5154020"/>
              <a:ext cx="428509" cy="708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71800" y="1484784"/>
              <a:ext cx="864096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Равнобедренный треугольник 15"/>
            <p:cNvSpPr/>
            <p:nvPr/>
          </p:nvSpPr>
          <p:spPr>
            <a:xfrm rot="19664173">
              <a:off x="2528296" y="5185547"/>
              <a:ext cx="252028" cy="5040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582491" y="3063248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491880" y="23488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4539240">
              <a:off x="4301524" y="4884154"/>
              <a:ext cx="356102" cy="326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6" descr="https://st3.depositphotos.com/6633222/15618/v/950/depositphotos_156187892-stock-illustration-cute-girl-go-to-school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r="7793"/>
            <a:stretch>
              <a:fillRect/>
            </a:stretch>
          </p:blipFill>
          <p:spPr bwMode="auto">
            <a:xfrm>
              <a:off x="1475656" y="908720"/>
              <a:ext cx="367880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1037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11037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264861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3650252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4658364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5658626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 userDrawn="1"/>
        </p:nvGrpSpPr>
        <p:grpSpPr>
          <a:xfrm>
            <a:off x="3823692" y="3240290"/>
            <a:ext cx="1662585" cy="2453984"/>
            <a:chOff x="1475656" y="908720"/>
            <a:chExt cx="3678809" cy="4896544"/>
          </a:xfrm>
        </p:grpSpPr>
        <p:sp>
          <p:nvSpPr>
            <p:cNvPr id="24" name="Овал 23"/>
            <p:cNvSpPr/>
            <p:nvPr/>
          </p:nvSpPr>
          <p:spPr>
            <a:xfrm rot="14539240">
              <a:off x="4706763" y="4636033"/>
              <a:ext cx="291180" cy="491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rot="17401992">
              <a:off x="2334766" y="5154020"/>
              <a:ext cx="428509" cy="708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771800" y="1484784"/>
              <a:ext cx="864096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Равнобедренный треугольник 26"/>
            <p:cNvSpPr/>
            <p:nvPr/>
          </p:nvSpPr>
          <p:spPr>
            <a:xfrm rot="19664173">
              <a:off x="2528296" y="5185547"/>
              <a:ext cx="252028" cy="5040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2582491" y="3063248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3491880" y="23488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 rot="14539240">
              <a:off x="4301524" y="4884154"/>
              <a:ext cx="356102" cy="326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1" name="Picture 6" descr="https://st3.depositphotos.com/6633222/15618/v/950/depositphotos_156187892-stock-illustration-cute-girl-go-to-schoo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r="7793"/>
            <a:stretch>
              <a:fillRect/>
            </a:stretch>
          </p:blipFill>
          <p:spPr bwMode="auto">
            <a:xfrm>
              <a:off x="1475656" y="908720"/>
              <a:ext cx="367880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Рамка 8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89529" y="314059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6" y="404664"/>
            <a:ext cx="8352928" cy="150046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241630" y="2768595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236395" y="3929107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1244447" y="5101158"/>
            <a:ext cx="439248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6300192" y="261831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6300192" y="3619953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6300192" y="4628065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300192" y="5628327"/>
            <a:ext cx="237626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5298" y="177281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827584" y="3019757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827584" y="4139280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827584" y="5311331"/>
            <a:ext cx="57606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167943" y="160064"/>
            <a:ext cx="1480560" cy="2074226"/>
            <a:chOff x="1475656" y="908720"/>
            <a:chExt cx="3678809" cy="4896544"/>
          </a:xfrm>
        </p:grpSpPr>
        <p:sp>
          <p:nvSpPr>
            <p:cNvPr id="24" name="Овал 23"/>
            <p:cNvSpPr/>
            <p:nvPr/>
          </p:nvSpPr>
          <p:spPr>
            <a:xfrm rot="14539240">
              <a:off x="4706763" y="4636033"/>
              <a:ext cx="291180" cy="491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rot="17401992">
              <a:off x="2334766" y="5154020"/>
              <a:ext cx="428509" cy="708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2771800" y="1484784"/>
              <a:ext cx="864096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19664173">
              <a:off x="2528296" y="5185547"/>
              <a:ext cx="252028" cy="5040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582491" y="3063248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491880" y="23488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 rot="14539240">
              <a:off x="4301524" y="4884154"/>
              <a:ext cx="356102" cy="326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6" descr="https://st3.depositphotos.com/6633222/15618/v/950/depositphotos_156187892-stock-illustration-cute-girl-go-to-schoo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r="7793"/>
            <a:stretch>
              <a:fillRect/>
            </a:stretch>
          </p:blipFill>
          <p:spPr bwMode="auto">
            <a:xfrm>
              <a:off x="1475656" y="908720"/>
              <a:ext cx="367880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Рамка 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1556792"/>
            <a:ext cx="5040560" cy="468052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 userDrawn="1"/>
        </p:nvSpPr>
        <p:spPr>
          <a:xfrm>
            <a:off x="1994297" y="585554"/>
            <a:ext cx="5184616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 userDrawn="1"/>
        </p:nvGrpSpPr>
        <p:grpSpPr>
          <a:xfrm flipH="1">
            <a:off x="5097423" y="1556792"/>
            <a:ext cx="3680612" cy="4896544"/>
            <a:chOff x="1475656" y="908720"/>
            <a:chExt cx="3678809" cy="4896544"/>
          </a:xfrm>
        </p:grpSpPr>
        <p:sp>
          <p:nvSpPr>
            <p:cNvPr id="11" name="Овал 10"/>
            <p:cNvSpPr/>
            <p:nvPr/>
          </p:nvSpPr>
          <p:spPr>
            <a:xfrm rot="14539240">
              <a:off x="4706763" y="4636033"/>
              <a:ext cx="291180" cy="491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 rot="17401992">
              <a:off x="2334766" y="5154020"/>
              <a:ext cx="428509" cy="708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2771800" y="1484784"/>
              <a:ext cx="864096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Равнобедренный треугольник 16"/>
            <p:cNvSpPr/>
            <p:nvPr/>
          </p:nvSpPr>
          <p:spPr>
            <a:xfrm rot="19664173">
              <a:off x="2528296" y="5185547"/>
              <a:ext cx="252028" cy="5040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582491" y="3063248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491880" y="23488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 rot="14539240">
              <a:off x="4301524" y="4884154"/>
              <a:ext cx="356102" cy="326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1" name="Picture 6" descr="https://st3.depositphotos.com/6633222/15618/v/950/depositphotos_156187892-stock-illustration-cute-girl-go-to-school.jpg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r="7793"/>
            <a:stretch>
              <a:fillRect/>
            </a:stretch>
          </p:blipFill>
          <p:spPr bwMode="auto">
            <a:xfrm>
              <a:off x="1475656" y="908720"/>
              <a:ext cx="367880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Рамка 10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404664"/>
            <a:ext cx="8352928" cy="2160240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3823692" y="3240290"/>
            <a:ext cx="1662585" cy="2453984"/>
            <a:chOff x="1475656" y="908720"/>
            <a:chExt cx="3678809" cy="4896544"/>
          </a:xfrm>
        </p:grpSpPr>
        <p:sp>
          <p:nvSpPr>
            <p:cNvPr id="17" name="Овал 16"/>
            <p:cNvSpPr/>
            <p:nvPr/>
          </p:nvSpPr>
          <p:spPr>
            <a:xfrm rot="14539240">
              <a:off x="4706763" y="4636033"/>
              <a:ext cx="291180" cy="491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 rot="17401992">
              <a:off x="2334766" y="5154020"/>
              <a:ext cx="428509" cy="708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2771800" y="1484784"/>
              <a:ext cx="864096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Равнобедренный треугольник 22"/>
            <p:cNvSpPr/>
            <p:nvPr/>
          </p:nvSpPr>
          <p:spPr>
            <a:xfrm rot="19664173">
              <a:off x="2528296" y="5185547"/>
              <a:ext cx="252028" cy="5040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582491" y="3063248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491880" y="23488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 rot="14539240">
              <a:off x="4301524" y="4884154"/>
              <a:ext cx="356102" cy="326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6" descr="https://st3.depositphotos.com/6633222/15618/v/950/depositphotos_156187892-stock-illustration-cute-girl-go-to-schoo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r="7793"/>
            <a:stretch>
              <a:fillRect/>
            </a:stretch>
          </p:blipFill>
          <p:spPr bwMode="auto">
            <a:xfrm>
              <a:off x="1475656" y="908720"/>
              <a:ext cx="367880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95536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644008" y="1565176"/>
            <a:ext cx="4104456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95535" y="2648614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95535" y="3650252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5" y="4658364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5" y="5658626"/>
            <a:ext cx="3312369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436096" y="2646024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436096" y="3647662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436096" y="4655774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436096" y="5656036"/>
            <a:ext cx="3312367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мка 27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18"/>
          <p:cNvGrpSpPr/>
          <p:nvPr userDrawn="1"/>
        </p:nvGrpSpPr>
        <p:grpSpPr>
          <a:xfrm>
            <a:off x="3823692" y="3240290"/>
            <a:ext cx="1662585" cy="2453984"/>
            <a:chOff x="1475656" y="908720"/>
            <a:chExt cx="3678809" cy="4896544"/>
          </a:xfrm>
        </p:grpSpPr>
        <p:sp>
          <p:nvSpPr>
            <p:cNvPr id="20" name="Овал 19"/>
            <p:cNvSpPr/>
            <p:nvPr/>
          </p:nvSpPr>
          <p:spPr>
            <a:xfrm rot="14539240">
              <a:off x="4706763" y="4636033"/>
              <a:ext cx="291180" cy="491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 rot="17401992">
              <a:off x="2334766" y="5154020"/>
              <a:ext cx="428509" cy="708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2771800" y="1484784"/>
              <a:ext cx="864096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Равнобедренный треугольник 23"/>
            <p:cNvSpPr/>
            <p:nvPr/>
          </p:nvSpPr>
          <p:spPr>
            <a:xfrm rot="19664173">
              <a:off x="2528296" y="5185547"/>
              <a:ext cx="252028" cy="5040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2582491" y="3063248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3491880" y="23488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 rot="14539240">
              <a:off x="4301524" y="4884154"/>
              <a:ext cx="356102" cy="326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6" descr="https://st3.depositphotos.com/6633222/15618/v/950/depositphotos_156187892-stock-illustration-cute-girl-go-to-schoo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r="7793"/>
            <a:stretch>
              <a:fillRect/>
            </a:stretch>
          </p:blipFill>
          <p:spPr bwMode="auto">
            <a:xfrm>
              <a:off x="1475656" y="908720"/>
              <a:ext cx="367880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ABC93-2DCB-4BAF-8293-6A8580F0C250}" type="slidenum">
              <a:rPr lang="ru-RU" smtClean="0"/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395536" y="404664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395536" y="1565176"/>
            <a:ext cx="8352928" cy="1008112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11037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11037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5652120" y="292494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5652120" y="4658364"/>
            <a:ext cx="2376264" cy="1362924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мка 16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6" name="Группа 15"/>
          <p:cNvGrpSpPr/>
          <p:nvPr userDrawn="1"/>
        </p:nvGrpSpPr>
        <p:grpSpPr>
          <a:xfrm>
            <a:off x="3823692" y="3240290"/>
            <a:ext cx="1662585" cy="2453984"/>
            <a:chOff x="1475656" y="908720"/>
            <a:chExt cx="3678809" cy="4896544"/>
          </a:xfrm>
        </p:grpSpPr>
        <p:sp>
          <p:nvSpPr>
            <p:cNvPr id="18" name="Овал 17"/>
            <p:cNvSpPr/>
            <p:nvPr/>
          </p:nvSpPr>
          <p:spPr>
            <a:xfrm rot="14539240">
              <a:off x="4706763" y="4636033"/>
              <a:ext cx="291180" cy="491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 rot="17401992">
              <a:off x="2334766" y="5154020"/>
              <a:ext cx="428509" cy="708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2771800" y="1484784"/>
              <a:ext cx="864096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Равнобедренный треугольник 21"/>
            <p:cNvSpPr/>
            <p:nvPr/>
          </p:nvSpPr>
          <p:spPr>
            <a:xfrm rot="19664173">
              <a:off x="2528296" y="5185547"/>
              <a:ext cx="252028" cy="5040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2582491" y="3063248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3491880" y="23488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 rot="14539240">
              <a:off x="4301524" y="4884154"/>
              <a:ext cx="356102" cy="326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6" descr="https://st3.depositphotos.com/6633222/15618/v/950/depositphotos_156187892-stock-illustration-cute-girl-go-to-schoo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r="7793"/>
            <a:stretch>
              <a:fillRect/>
            </a:stretch>
          </p:blipFill>
          <p:spPr bwMode="auto">
            <a:xfrm>
              <a:off x="1475656" y="908720"/>
              <a:ext cx="367880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s://images.inlearno.ru/events_preview/2164ee3a168b9df2075298e958c3e6a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4" y="44624"/>
            <a:ext cx="9173210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266125" y="260648"/>
            <a:ext cx="8640960" cy="6336704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95536" y="404664"/>
            <a:ext cx="8352928" cy="1872208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395536" y="264861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395536" y="3650252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395536" y="4658364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 userDrawn="1"/>
        </p:nvSpPr>
        <p:spPr>
          <a:xfrm>
            <a:off x="395536" y="5658626"/>
            <a:ext cx="3084448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5652120" y="264861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5652120" y="3650252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5652120" y="4658364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5652120" y="5658626"/>
            <a:ext cx="3096344" cy="86409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4038609" y="2492896"/>
            <a:ext cx="1073404" cy="5877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мка 22"/>
          <p:cNvSpPr/>
          <p:nvPr userDrawn="1"/>
        </p:nvSpPr>
        <p:spPr>
          <a:xfrm>
            <a:off x="0" y="0"/>
            <a:ext cx="9173210" cy="6858000"/>
          </a:xfrm>
          <a:prstGeom prst="frame">
            <a:avLst>
              <a:gd name="adj1" fmla="val 1987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21" name="Группа 20"/>
          <p:cNvGrpSpPr/>
          <p:nvPr userDrawn="1"/>
        </p:nvGrpSpPr>
        <p:grpSpPr>
          <a:xfrm>
            <a:off x="3823692" y="3240290"/>
            <a:ext cx="1662585" cy="2453984"/>
            <a:chOff x="1475656" y="908720"/>
            <a:chExt cx="3678809" cy="4896544"/>
          </a:xfrm>
        </p:grpSpPr>
        <p:sp>
          <p:nvSpPr>
            <p:cNvPr id="25" name="Овал 24"/>
            <p:cNvSpPr/>
            <p:nvPr/>
          </p:nvSpPr>
          <p:spPr>
            <a:xfrm rot="14539240">
              <a:off x="4706763" y="4636033"/>
              <a:ext cx="291180" cy="4912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 rot="17401992">
              <a:off x="2334766" y="5154020"/>
              <a:ext cx="428509" cy="7088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2771800" y="1484784"/>
              <a:ext cx="864096" cy="93610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Равнобедренный треугольник 27"/>
            <p:cNvSpPr/>
            <p:nvPr/>
          </p:nvSpPr>
          <p:spPr>
            <a:xfrm rot="19664173">
              <a:off x="2528296" y="5185547"/>
              <a:ext cx="252028" cy="504056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Овал 28"/>
            <p:cNvSpPr/>
            <p:nvPr/>
          </p:nvSpPr>
          <p:spPr>
            <a:xfrm>
              <a:off x="2582491" y="3063248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3491880" y="2348880"/>
              <a:ext cx="288032" cy="28803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 rot="14539240">
              <a:off x="4301524" y="4884154"/>
              <a:ext cx="356102" cy="32672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6" descr="https://st3.depositphotos.com/6633222/15618/v/950/depositphotos_156187892-stock-illustration-cute-girl-go-to-school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4" r="7793"/>
            <a:stretch>
              <a:fillRect/>
            </a:stretch>
          </p:blipFill>
          <p:spPr bwMode="auto">
            <a:xfrm>
              <a:off x="1475656" y="908720"/>
              <a:ext cx="3678809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5EB1-E79D-4E2A-86B2-2794BD9ABCD8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BC93-2DCB-4BAF-8293-6A8580F0C25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jpeg"/><Relationship Id="rId8" Type="http://schemas.openxmlformats.org/officeDocument/2006/relationships/image" Target="../media/image14.jpeg"/><Relationship Id="rId7" Type="http://schemas.openxmlformats.org/officeDocument/2006/relationships/image" Target="../media/image13.jpeg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3" Type="http://schemas.openxmlformats.org/officeDocument/2006/relationships/hyperlink" Target="https://ds05.infourok.ru/uploads/ex/01fc/0006b8bb-61490c28/hello_html_m4b3c71c3.png" TargetMode="External"/><Relationship Id="rId2" Type="http://schemas.openxmlformats.org/officeDocument/2006/relationships/hyperlink" Target="https://st3.depositphotos.com/6633222/15618/v/950/depositphotos_156187892-stock-illustration-cute-girl-go-to-school.jpg" TargetMode="External"/><Relationship Id="rId10" Type="http://schemas.openxmlformats.org/officeDocument/2006/relationships/slideLayout" Target="../slideLayouts/slideLayout5.xml"/><Relationship Id="rId1" Type="http://schemas.openxmlformats.org/officeDocument/2006/relationships/hyperlink" Target="https://images.inlearno.ru/events_preview/2164ee3a168b9df2075298e958c3e6ad.jpg" TargetMode="Externa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" Target="slide6.xml"/><Relationship Id="rId8" Type="http://schemas.openxmlformats.org/officeDocument/2006/relationships/slide" Target="slide8.xml"/><Relationship Id="rId7" Type="http://schemas.openxmlformats.org/officeDocument/2006/relationships/slide" Target="slide4.xml"/><Relationship Id="rId6" Type="http://schemas.openxmlformats.org/officeDocument/2006/relationships/slide" Target="slide11.xml"/><Relationship Id="rId5" Type="http://schemas.openxmlformats.org/officeDocument/2006/relationships/slide" Target="slide9.xml"/><Relationship Id="rId4" Type="http://schemas.openxmlformats.org/officeDocument/2006/relationships/slide" Target="slide5.xml"/><Relationship Id="rId3" Type="http://schemas.openxmlformats.org/officeDocument/2006/relationships/slide" Target="slide7.xml"/><Relationship Id="rId2" Type="http://schemas.openxmlformats.org/officeDocument/2006/relationships/slide" Target="slide3.xml"/><Relationship Id="rId12" Type="http://schemas.openxmlformats.org/officeDocument/2006/relationships/slideLayout" Target="../slideLayouts/slideLayout2.xml"/><Relationship Id="rId11" Type="http://schemas.openxmlformats.org/officeDocument/2006/relationships/slide" Target="slide12.xml"/><Relationship Id="rId10" Type="http://schemas.openxmlformats.org/officeDocument/2006/relationships/slide" Target="slide10.xm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sp>
        <p:nvSpPr>
          <p:cNvPr id="8" name="AutoShape 4" descr="http://moodle.tomedu.ru/pluginfile.php/29358/mod_assign/intro/%D0%BC%D0%B0%D0%BB%D1%8C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ru-RU"/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7165" y="6021070"/>
            <a:ext cx="632714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011" y="649429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9028" y="5752899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587" y="2714682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5710" y="3729177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(13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)(19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+ 5)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5710" y="4735728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5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)(7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4207" y="1772815"/>
            <a:ext cx="31726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(5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278" y="2715786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3)(3 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57493" y="4735725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76989" y="3718865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+ 3)(5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3)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8103" y="5729581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3)(3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367548" y="1772814"/>
            <a:ext cx="28777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9011" y="649429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8161" y="4743824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+ 11)(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11)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60720" y="3718864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9638" y="5729580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–11)(29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+11)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0720" y="2715786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11)(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+ 11)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89227" y="1772815"/>
            <a:ext cx="32626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(11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278" y="2715786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4)(41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+ 3)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57493" y="4735725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8103" y="5721117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8103" y="3737549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(11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+ 4) 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68162" y="1772814"/>
            <a:ext cx="3076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домой 20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5800" y="262366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6826" y="404664"/>
            <a:ext cx="594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159" y="2453161"/>
            <a:ext cx="2088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6960" y="1050995"/>
            <a:ext cx="818949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–2)(3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+2)–(2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–(5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–1)(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= 23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2699792" y="333345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1" action="ppaction://hlinksldjump" highlightClick="1"/>
          </p:cNvPr>
          <p:cNvSpPr/>
          <p:nvPr/>
        </p:nvSpPr>
        <p:spPr>
          <a:xfrm>
            <a:off x="1817983" y="3333458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820378" y="2386232"/>
            <a:ext cx="2403148" cy="78018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2127" y="5889736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3</a:t>
            </a:r>
            <a:endParaRPr lang="ru-RU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790587" y="5823781"/>
            <a:ext cx="2403148" cy="778239"/>
          </a:xfrm>
          <a:prstGeom prst="rect">
            <a:avLst/>
          </a:prstGeom>
          <a:solidFill>
            <a:schemeClr val="accent6">
              <a:lumMod val="75000"/>
            </a:schemeClr>
          </a:solidFill>
          <a:ln w="635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5800" y="3791413"/>
            <a:ext cx="90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76825" y="3933711"/>
            <a:ext cx="5946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Решите уравнение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3568" y="4580042"/>
            <a:ext cx="818949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–3)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–(2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х+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)–(12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–5)(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 +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=116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4202" y="1673239"/>
            <a:ext cx="145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1"/>
              </a:rPr>
              <a:t>Фон слайдов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03906" y="1673239"/>
            <a:ext cx="105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hlinkClick r:id="rId2"/>
              </a:rPr>
              <a:t>Девочка</a:t>
            </a:r>
            <a:r>
              <a:rPr lang="ru-RU" dirty="0" smtClean="0">
                <a:hlinkClick r:id="rId3"/>
              </a:rPr>
              <a:t> </a:t>
            </a:r>
            <a:endParaRPr lang="ru-RU" dirty="0"/>
          </a:p>
        </p:txBody>
      </p:sp>
      <p:pic>
        <p:nvPicPr>
          <p:cNvPr id="7170" name="Picture 2" descr="https://cdn1.ozone.ru/multimedia/102202887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72" y="2242592"/>
            <a:ext cx="1656183" cy="232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goods.kaypu.com/photo/5b910553384e1f655a70917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31990"/>
            <a:ext cx="1648167" cy="235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43746"/>
            <a:ext cx="1690688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 descr="https://rabochaya-tetrad-uchebnik.com/algebra/uchebnik_algebra_7_klass_muravin_muravin_muravina/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681" y="2780928"/>
            <a:ext cx="1515188" cy="229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age.isu.pub/160815152852-b80858f1a2fb105b09c11734b3e33e49/jpg/page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270" y="4077072"/>
            <a:ext cx="1593698" cy="237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s://main-cdn.goods.ru/hlr-system/1693485819/100024942476b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47434"/>
            <a:ext cx="1515188" cy="197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805264"/>
            <a:ext cx="589340" cy="57637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3" name="Управляющая кнопка: настраиваемая 2">
            <a:hlinkClick r:id="rId2" action="ppaction://hlinksldjump" highlightClick="1"/>
          </p:cNvPr>
          <p:cNvSpPr/>
          <p:nvPr/>
        </p:nvSpPr>
        <p:spPr>
          <a:xfrm>
            <a:off x="971600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Управляющая кнопка: настраиваемая 5">
            <a:hlinkClick r:id="rId3" action="ppaction://hlinksldjump" highlightClick="1"/>
          </p:cNvPr>
          <p:cNvSpPr/>
          <p:nvPr/>
        </p:nvSpPr>
        <p:spPr>
          <a:xfrm>
            <a:off x="971600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971600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№3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971600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№7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Управляющая кнопка: настраиваемая 8">
            <a:hlinkClick r:id="rId6" action="ppaction://hlinksldjump" highlightClick="1"/>
          </p:cNvPr>
          <p:cNvSpPr/>
          <p:nvPr/>
        </p:nvSpPr>
        <p:spPr>
          <a:xfrm>
            <a:off x="971600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№9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7" action="ppaction://hlinksldjump" highlightClick="1"/>
          </p:cNvPr>
          <p:cNvSpPr/>
          <p:nvPr/>
        </p:nvSpPr>
        <p:spPr>
          <a:xfrm>
            <a:off x="2925312" y="19888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8" action="ppaction://hlinksldjump" highlightClick="1"/>
          </p:cNvPr>
          <p:cNvSpPr/>
          <p:nvPr/>
        </p:nvSpPr>
        <p:spPr>
          <a:xfrm>
            <a:off x="2925312" y="3535240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№6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Управляющая кнопка: настраиваемая 11">
            <a:hlinkClick r:id="rId9" action="ppaction://hlinksldjump" highlightClick="1"/>
          </p:cNvPr>
          <p:cNvSpPr/>
          <p:nvPr/>
        </p:nvSpPr>
        <p:spPr>
          <a:xfrm>
            <a:off x="2925312" y="2764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Управляющая кнопка: настраиваемая 12">
            <a:hlinkClick r:id="rId10" action="ppaction://hlinksldjump" highlightClick="1"/>
          </p:cNvPr>
          <p:cNvSpPr/>
          <p:nvPr/>
        </p:nvSpPr>
        <p:spPr>
          <a:xfrm>
            <a:off x="2925312" y="4315904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№8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настраиваемая 13">
            <a:hlinkClick r:id="rId11" action="ppaction://hlinksldjump" highlightClick="1"/>
          </p:cNvPr>
          <p:cNvSpPr/>
          <p:nvPr/>
        </p:nvSpPr>
        <p:spPr>
          <a:xfrm>
            <a:off x="2925312" y="5072592"/>
            <a:ext cx="1801312" cy="720080"/>
          </a:xfrm>
          <a:prstGeom prst="actionButtonBlank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№10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8078" y="620688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 двучлен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406" y="5709116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587" y="2714682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1587" y="3753170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72280" y="4742608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домой 15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728677" y="1772815"/>
            <a:ext cx="13837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160225" y="1772813"/>
            <a:ext cx="13837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97063" y="5709115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8104" y="3729178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yy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7869" y="4742608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14161" y="2714682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406" y="5709116"/>
            <a:ext cx="322218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9720" y="3749036"/>
            <a:ext cx="323710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854" y="4735958"/>
            <a:ext cx="322048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xyxy</a:t>
            </a:r>
            <a:endParaRPr lang="ru-RU" sz="4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2066" y="2713274"/>
            <a:ext cx="32205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)(4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52962" y="1772815"/>
            <a:ext cx="19351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044809" y="1772813"/>
            <a:ext cx="16145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73532" y="5732417"/>
            <a:ext cx="3235583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)(3 +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58548" y="2720402"/>
            <a:ext cx="325056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58967" y="3752476"/>
            <a:ext cx="3233881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73532" y="4735957"/>
            <a:ext cx="321615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+ 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en-US" sz="36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078" y="620688"/>
            <a:ext cx="83416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Разложите на множители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r>
              <a:rPr lang="en-US" sz="36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05289" y="341653"/>
            <a:ext cx="83416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ьте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ыражение в виде многочлена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вида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5356" y="3729176"/>
            <a:ext cx="324034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9720" y="2724757"/>
            <a:ext cx="3218799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67855" y="4735958"/>
            <a:ext cx="323864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18965" y="5729581"/>
            <a:ext cx="3238642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90990" y="1772815"/>
            <a:ext cx="31662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480552" y="1772813"/>
            <a:ext cx="274305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+ х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97063" y="5709115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82230" y="2724757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7869" y="4742608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07868" y="3729176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домой 14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40406" y="5709116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– 121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51587" y="2714682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121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5710" y="3729177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11)²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0406" y="4747168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483278" y="2715786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12)²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08104" y="3729178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507869" y="4742608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+ 24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488048" y="5737652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144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289" y="341653"/>
            <a:ext cx="83416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ьте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ыражение в виде многочлена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вида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6841" y="1772815"/>
            <a:ext cx="39745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952202" y="1772814"/>
            <a:ext cx="37305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домой 31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7" grpId="0" animBg="1"/>
      <p:bldP spid="27" grpId="1" animBg="1"/>
      <p:bldP spid="28" grpId="0" animBg="1"/>
      <p:bldP spid="28" grpId="1" animBg="1"/>
      <p:bldP spid="24" grpId="0" animBg="1"/>
      <p:bldP spid="24" grpId="1" animBg="1"/>
      <p:bldP spid="25" grpId="0" animBg="1"/>
      <p:bldP spid="25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289" y="341653"/>
            <a:ext cx="83416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ьте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ыражение в виде многочлена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вида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83278" y="2715786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8)²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83278" y="5729581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64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07869" y="4742608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+ 16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6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91537" y="3729177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83033" y="1772814"/>
            <a:ext cx="32688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 –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40406" y="5709116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– 81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51587" y="2714682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– 81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41252" y="4742607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15272" y="3729176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9926" y="1772815"/>
            <a:ext cx="34483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 +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омой 40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289" y="341653"/>
            <a:ext cx="83416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Преобразуйте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многочлен </a:t>
            </a:r>
            <a:endParaRPr lang="ru-RU" sz="34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вида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83278" y="2715786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83278" y="5729581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507869" y="4742608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91537" y="3729177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625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1891" y="2744362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+ 18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+ 81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4405" y="5709115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+ 9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3583" y="3729177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(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+ 9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)²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1891" y="4730024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– 81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4137" y="1772815"/>
            <a:ext cx="4079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3)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+ 3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омой 40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542835" y="1772815"/>
            <a:ext cx="43107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² 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0182" y="2550095"/>
            <a:ext cx="724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289" y="341653"/>
            <a:ext cx="83416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Преобразуйте </a:t>
            </a:r>
            <a:r>
              <a:rPr lang="ru-RU" sz="3400" b="1" dirty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многочлен </a:t>
            </a:r>
            <a:endParaRPr lang="ru-RU" sz="3400" b="1" dirty="0" smtClean="0">
              <a:solidFill>
                <a:srgbClr val="6B2E0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стандартного вида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b="1" dirty="0" smtClean="0">
                <a:solidFill>
                  <a:srgbClr val="6B2E0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483278" y="2715786"/>
            <a:ext cx="3202954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483278" y="5729581"/>
            <a:ext cx="321778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483278" y="3733737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491537" y="4727313"/>
            <a:ext cx="3201267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61891" y="4716321"/>
            <a:ext cx="3213538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+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24405" y="5709115"/>
            <a:ext cx="3228420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63583" y="3729177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–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ru-RU" sz="3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² +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63583" y="2699679"/>
            <a:ext cx="3211846" cy="72008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⁴ –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256</a:t>
            </a:r>
            <a:endParaRPr lang="ru-RU" sz="36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76428" y="1772815"/>
            <a:ext cx="41953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 +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Управляющая кнопка: далее 39">
            <a:hlinkClick r:id="" action="ppaction://hlinkshowjump?jump=nextslide" highlightClick="1"/>
          </p:cNvPr>
          <p:cNvSpPr/>
          <p:nvPr/>
        </p:nvSpPr>
        <p:spPr>
          <a:xfrm>
            <a:off x="4639995" y="6072408"/>
            <a:ext cx="704746" cy="432048"/>
          </a:xfrm>
          <a:prstGeom prst="actionButtonForwardNex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Управляющая кнопка: домой 40">
            <a:hlinkClick r:id="rId1" action="ppaction://hlinksldjump" highlightClick="1"/>
          </p:cNvPr>
          <p:cNvSpPr/>
          <p:nvPr/>
        </p:nvSpPr>
        <p:spPr>
          <a:xfrm>
            <a:off x="3822325" y="6069156"/>
            <a:ext cx="755506" cy="432048"/>
          </a:xfrm>
          <a:prstGeom prst="actionButtonHom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58251" y="1772815"/>
            <a:ext cx="40799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2)(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² +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 animBg="1"/>
      <p:bldP spid="22" grpId="1" animBg="1"/>
      <p:bldP spid="32" grpId="0" animBg="1"/>
      <p:bldP spid="32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1703</Words>
  <Application>WPS Presentation</Application>
  <PresentationFormat>Экран (4:3)</PresentationFormat>
  <Paragraphs>262</Paragraphs>
  <Slides>13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KarMaN</dc:creator>
  <cp:lastModifiedBy>Людмила Мороз</cp:lastModifiedBy>
  <cp:revision>246</cp:revision>
  <dcterms:created xsi:type="dcterms:W3CDTF">2020-07-09T02:51:00Z</dcterms:created>
  <dcterms:modified xsi:type="dcterms:W3CDTF">2024-11-02T15:20:34Z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4CE8B675F83443689A0F9FFB0F34EDD4_12</vt:lpwstr>
  </property>
  <property fmtid="{D5CDD505-2E9C-101B-9397-08002B2CF9AE}" pid="3" name="KSOProductBuildVer">
    <vt:lpwstr>1049-12.2.0.18607</vt:lpwstr>
  </property>
</Properties>
</file>