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9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0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12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05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24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7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2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5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8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NULL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Согласно </a:t>
            </a:r>
            <a:r>
              <a:rPr lang="ru-RU" sz="6000" dirty="0">
                <a:latin typeface="Corbel" panose="020B0503020204020204" pitchFamily="34" charset="0"/>
              </a:rPr>
              <a:t>афоризму, самая тяжелая ОНА – это искать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ЕЁ</a:t>
            </a:r>
            <a:r>
              <a:rPr lang="ru-RU" sz="6000" dirty="0">
                <a:latin typeface="Corbel" panose="020B0503020204020204" pitchFamily="34" charset="0"/>
              </a:rPr>
              <a:t>. В 23 статье всеобщей Декларации прав человека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даже </a:t>
            </a:r>
            <a:r>
              <a:rPr lang="ru-RU" sz="6000" dirty="0">
                <a:latin typeface="Corbel" panose="020B0503020204020204" pitchFamily="34" charset="0"/>
              </a:rPr>
              <a:t>сказано, что каждый человек имеет право на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защиту </a:t>
            </a:r>
            <a:r>
              <a:rPr lang="ru-RU" sz="6000" dirty="0">
                <a:latin typeface="Corbel" panose="020B0503020204020204" pitchFamily="34" charset="0"/>
              </a:rPr>
              <a:t>от ЕЁ отсутствия.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000" b="1" dirty="0">
                <a:latin typeface="Corbel" panose="020B0503020204020204" pitchFamily="34" charset="0"/>
              </a:rPr>
              <a:t>ЕЁ.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Работа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102" name="Picture 6" descr="Работа в США: 10 вакансий с зарплатой до $102000, где вам понадобится  русский язы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9" y="3172286"/>
            <a:ext cx="9818512" cy="54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Ещё </a:t>
            </a:r>
            <a:r>
              <a:rPr lang="ru-RU" sz="6600" dirty="0">
                <a:latin typeface="Corbel" panose="020B0503020204020204" pitchFamily="34" charset="0"/>
              </a:rPr>
              <a:t>в античности, несмотря на кажущуюся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воинственность </a:t>
            </a:r>
            <a:r>
              <a:rPr lang="ru-RU" sz="6600" dirty="0">
                <a:latin typeface="Corbel" panose="020B0503020204020204" pitchFamily="34" charset="0"/>
              </a:rPr>
              <a:t>действий: борьба, колесницы,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копья </a:t>
            </a:r>
            <a:r>
              <a:rPr lang="ru-RU" sz="6600" dirty="0">
                <a:latin typeface="Corbel" panose="020B0503020204020204" pitchFamily="34" charset="0"/>
              </a:rPr>
              <a:t>– всегда объявляли священное перемирие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во </a:t>
            </a:r>
            <a:r>
              <a:rPr lang="ru-RU" sz="6600" dirty="0">
                <a:latin typeface="Corbel" panose="020B0503020204020204" pitchFamily="34" charset="0"/>
              </a:rPr>
              <a:t>время…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Чего</a:t>
            </a:r>
            <a:r>
              <a:rPr lang="ru-RU" sz="6600" b="1" dirty="0">
                <a:latin typeface="Corbel" panose="020B0503020204020204" pitchFamily="34" charset="0"/>
              </a:rPr>
              <a:t>? </a:t>
            </a:r>
            <a:endParaRPr lang="ru-RU" sz="11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Олимпийские игры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6" name="Picture 6" descr="43 года назад открылись XX летние Олимпийские игры в Мюнхене (Германия) -  «Qazaqstan» Ұлттық телеарна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2" y="3448136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Американке </a:t>
            </a:r>
            <a:r>
              <a:rPr lang="ru-RU" sz="6400" dirty="0" err="1">
                <a:latin typeface="Corbel" panose="020B0503020204020204" pitchFamily="34" charset="0"/>
              </a:rPr>
              <a:t>Саманте</a:t>
            </a:r>
            <a:r>
              <a:rPr lang="ru-RU" sz="6400" dirty="0">
                <a:latin typeface="Corbel" panose="020B0503020204020204" pitchFamily="34" charset="0"/>
              </a:rPr>
              <a:t> Смит было всего 10 лет, когда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она </a:t>
            </a:r>
            <a:r>
              <a:rPr lang="ru-RU" sz="6400" dirty="0">
                <a:latin typeface="Corbel" panose="020B0503020204020204" pitchFamily="34" charset="0"/>
              </a:rPr>
              <a:t>не постеснялась написать письмо руководителю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СССР </a:t>
            </a:r>
            <a:r>
              <a:rPr lang="ru-RU" sz="6400" dirty="0">
                <a:latin typeface="Corbel" panose="020B0503020204020204" pitchFamily="34" charset="0"/>
              </a:rPr>
              <a:t>Андропову, попросив не начинать ЕЁ.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Возможно</a:t>
            </a:r>
            <a:r>
              <a:rPr lang="ru-RU" sz="6400" dirty="0">
                <a:latin typeface="Corbel" panose="020B0503020204020204" pitchFamily="34" charset="0"/>
              </a:rPr>
              <a:t>, это стало одной из причин потепления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отношений </a:t>
            </a:r>
            <a:r>
              <a:rPr lang="ru-RU" sz="6400" dirty="0">
                <a:latin typeface="Corbel" panose="020B0503020204020204" pitchFamily="34" charset="0"/>
              </a:rPr>
              <a:t>между странами.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endParaRPr lang="ru-RU" sz="6400" b="1" dirty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400" b="1" dirty="0">
                <a:latin typeface="Corbel" panose="020B0503020204020204" pitchFamily="34" charset="0"/>
              </a:rPr>
              <a:t>ЕЁ двумя словами. </a:t>
            </a:r>
          </a:p>
        </p:txBody>
      </p:sp>
    </p:spTree>
    <p:extLst>
      <p:ext uri="{BB962C8B-B14F-4D97-AF65-F5344CB8AC3E}">
        <p14:creationId xmlns:p14="http://schemas.microsoft.com/office/powerpoint/2010/main" val="1610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Ядерная война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2" name="Picture 4" descr="Ядерный гриб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69" y="2339506"/>
            <a:ext cx="5841724" cy="73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Во </a:t>
            </a:r>
            <a:r>
              <a:rPr lang="ru-RU" sz="6600" dirty="0">
                <a:latin typeface="Corbel" panose="020B0503020204020204" pitchFamily="34" charset="0"/>
              </a:rPr>
              <a:t>времена Гиппократа думали, что желчь – это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причина </a:t>
            </a:r>
            <a:r>
              <a:rPr lang="ru-RU" sz="6600" dirty="0">
                <a:latin typeface="Corbel" panose="020B0503020204020204" pitchFamily="34" charset="0"/>
              </a:rPr>
              <a:t>злого, сварливого нрава. Также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считалось</a:t>
            </a:r>
            <a:r>
              <a:rPr lang="ru-RU" sz="6600" dirty="0">
                <a:latin typeface="Corbel" panose="020B0503020204020204" pitchFamily="34" charset="0"/>
              </a:rPr>
              <a:t>, что у НИХ нет желчного пузыря,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поэтому </a:t>
            </a:r>
            <a:r>
              <a:rPr lang="ru-RU" sz="6600" dirty="0">
                <a:latin typeface="Corbel" panose="020B0503020204020204" pitchFamily="34" charset="0"/>
              </a:rPr>
              <a:t>это самые миролюбивые животные.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ИХ.</a:t>
            </a:r>
            <a:endParaRPr lang="ru-RU" sz="1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Голуби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0" name="Picture 6" descr="В Омске из-за выбросов умирают голуби? | Последние Новости Омска и Омской  области | БК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3" y="2809229"/>
            <a:ext cx="8486200" cy="59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 </a:t>
            </a:r>
            <a:r>
              <a:rPr lang="ru-RU" sz="6600" dirty="0">
                <a:latin typeface="Corbel" panose="020B0503020204020204" pitchFamily="34" charset="0"/>
              </a:rPr>
              <a:t>2018 года жителям Молдовы не надо в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экстренных </a:t>
            </a:r>
            <a:r>
              <a:rPr lang="ru-RU" sz="6600" dirty="0">
                <a:latin typeface="Corbel" panose="020B0503020204020204" pitchFamily="34" charset="0"/>
              </a:rPr>
              <a:t>ситуациях вспоминать, с кем соединит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номер </a:t>
            </a:r>
            <a:r>
              <a:rPr lang="ru-RU" sz="6600" dirty="0">
                <a:latin typeface="Corbel" panose="020B0503020204020204" pitchFamily="34" charset="0"/>
              </a:rPr>
              <a:t>с окончанием «1», с кем – с «2», и т.д.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Какой </a:t>
            </a:r>
            <a:r>
              <a:rPr lang="ru-RU" sz="6600" b="1" dirty="0">
                <a:latin typeface="Corbel" panose="020B0503020204020204" pitchFamily="34" charset="0"/>
              </a:rPr>
              <a:t>единственный номер достаточно знать 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сейчас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28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112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8" name="Picture 10" descr="Get 112 Where Are U - Microsoft Sto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43" y="2573233"/>
            <a:ext cx="6750450" cy="67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Герой </a:t>
            </a:r>
            <a:r>
              <a:rPr lang="ru-RU" sz="6600" dirty="0">
                <a:latin typeface="Corbel" panose="020B0503020204020204" pitchFamily="34" charset="0"/>
              </a:rPr>
              <a:t>социального ролика – </a:t>
            </a:r>
            <a:r>
              <a:rPr lang="ru-RU" sz="6600" dirty="0" smtClean="0">
                <a:latin typeface="Corbel" panose="020B0503020204020204" pitchFamily="34" charset="0"/>
              </a:rPr>
              <a:t>преподаватель</a:t>
            </a:r>
            <a:r>
              <a:rPr lang="ru-RU" sz="6600" dirty="0" smtClean="0">
                <a:latin typeface="Corbel" panose="020B0503020204020204" pitchFamily="34" charset="0"/>
              </a:rPr>
              <a:t>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Медицинского </a:t>
            </a:r>
            <a:r>
              <a:rPr lang="ru-RU" sz="6600" dirty="0">
                <a:latin typeface="Corbel" panose="020B0503020204020204" pitchFamily="34" charset="0"/>
              </a:rPr>
              <a:t>университета, который попадает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 </a:t>
            </a:r>
            <a:r>
              <a:rPr lang="ru-RU" sz="6600" dirty="0">
                <a:latin typeface="Corbel" panose="020B0503020204020204" pitchFamily="34" charset="0"/>
              </a:rPr>
              <a:t>операционный стол. Узнав в хирурге своего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бывшего </a:t>
            </a:r>
            <a:r>
              <a:rPr lang="ru-RU" sz="6600" dirty="0">
                <a:latin typeface="Corbel" panose="020B0503020204020204" pitchFamily="34" charset="0"/>
              </a:rPr>
              <a:t>ученика, он горестно вздыхает и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начинает </a:t>
            </a:r>
            <a:r>
              <a:rPr lang="ru-RU" sz="6600" dirty="0">
                <a:latin typeface="Corbel" panose="020B0503020204020204" pitchFamily="34" charset="0"/>
              </a:rPr>
              <a:t>мысленно прощаться с жизнью.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Какую </a:t>
            </a:r>
            <a:r>
              <a:rPr lang="ru-RU" sz="6600" b="1" dirty="0">
                <a:latin typeface="Corbel" panose="020B0503020204020204" pitchFamily="34" charset="0"/>
              </a:rPr>
              <a:t>проблему затрагивает этот ролик? </a:t>
            </a:r>
            <a:endParaRPr lang="ru-RU" sz="13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Коррупция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8" name="Picture 4" descr="В АПК появится новое подразделение, призванное выявлять коррупцию среди  высокопоставленных чиновник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0" y="3193764"/>
            <a:ext cx="9623480" cy="54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10686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Писатель </a:t>
            </a:r>
            <a:r>
              <a:rPr lang="ru-RU" sz="6600" dirty="0">
                <a:latin typeface="Corbel" panose="020B0503020204020204" pitchFamily="34" charset="0"/>
              </a:rPr>
              <a:t>Уильям Теккерей утверждал, что война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облагает </a:t>
            </a:r>
            <a:r>
              <a:rPr lang="ru-RU" sz="6600" dirty="0">
                <a:latin typeface="Corbel" panose="020B0503020204020204" pitchFamily="34" charset="0"/>
              </a:rPr>
              <a:t>данью и мужчин, и женщин: у первых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забирает </a:t>
            </a:r>
            <a:r>
              <a:rPr lang="ru-RU" sz="6600" dirty="0">
                <a:latin typeface="Corbel" panose="020B0503020204020204" pitchFamily="34" charset="0"/>
              </a:rPr>
              <a:t>АЛЬФУ, у вторых – БЕТЫ. «АЛЬФА, БЕТЫ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 </a:t>
            </a:r>
            <a:r>
              <a:rPr lang="ru-RU" sz="6600" dirty="0">
                <a:latin typeface="Corbel" panose="020B0503020204020204" pitchFamily="34" charset="0"/>
              </a:rPr>
              <a:t>лавры» – книга Валентина Пикуля, пережившего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Вторую </a:t>
            </a:r>
            <a:r>
              <a:rPr lang="ru-RU" sz="6600" dirty="0">
                <a:latin typeface="Corbel" panose="020B0503020204020204" pitchFamily="34" charset="0"/>
              </a:rPr>
              <a:t>мировую войну, потерю отца и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всенародное </a:t>
            </a:r>
            <a:r>
              <a:rPr lang="ru-RU" sz="6600" dirty="0">
                <a:latin typeface="Corbel" panose="020B0503020204020204" pitchFamily="34" charset="0"/>
              </a:rPr>
              <a:t>признание.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Напишите </a:t>
            </a:r>
            <a:r>
              <a:rPr lang="ru-RU" sz="6600" b="1" dirty="0">
                <a:latin typeface="Corbel" panose="020B0503020204020204" pitchFamily="34" charset="0"/>
              </a:rPr>
              <a:t>обе замены.</a:t>
            </a:r>
            <a:endParaRPr lang="ru-RU" sz="8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Кровь – 1 балл</a:t>
            </a:r>
            <a:b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Слёзы – 1 балл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080" name="Picture 8" descr="https://citaty.info/files/styles/poster/public/portraits/30393_0.jpg?itok=ACHPOvf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48" y="2700711"/>
            <a:ext cx="4397491" cy="64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57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363</Words>
  <Application>Microsoft Office PowerPoint</Application>
  <PresentationFormat>Произвольный</PresentationFormat>
  <Paragraphs>82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394</cp:revision>
  <dcterms:modified xsi:type="dcterms:W3CDTF">2021-01-05T15:27:03Z</dcterms:modified>
</cp:coreProperties>
</file>