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18"/>
  </p:handoutMasterIdLst>
  <p:sldIdLst>
    <p:sldId id="256" r:id="rId3"/>
    <p:sldId id="274" r:id="rId4"/>
    <p:sldId id="276" r:id="rId5"/>
    <p:sldId id="277" r:id="rId7"/>
    <p:sldId id="278" r:id="rId8"/>
    <p:sldId id="279" r:id="rId9"/>
    <p:sldId id="280" r:id="rId10"/>
    <p:sldId id="291" r:id="rId11"/>
    <p:sldId id="295" r:id="rId12"/>
    <p:sldId id="296" r:id="rId13"/>
    <p:sldId id="297" r:id="rId14"/>
    <p:sldId id="298" r:id="rId15"/>
    <p:sldId id="287" r:id="rId16"/>
    <p:sldId id="25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253DE22-837A-4860-AB81-6EE81483307C}">
          <p14:sldIdLst>
            <p14:sldId id="256"/>
            <p14:sldId id="274"/>
            <p14:sldId id="276"/>
            <p14:sldId id="277"/>
            <p14:sldId id="278"/>
            <p14:sldId id="279"/>
            <p14:sldId id="280"/>
            <p14:sldId id="291"/>
            <p14:sldId id="295"/>
            <p14:sldId id="296"/>
            <p14:sldId id="297"/>
            <p14:sldId id="298"/>
            <p14:sldId id="287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41064"/>
    <a:srgbClr val="471688"/>
    <a:srgbClr val="431153"/>
    <a:srgbClr val="04041E"/>
    <a:srgbClr val="0D0D71"/>
    <a:srgbClr val="130541"/>
    <a:srgbClr val="230975"/>
    <a:srgbClr val="63B35D"/>
    <a:srgbClr val="CCC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6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19"/>
    </p:cViewPr>
  </p:sorterViewPr>
  <p:notesViewPr>
    <p:cSldViewPr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A1178-CCE7-42DC-98D6-71259D5EC55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377DB-9F27-498A-9C4E-308FC3D18F4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44963-81E1-4306-AA39-0ADE91555D82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259060" y="262397"/>
            <a:ext cx="1152128" cy="6144667"/>
          </a:xfrm>
          <a:prstGeom prst="rect">
            <a:avLst/>
          </a:prstGeom>
          <a:solidFill>
            <a:srgbClr val="04041E"/>
          </a:solidFill>
          <a:ln>
            <a:solidFill>
              <a:srgbClr val="130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7736137" y="266281"/>
            <a:ext cx="1152128" cy="6144667"/>
          </a:xfrm>
          <a:prstGeom prst="rect">
            <a:avLst/>
          </a:prstGeom>
          <a:solidFill>
            <a:srgbClr val="130541"/>
          </a:solidFill>
          <a:ln>
            <a:solidFill>
              <a:srgbClr val="130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Picture 2" descr="http://ae01.alicdn.com/kf/HTB1lGgAXtfvK1RjSspfq6zzXFXaA.jpg_q50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" t="10206" b="10320"/>
          <a:stretch>
            <a:fillRect/>
          </a:stretch>
        </p:blipFill>
        <p:spPr bwMode="auto">
          <a:xfrm>
            <a:off x="511742" y="255502"/>
            <a:ext cx="7633704" cy="614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 userDrawn="1"/>
        </p:nvSpPr>
        <p:spPr>
          <a:xfrm>
            <a:off x="251520" y="6453336"/>
            <a:ext cx="8636745" cy="2880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Каратанова</a:t>
            </a:r>
            <a:r>
              <a:rPr lang="ru-RU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М.Н. МБОУ СОШ №256 ГО ЗАТО Фокино Приморский край</a:t>
            </a:r>
            <a:endParaRPr lang="ru-RU" sz="1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 rot="21149676">
            <a:off x="132255" y="518370"/>
            <a:ext cx="4102375" cy="648072"/>
          </a:xfrm>
          <a:prstGeom prst="rect">
            <a:avLst/>
          </a:prstGeom>
          <a:solidFill>
            <a:srgbClr val="FFC000"/>
          </a:solidFill>
          <a:ln w="793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УСТНЫЙ</a:t>
            </a:r>
            <a:r>
              <a:rPr lang="ru-RU" sz="2800" b="1" baseline="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СЧЁТ - 23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 rot="193606">
            <a:off x="767195" y="5013789"/>
            <a:ext cx="7771260" cy="1150702"/>
          </a:xfrm>
          <a:prstGeom prst="rect">
            <a:avLst/>
          </a:prstGeom>
          <a:solidFill>
            <a:schemeClr val="bg1"/>
          </a:solidFill>
          <a:ln w="793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baseline="0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ДЕЛЕНИЕ ДЕСЯТИЧНОЙ ДРОБИ </a:t>
            </a:r>
            <a:endParaRPr lang="ru-RU" sz="3000" b="1" baseline="0" dirty="0" smtClean="0">
              <a:solidFill>
                <a:srgbClr val="008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3000" b="1" baseline="0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НА РАЗРЯДНУЮ ЕДИНИЦУ 1000</a:t>
            </a:r>
            <a:endParaRPr lang="ru-RU" sz="3000" b="1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 rot="642767">
            <a:off x="7713399" y="761326"/>
            <a:ext cx="864095" cy="1340532"/>
          </a:xfrm>
          <a:prstGeom prst="rect">
            <a:avLst/>
          </a:prstGeom>
          <a:solidFill>
            <a:srgbClr val="CCC1D9"/>
          </a:solidFill>
          <a:ln w="793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5</a:t>
            </a:r>
            <a:endParaRPr lang="ru-RU" sz="6000" b="1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 rot="205294">
            <a:off x="339850" y="1297168"/>
            <a:ext cx="3384375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 w="793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МАТЕМАТИКА</a:t>
            </a:r>
            <a:endParaRPr lang="ru-RU" sz="28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ae01.alicdn.com/kf/HTB1lGgAXtfvK1RjSspfq6zzXFXaA.jpg_q50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" t="10206" r="3939" b="10320"/>
          <a:stretch>
            <a:fillRect/>
          </a:stretch>
        </p:blipFill>
        <p:spPr bwMode="auto">
          <a:xfrm>
            <a:off x="3203848" y="657785"/>
            <a:ext cx="5770688" cy="483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 userDrawn="1"/>
        </p:nvSpPr>
        <p:spPr>
          <a:xfrm>
            <a:off x="1477160" y="5877272"/>
            <a:ext cx="7487328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Успехов!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9512" y="836712"/>
            <a:ext cx="3816423" cy="4536504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179512" y="476672"/>
            <a:ext cx="8712968" cy="5927800"/>
          </a:xfrm>
          <a:prstGeom prst="rect">
            <a:avLst/>
          </a:prstGeom>
          <a:solidFill>
            <a:srgbClr val="341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300299" y="273827"/>
            <a:ext cx="5479701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https://i.ytimg.com/vi/354dmcQo2No/maxresdefault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30950"/>
            <a:ext cx="7648848" cy="430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 userDrawn="1"/>
        </p:nvSpPr>
        <p:spPr>
          <a:xfrm>
            <a:off x="3300299" y="1356841"/>
            <a:ext cx="5479701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i.ytimg.com/vi/354dmcQo2No/maxresdefault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68932"/>
            <a:ext cx="793688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477160" y="5877272"/>
            <a:ext cx="7487328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769751" y="5819343"/>
            <a:ext cx="69021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Продолжение следует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391880" y="548680"/>
            <a:ext cx="4404144" cy="1490661"/>
            <a:chOff x="796801" y="2642685"/>
            <a:chExt cx="4404144" cy="1490661"/>
          </a:xfrm>
        </p:grpSpPr>
        <p:sp>
          <p:nvSpPr>
            <p:cNvPr id="9" name="Прямоугольник 8"/>
            <p:cNvSpPr/>
            <p:nvPr userDrawn="1"/>
          </p:nvSpPr>
          <p:spPr>
            <a:xfrm rot="21053530">
              <a:off x="796801" y="2642685"/>
              <a:ext cx="4404144" cy="1490661"/>
            </a:xfrm>
            <a:prstGeom prst="rect">
              <a:avLst/>
            </a:prstGeom>
            <a:solidFill>
              <a:srgbClr val="E9EFF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 userDrawn="1"/>
          </p:nvSpPr>
          <p:spPr>
            <a:xfrm rot="21018818">
              <a:off x="1086260" y="2929074"/>
              <a:ext cx="382701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МОЛОДЦЫ!</a:t>
              </a:r>
              <a:endPara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4505868" y="1052736"/>
            <a:ext cx="3672408" cy="4752528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971600" y="1884344"/>
            <a:ext cx="4032448" cy="830997"/>
            <a:chOff x="1187624" y="1842261"/>
            <a:chExt cx="4032448" cy="830997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1187624" y="1897720"/>
              <a:ext cx="4032448" cy="720080"/>
            </a:xfrm>
            <a:prstGeom prst="rect">
              <a:avLst/>
            </a:prstGeom>
            <a:solidFill>
              <a:srgbClr val="E9EFF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685804" y="1842261"/>
              <a:ext cx="3036088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8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Источники</a:t>
              </a:r>
              <a:endParaRPr lang="ru-RU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5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52E79-C306-48F6-B471-09343DD2E125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CEFC1-7AF8-47F2-B558-A25CCBCBC388}" type="slidenum">
              <a:rPr lang="ru-RU" smtClean="0"/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9.jpeg"/><Relationship Id="rId7" Type="http://schemas.openxmlformats.org/officeDocument/2006/relationships/image" Target="../media/image8.jpeg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hyperlink" Target="https://i.ytimg.com/vi/354dmcQo2No/maxresdefault.jpg" TargetMode="External"/><Relationship Id="rId1" Type="http://schemas.openxmlformats.org/officeDocument/2006/relationships/hyperlink" Target="http://ae01.alicdn.com/kf/HTB1lGgAXtfvK1RjSspfq6zzXFXaA.jpg_q50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070" y="6453505"/>
            <a:ext cx="8750935" cy="390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395561" y="2143167"/>
            <a:ext cx="2053776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0,00302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5561" y="3082851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0,0302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23928" y="407058"/>
            <a:ext cx="2899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3,02 : 1000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05249" y="1217990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0,302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07904" y="1459452"/>
            <a:ext cx="3043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82,4 : 1000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05249" y="5877271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8,00824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95561" y="4933135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0,824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95561" y="4005062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0,0824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629914" y="404877"/>
            <a:ext cx="201622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0,00302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624154" y="1465128"/>
            <a:ext cx="201622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0,0824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05201" y="147037"/>
            <a:ext cx="1016168" cy="56689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в конец 29">
            <a:hlinkClick r:id="" action="ppaction://noaction" highlightClick="1"/>
          </p:cNvPr>
          <p:cNvSpPr/>
          <p:nvPr/>
        </p:nvSpPr>
        <p:spPr>
          <a:xfrm>
            <a:off x="7161789" y="6172172"/>
            <a:ext cx="857291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Управляющая кнопка: далее 30">
            <a:hlinkClick r:id="" action="ppaction://hlinkshowjump?jump=nextslide" highlightClick="1"/>
          </p:cNvPr>
          <p:cNvSpPr/>
          <p:nvPr/>
        </p:nvSpPr>
        <p:spPr>
          <a:xfrm>
            <a:off x="8063188" y="6177402"/>
            <a:ext cx="855992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2" grpId="0" animBg="1"/>
      <p:bldP spid="23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0170" y="3073896"/>
            <a:ext cx="2053776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3922" y="2132856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0,037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7211" y="390769"/>
            <a:ext cx="2911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370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1000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3922" y="1217991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0,0037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7211" y="1460577"/>
            <a:ext cx="3199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85,3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1000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3922" y="5877272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0,00853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3082" y="4941167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0,853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3922" y="4005062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0,0853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41896" y="415274"/>
            <a:ext cx="201622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636136" y="1475525"/>
            <a:ext cx="201622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0,0853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5201" y="147037"/>
            <a:ext cx="1016168" cy="56689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Управляющая кнопка: в конец 16">
            <a:hlinkClick r:id="" action="ppaction://noaction" highlightClick="1"/>
          </p:cNvPr>
          <p:cNvSpPr/>
          <p:nvPr/>
        </p:nvSpPr>
        <p:spPr>
          <a:xfrm>
            <a:off x="7161789" y="6172172"/>
            <a:ext cx="857291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063188" y="6177402"/>
            <a:ext cx="855992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5105" y="3073895"/>
            <a:ext cx="2053776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0,0045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8857" y="2132855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0,045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1920" y="378309"/>
            <a:ext cx="2784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4,5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1000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4481" y="1217990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0,00045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880" y="1443984"/>
            <a:ext cx="3360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100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,5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1000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4481" y="4006195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,005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3641" y="4941166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,01005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4793" y="5877271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,1005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41912" y="392206"/>
            <a:ext cx="201622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0,0045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636152" y="1452457"/>
            <a:ext cx="201622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,1005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5201" y="147037"/>
            <a:ext cx="1016168" cy="56689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Управляющая кнопка: в конец 18">
            <a:hlinkClick r:id="" action="ppaction://noaction" highlightClick="1"/>
          </p:cNvPr>
          <p:cNvSpPr/>
          <p:nvPr/>
        </p:nvSpPr>
        <p:spPr>
          <a:xfrm>
            <a:off x="7161789" y="6172172"/>
            <a:ext cx="857291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8063188" y="6177402"/>
            <a:ext cx="855992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18393" y="1196752"/>
            <a:ext cx="1851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Титульный слайд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618319" y="1586676"/>
            <a:ext cx="145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Фон слайдов</a:t>
            </a:r>
            <a:endParaRPr lang="ru-RU" dirty="0"/>
          </a:p>
        </p:txBody>
      </p:sp>
      <p:pic>
        <p:nvPicPr>
          <p:cNvPr id="1026" name="Picture 2" descr="https://i.pinimg.com/736x/57/cb/2d/57cb2d511b8a4e8235d4dfa8559ecf3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391456"/>
            <a:ext cx="170672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pinimg.com/736x/42/50/f6/4250f6304a4c2911c27137773b1147e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527" y="3140968"/>
            <a:ext cx="1706720" cy="238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.pinimg.com/736x/64/99/3a/64993a342f2688197dca306844c9e7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77072"/>
            <a:ext cx="1685779" cy="219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bookree.org/loader/img.php?dir=340c3daddc982eb4c16074cf5905883d&amp;file=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792" y="3284984"/>
            <a:ext cx="1720835" cy="224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cook.minemshop.ru/image/102344488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335672"/>
            <a:ext cx="1685779" cy="220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2" descr="https://xn----gtbbearpc0e1cxd.xn--p1ai/wp-content/uploads/2017/11/%D0%93%D0%94%D0%97-%D0%BF%D0%BE-%D0%BC%D0%B0%D1%82%D0%B5%D0%BC%D0%B0%D1%82%D0%B8%D0%BA%D0%B5-5-%D0%BA%D0%BB%D0%B0%D1%81%D1%81-%D0%B0%D0%B2%D1%82%D0%BE%D1%80%D1%8B-%D0%94%D0%BE%D1%80%D0%BE%D1%84%D0%B5%D0%B5%D0%B2-%D0%B8-%D0%A8%D0%B0%D1%80%D1%8B%D0%B3%D0%B8%D0%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 dirty="0"/>
          </a:p>
        </p:txBody>
      </p:sp>
      <p:sp>
        <p:nvSpPr>
          <p:cNvPr id="10" name="AutoShape 14" descr="https://xn----gtbbearpc0e1cxd.xn--p1ai/wp-content/uploads/2017/11/%D0%93%D0%94%D0%97-%D0%BF%D0%BE-%D0%BC%D0%B0%D1%82%D0%B5%D0%BC%D0%B0%D1%82%D0%B8%D0%BA%D0%B5-5-%D0%BA%D0%BB%D0%B0%D1%81%D1%81-%D0%B0%D0%B2%D1%82%D0%BE%D1%80%D1%8B-%D0%94%D0%BE%D1%80%D0%BE%D1%84%D0%B5%D0%B5%D0%B2-%D0%B8-%D0%A8%D0%B0%D1%80%D1%8B%D0%B3%D0%B8%D0%B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 dirty="0"/>
          </a:p>
        </p:txBody>
      </p:sp>
      <p:pic>
        <p:nvPicPr>
          <p:cNvPr id="1040" name="Picture 16" descr="https://elib.pnzgu.ru/files/eb/image/7HQtIuQ83hS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33056"/>
            <a:ext cx="169529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24744"/>
            <a:ext cx="3845540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Здравствуйте.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каждом слайде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представлено два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примера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несколько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вариантов ответов.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Ваша задача найти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100392" y="6093296"/>
            <a:ext cx="754384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405201" y="147037"/>
            <a:ext cx="1016168" cy="56689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" action="ppaction://noaction" highlightClick="1"/>
          </p:cNvPr>
          <p:cNvSpPr/>
          <p:nvPr/>
        </p:nvSpPr>
        <p:spPr>
          <a:xfrm>
            <a:off x="7161789" y="6172172"/>
            <a:ext cx="857291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394481" y="1231830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0,0015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89929" y="2167934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0,015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69840" y="365975"/>
            <a:ext cx="2591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1,5 : 1000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75105" y="3104037"/>
            <a:ext cx="2053776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0,10005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932275" y="1487352"/>
            <a:ext cx="2828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67,8 : 1000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94481" y="4955007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0,678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94481" y="4018903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0,00678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94481" y="5891111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0,0678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626430" y="390770"/>
            <a:ext cx="201622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0,0015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642374" y="1487352"/>
            <a:ext cx="201622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0,0678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Управляющая кнопка: далее 65">
            <a:hlinkClick r:id="" action="ppaction://hlinkshowjump?jump=nextslide" highlightClick="1"/>
          </p:cNvPr>
          <p:cNvSpPr/>
          <p:nvPr/>
        </p:nvSpPr>
        <p:spPr>
          <a:xfrm>
            <a:off x="8063188" y="6177402"/>
            <a:ext cx="855992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72" grpId="0" animBg="1"/>
      <p:bldP spid="39" grpId="0" animBg="1"/>
      <p:bldP spid="60" grpId="0" animBg="1"/>
      <p:bldP spid="61" grpId="0" animBg="1"/>
      <p:bldP spid="63" grpId="0" animBg="1"/>
      <p:bldP spid="6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379585" y="3101401"/>
            <a:ext cx="2053776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0,0305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94409" y="2154496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0,00305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45469" y="399769"/>
            <a:ext cx="2968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30,5 : 1000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98961" y="1218392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0,305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39952" y="1473916"/>
            <a:ext cx="2828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4,3 : 1000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98961" y="5877673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0,043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98961" y="4005465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0,00043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07407" y="4950090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0,0043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626430" y="413665"/>
            <a:ext cx="201622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0,0305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620670" y="1473916"/>
            <a:ext cx="201622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0,0043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05201" y="147037"/>
            <a:ext cx="1016168" cy="56689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Управляющая кнопка: в конец 18">
            <a:hlinkClick r:id="" action="ppaction://noaction" highlightClick="1"/>
          </p:cNvPr>
          <p:cNvSpPr/>
          <p:nvPr/>
        </p:nvSpPr>
        <p:spPr>
          <a:xfrm>
            <a:off x="7161789" y="6172172"/>
            <a:ext cx="857291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8063188" y="6177402"/>
            <a:ext cx="855992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5" grpId="0" animBg="1"/>
      <p:bldP spid="36" grpId="0" animBg="1"/>
      <p:bldP spid="38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395561" y="2143167"/>
            <a:ext cx="2053776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0,00032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5561" y="3082851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0,0032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23928" y="407058"/>
            <a:ext cx="2899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0,32 : 1000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05249" y="1217990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0,032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07904" y="1459452"/>
            <a:ext cx="3043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800,4 : 1000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05249" y="5877271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8,004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95561" y="4933135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0,08004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95561" y="4005062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0,8004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629914" y="404877"/>
            <a:ext cx="201622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0,00032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624154" y="1465128"/>
            <a:ext cx="201622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0,8004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05201" y="147037"/>
            <a:ext cx="1016168" cy="56689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в конец 29">
            <a:hlinkClick r:id="" action="ppaction://noaction" highlightClick="1"/>
          </p:cNvPr>
          <p:cNvSpPr/>
          <p:nvPr/>
        </p:nvSpPr>
        <p:spPr>
          <a:xfrm>
            <a:off x="7161789" y="6172172"/>
            <a:ext cx="857291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Управляющая кнопка: далее 30">
            <a:hlinkClick r:id="" action="ppaction://hlinkshowjump?jump=nextslide" highlightClick="1"/>
          </p:cNvPr>
          <p:cNvSpPr/>
          <p:nvPr/>
        </p:nvSpPr>
        <p:spPr>
          <a:xfrm>
            <a:off x="8063188" y="6177402"/>
            <a:ext cx="855992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2" grpId="0" animBg="1"/>
      <p:bldP spid="23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0170" y="3073896"/>
            <a:ext cx="2053776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3922" y="2132856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0,0007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00073" y="401378"/>
            <a:ext cx="2591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7  : 1000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3922" y="1217991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0,00007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5896" y="1460578"/>
            <a:ext cx="3199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805,3 : 1000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3922" y="5877272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0,00853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3082" y="4941167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0,08053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3922" y="4005062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0,8053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41896" y="415274"/>
            <a:ext cx="201622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636136" y="1475525"/>
            <a:ext cx="201622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0,8053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5201" y="147037"/>
            <a:ext cx="1016168" cy="56689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Управляющая кнопка: в конец 16">
            <a:hlinkClick r:id="" action="ppaction://noaction" highlightClick="1"/>
          </p:cNvPr>
          <p:cNvSpPr/>
          <p:nvPr/>
        </p:nvSpPr>
        <p:spPr>
          <a:xfrm>
            <a:off x="7161789" y="6172172"/>
            <a:ext cx="857291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063188" y="6177402"/>
            <a:ext cx="855992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5105" y="3073895"/>
            <a:ext cx="2053776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0,043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8857" y="2132855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0,0043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1920" y="378309"/>
            <a:ext cx="2784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43 : 1000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4481" y="1217990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0,00043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880" y="1443984"/>
            <a:ext cx="3360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8406,5 : 1000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4481" y="4006195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0,84065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3641" y="4941166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84,065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4793" y="5877271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8,4065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41912" y="392206"/>
            <a:ext cx="201622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0,043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636152" y="1452457"/>
            <a:ext cx="201622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8,4065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5201" y="147037"/>
            <a:ext cx="1016168" cy="56689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Управляющая кнопка: в конец 18">
            <a:hlinkClick r:id="" action="ppaction://noaction" highlightClick="1"/>
          </p:cNvPr>
          <p:cNvSpPr/>
          <p:nvPr/>
        </p:nvSpPr>
        <p:spPr>
          <a:xfrm>
            <a:off x="7161789" y="6172172"/>
            <a:ext cx="857291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8063188" y="6177402"/>
            <a:ext cx="855992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Прямоугольник 63"/>
          <p:cNvSpPr/>
          <p:nvPr/>
        </p:nvSpPr>
        <p:spPr>
          <a:xfrm>
            <a:off x="403657" y="1217991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0,0107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99105" y="2154095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0,00107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23928" y="429432"/>
            <a:ext cx="2786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10,7 : 1000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84281" y="3090198"/>
            <a:ext cx="2053776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0,107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111449" y="1491632"/>
            <a:ext cx="2828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3,3 : 1000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03657" y="4941168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0,033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03657" y="4005064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0,00033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03657" y="5877272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0,0033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653272" y="437055"/>
            <a:ext cx="201622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0,0107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647512" y="1497306"/>
            <a:ext cx="201622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0,0033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5201" y="147037"/>
            <a:ext cx="1016168" cy="56689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Управляющая кнопка: в конец 16">
            <a:hlinkClick r:id="" action="ppaction://noaction" highlightClick="1"/>
          </p:cNvPr>
          <p:cNvSpPr/>
          <p:nvPr/>
        </p:nvSpPr>
        <p:spPr>
          <a:xfrm>
            <a:off x="7161789" y="6172172"/>
            <a:ext cx="857291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063188" y="6177402"/>
            <a:ext cx="855992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72" grpId="0" animBg="1"/>
      <p:bldP spid="39" grpId="0" animBg="1"/>
      <p:bldP spid="60" grpId="0" animBg="1"/>
      <p:bldP spid="61" grpId="0" animBg="1"/>
      <p:bldP spid="63" grpId="0" animBg="1"/>
      <p:bldP spid="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379585" y="3101401"/>
            <a:ext cx="2053776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0,0005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94409" y="2154496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45469" y="399769"/>
            <a:ext cx="2968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0,5 : 1000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98961" y="1218392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0,00005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39952" y="1473916"/>
            <a:ext cx="2828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48 : 1000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98961" y="5877673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0,0048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98961" y="4005465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0,00048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07407" y="4950090"/>
            <a:ext cx="203440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0,048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626430" y="413665"/>
            <a:ext cx="201622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0,0005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620670" y="1473916"/>
            <a:ext cx="2016224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0,048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05201" y="147037"/>
            <a:ext cx="1016168" cy="56689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Управляющая кнопка: в конец 18">
            <a:hlinkClick r:id="" action="ppaction://noaction" highlightClick="1"/>
          </p:cNvPr>
          <p:cNvSpPr/>
          <p:nvPr/>
        </p:nvSpPr>
        <p:spPr>
          <a:xfrm>
            <a:off x="7161789" y="6172172"/>
            <a:ext cx="857291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8063188" y="6177402"/>
            <a:ext cx="855992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5" grpId="0" animBg="1"/>
      <p:bldP spid="36" grpId="0" animBg="1"/>
      <p:bldP spid="38" grpId="0" animBg="1"/>
      <p:bldP spid="3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918</Words>
  <Application>WPS Presentation</Application>
  <PresentationFormat>Экран (4:3)</PresentationFormat>
  <Paragraphs>233</Paragraphs>
  <Slides>14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Arial</vt:lpstr>
      <vt:lpstr>SimSun</vt:lpstr>
      <vt:lpstr>Wingdings</vt:lpstr>
      <vt:lpstr>Comic Sans MS</vt:lpstr>
      <vt:lpstr>Times New Roman</vt:lpstr>
      <vt:lpstr>Calibri</vt:lpstr>
      <vt:lpstr>Microsoft YaHei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KarMaN</dc:creator>
  <cp:lastModifiedBy>Людмила Мороз</cp:lastModifiedBy>
  <cp:revision>433</cp:revision>
  <dcterms:created xsi:type="dcterms:W3CDTF">2020-03-10T07:50:00Z</dcterms:created>
  <dcterms:modified xsi:type="dcterms:W3CDTF">2024-11-01T15:29:34Z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9E3607F2A2E44AF380B54BE61AFF5997_12</vt:lpwstr>
  </property>
  <property fmtid="{D5CDD505-2E9C-101B-9397-08002B2CF9AE}" pid="3" name="KSOProductBuildVer">
    <vt:lpwstr>1049-12.2.0.18607</vt:lpwstr>
  </property>
</Properties>
</file>