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3"/>
    <p:sldId id="290" r:id="rId4"/>
    <p:sldId id="258" r:id="rId5"/>
    <p:sldId id="317" r:id="rId6"/>
    <p:sldId id="318" r:id="rId7"/>
    <p:sldId id="319" r:id="rId8"/>
    <p:sldId id="320" r:id="rId9"/>
    <p:sldId id="259" r:id="rId10"/>
    <p:sldId id="321" r:id="rId11"/>
    <p:sldId id="322" r:id="rId12"/>
    <p:sldId id="323" r:id="rId13"/>
    <p:sldId id="324" r:id="rId14"/>
    <p:sldId id="269" r:id="rId15"/>
    <p:sldId id="325" r:id="rId16"/>
    <p:sldId id="326" r:id="rId17"/>
    <p:sldId id="327" r:id="rId18"/>
    <p:sldId id="328" r:id="rId19"/>
    <p:sldId id="278" r:id="rId20"/>
    <p:sldId id="279" r:id="rId21"/>
    <p:sldId id="280" r:id="rId22"/>
    <p:sldId id="276" r:id="rId23"/>
    <p:sldId id="281" r:id="rId24"/>
    <p:sldId id="282" r:id="rId25"/>
    <p:sldId id="283" r:id="rId26"/>
    <p:sldId id="309" r:id="rId27"/>
    <p:sldId id="310" r:id="rId28"/>
    <p:sldId id="311" r:id="rId29"/>
    <p:sldId id="312" r:id="rId30"/>
    <p:sldId id="329" r:id="rId32"/>
    <p:sldId id="330" r:id="rId33"/>
    <p:sldId id="331" r:id="rId34"/>
    <p:sldId id="332" r:id="rId35"/>
    <p:sldId id="316" r:id="rId36"/>
    <p:sldId id="334" r:id="rId37"/>
    <p:sldId id="335" r:id="rId38"/>
    <p:sldId id="336" r:id="rId39"/>
    <p:sldId id="337" r:id="rId40"/>
    <p:sldId id="339" r:id="rId41"/>
    <p:sldId id="298" r:id="rId42"/>
    <p:sldId id="340" r:id="rId43"/>
    <p:sldId id="296" r:id="rId44"/>
    <p:sldId id="257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2AD"/>
    <a:srgbClr val="FF6161"/>
    <a:srgbClr val="990099"/>
    <a:srgbClr val="008000"/>
    <a:srgbClr val="1FAC08"/>
    <a:srgbClr val="A46D36"/>
    <a:srgbClr val="ED3617"/>
    <a:srgbClr val="D9571D"/>
    <a:srgbClr val="30B693"/>
    <a:srgbClr val="17B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9" autoAdjust="0"/>
  </p:normalViewPr>
  <p:slideViewPr>
    <p:cSldViewPr>
      <p:cViewPr varScale="1">
        <p:scale>
          <a:sx n="105" d="100"/>
          <a:sy n="105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70.wmf"/><Relationship Id="rId4" Type="http://schemas.openxmlformats.org/officeDocument/2006/relationships/image" Target="../media/image69.wmf"/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80.wmf"/><Relationship Id="rId4" Type="http://schemas.openxmlformats.org/officeDocument/2006/relationships/image" Target="../media/image79.wmf"/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85.wmf"/><Relationship Id="rId4" Type="http://schemas.openxmlformats.org/officeDocument/2006/relationships/image" Target="../media/image84.wmf"/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6.vml.rels><?xml version="1.0" encoding="UTF-8" standalone="yes"?>
<Relationships xmlns="http://schemas.openxmlformats.org/package/2006/relationships"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97.wmf"/><Relationship Id="rId4" Type="http://schemas.openxmlformats.org/officeDocument/2006/relationships/image" Target="../media/image96.wmf"/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2.wmf"/><Relationship Id="rId4" Type="http://schemas.openxmlformats.org/officeDocument/2006/relationships/image" Target="../media/image101.wmf"/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19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7.wmf"/><Relationship Id="rId4" Type="http://schemas.openxmlformats.org/officeDocument/2006/relationships/image" Target="../media/image106.wmf"/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2.wmf"/><Relationship Id="rId4" Type="http://schemas.openxmlformats.org/officeDocument/2006/relationships/image" Target="../media/image111.wmf"/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9.wmf"/><Relationship Id="rId4" Type="http://schemas.openxmlformats.org/officeDocument/2006/relationships/image" Target="../media/image118.wmf"/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4.wmf"/><Relationship Id="rId4" Type="http://schemas.openxmlformats.org/officeDocument/2006/relationships/image" Target="../media/image123.wmf"/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9.wmf"/><Relationship Id="rId4" Type="http://schemas.openxmlformats.org/officeDocument/2006/relationships/image" Target="../media/image128.wmf"/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2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4.wmf"/><Relationship Id="rId4" Type="http://schemas.openxmlformats.org/officeDocument/2006/relationships/image" Target="../media/image133.wmf"/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2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9.wmf"/><Relationship Id="rId4" Type="http://schemas.openxmlformats.org/officeDocument/2006/relationships/image" Target="../media/image138.wmf"/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26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5.wmf"/><Relationship Id="rId4" Type="http://schemas.openxmlformats.org/officeDocument/2006/relationships/image" Target="../media/image144.wmf"/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2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0.wmf"/><Relationship Id="rId4" Type="http://schemas.openxmlformats.org/officeDocument/2006/relationships/image" Target="../media/image149.wmf"/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2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5.wmf"/><Relationship Id="rId4" Type="http://schemas.openxmlformats.org/officeDocument/2006/relationships/image" Target="../media/image154.wmf"/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29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0.wmf"/><Relationship Id="rId4" Type="http://schemas.openxmlformats.org/officeDocument/2006/relationships/image" Target="../media/image159.wmf"/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5.wmf"/><Relationship Id="rId4" Type="http://schemas.openxmlformats.org/officeDocument/2006/relationships/image" Target="../media/image164.wmf"/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3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2.wmf"/><Relationship Id="rId4" Type="http://schemas.openxmlformats.org/officeDocument/2006/relationships/image" Target="../media/image171.wmf"/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3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7.wmf"/><Relationship Id="rId4" Type="http://schemas.openxmlformats.org/officeDocument/2006/relationships/image" Target="../media/image176.wmf"/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3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2.wmf"/><Relationship Id="rId4" Type="http://schemas.openxmlformats.org/officeDocument/2006/relationships/image" Target="../media/image181.wmf"/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3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7.wmf"/><Relationship Id="rId4" Type="http://schemas.openxmlformats.org/officeDocument/2006/relationships/image" Target="../media/image186.wmf"/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/Relationships>
</file>

<file path=ppt/drawings/_rels/vmlDrawing3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2.wmf"/><Relationship Id="rId4" Type="http://schemas.openxmlformats.org/officeDocument/2006/relationships/image" Target="../media/image191.wmf"/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3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.wmf"/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37.vml.rels><?xml version="1.0" encoding="UTF-8" standalone="yes"?>
<Relationships xmlns="http://schemas.openxmlformats.org/package/2006/relationships"><Relationship Id="rId4" Type="http://schemas.openxmlformats.org/officeDocument/2006/relationships/image" Target="../media/image200.wmf"/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/Relationships>
</file>

<file path=ppt/drawings/_rels/vmlDrawing38.vml.rels><?xml version="1.0" encoding="UTF-8" standalone="yes"?>
<Relationships xmlns="http://schemas.openxmlformats.org/package/2006/relationships"><Relationship Id="rId4" Type="http://schemas.openxmlformats.org/officeDocument/2006/relationships/image" Target="../media/image204.wmf"/><Relationship Id="rId3" Type="http://schemas.openxmlformats.org/officeDocument/2006/relationships/image" Target="../media/image203.wmf"/><Relationship Id="rId2" Type="http://schemas.openxmlformats.org/officeDocument/2006/relationships/image" Target="../media/image202.wmf"/><Relationship Id="rId1" Type="http://schemas.openxmlformats.org/officeDocument/2006/relationships/image" Target="../media/image201.wmf"/></Relationships>
</file>

<file path=ppt/drawings/_rels/vmlDrawing4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4A1C-8A2F-434D-B9AF-EBB45093103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Выполните действия и приведите полученное выражение к виду, не содержащему степени с отрицательным показателем: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Выполните действия и приведите полученное выражение к виду, не содержащему степени с отрицательным показателем: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Выполните действия и приведите полученное выражение к виду, не содержащему степени с отрицательным показателем: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Выполните действия и приведите полученное выражение к виду, не содержащему степени с отрицательным показателем: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Выполните действия и приведите полученное выражение к виду, не содержащему степени с отрицательным показателем: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7584" y="6453336"/>
            <a:ext cx="77138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Николаевна. МКОУ СОШ № 256 ГО ЗАТО г.Фокино Приморский край</a:t>
            </a:r>
            <a:endPara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900igr.net/up/datai/172601/0010-008-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564905"/>
            <a:ext cx="5400600" cy="396606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slide" Target="slide4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wmf"/><Relationship Id="rId8" Type="http://schemas.openxmlformats.org/officeDocument/2006/relationships/oleObject" Target="../embeddings/oleObject44.bin"/><Relationship Id="rId7" Type="http://schemas.openxmlformats.org/officeDocument/2006/relationships/image" Target="../media/image45.wmf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2.bin"/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8" Type="http://schemas.openxmlformats.org/officeDocument/2006/relationships/vmlDrawing" Target="../drawings/vmlDrawing8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5" Type="http://schemas.openxmlformats.org/officeDocument/2006/relationships/oleObject" Target="../embeddings/oleObject47.bin"/><Relationship Id="rId14" Type="http://schemas.openxmlformats.org/officeDocument/2006/relationships/slide" Target="slide2.xml"/><Relationship Id="rId13" Type="http://schemas.openxmlformats.org/officeDocument/2006/relationships/image" Target="../media/image48.wmf"/><Relationship Id="rId12" Type="http://schemas.openxmlformats.org/officeDocument/2006/relationships/oleObject" Target="../embeddings/oleObject46.bin"/><Relationship Id="rId11" Type="http://schemas.openxmlformats.org/officeDocument/2006/relationships/image" Target="../media/image47.wmf"/><Relationship Id="rId10" Type="http://schemas.openxmlformats.org/officeDocument/2006/relationships/oleObject" Target="../embeddings/oleObject45.bin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wmf"/><Relationship Id="rId8" Type="http://schemas.openxmlformats.org/officeDocument/2006/relationships/oleObject" Target="../embeddings/oleObject50.bin"/><Relationship Id="rId7" Type="http://schemas.openxmlformats.org/officeDocument/2006/relationships/image" Target="../media/image50.wmf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8.bin"/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8" Type="http://schemas.openxmlformats.org/officeDocument/2006/relationships/vmlDrawing" Target="../drawings/vmlDrawing9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5" Type="http://schemas.openxmlformats.org/officeDocument/2006/relationships/oleObject" Target="../embeddings/oleObject53.bin"/><Relationship Id="rId14" Type="http://schemas.openxmlformats.org/officeDocument/2006/relationships/slide" Target="slide2.xml"/><Relationship Id="rId13" Type="http://schemas.openxmlformats.org/officeDocument/2006/relationships/image" Target="../media/image53.wmf"/><Relationship Id="rId12" Type="http://schemas.openxmlformats.org/officeDocument/2006/relationships/oleObject" Target="../embeddings/oleObject52.bin"/><Relationship Id="rId11" Type="http://schemas.openxmlformats.org/officeDocument/2006/relationships/image" Target="../media/image52.wmf"/><Relationship Id="rId10" Type="http://schemas.openxmlformats.org/officeDocument/2006/relationships/oleObject" Target="../embeddings/oleObject51.bin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wmf"/><Relationship Id="rId8" Type="http://schemas.openxmlformats.org/officeDocument/2006/relationships/oleObject" Target="../embeddings/oleObject56.bin"/><Relationship Id="rId7" Type="http://schemas.openxmlformats.org/officeDocument/2006/relationships/image" Target="../media/image55.wmf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4.bin"/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8" Type="http://schemas.openxmlformats.org/officeDocument/2006/relationships/vmlDrawing" Target="../drawings/vmlDrawing10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5" Type="http://schemas.openxmlformats.org/officeDocument/2006/relationships/oleObject" Target="../embeddings/oleObject59.bin"/><Relationship Id="rId14" Type="http://schemas.openxmlformats.org/officeDocument/2006/relationships/slide" Target="slide2.xml"/><Relationship Id="rId13" Type="http://schemas.openxmlformats.org/officeDocument/2006/relationships/image" Target="../media/image58.wmf"/><Relationship Id="rId12" Type="http://schemas.openxmlformats.org/officeDocument/2006/relationships/oleObject" Target="../embeddings/oleObject58.bin"/><Relationship Id="rId11" Type="http://schemas.openxmlformats.org/officeDocument/2006/relationships/image" Target="../media/image57.wmf"/><Relationship Id="rId10" Type="http://schemas.openxmlformats.org/officeDocument/2006/relationships/oleObject" Target="../embeddings/oleObject57.bin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3.bin"/><Relationship Id="rId8" Type="http://schemas.openxmlformats.org/officeDocument/2006/relationships/image" Target="../media/image63.wmf"/><Relationship Id="rId7" Type="http://schemas.openxmlformats.org/officeDocument/2006/relationships/oleObject" Target="../embeddings/oleObject62.bin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1.wmf"/><Relationship Id="rId3" Type="http://schemas.openxmlformats.org/officeDocument/2006/relationships/oleObject" Target="../embeddings/oleObject60.bin"/><Relationship Id="rId2" Type="http://schemas.openxmlformats.org/officeDocument/2006/relationships/image" Target="../media/image60.jpeg"/><Relationship Id="rId16" Type="http://schemas.openxmlformats.org/officeDocument/2006/relationships/vmlDrawing" Target="../drawings/vmlDrawing11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65.wmf"/><Relationship Id="rId12" Type="http://schemas.openxmlformats.org/officeDocument/2006/relationships/oleObject" Target="../embeddings/oleObject64.bin"/><Relationship Id="rId11" Type="http://schemas.openxmlformats.org/officeDocument/2006/relationships/image" Target="../media/image4.png"/><Relationship Id="rId10" Type="http://schemas.openxmlformats.org/officeDocument/2006/relationships/image" Target="../media/image64.wmf"/><Relationship Id="rId1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8.bin"/><Relationship Id="rId8" Type="http://schemas.openxmlformats.org/officeDocument/2006/relationships/image" Target="../media/image68.wmf"/><Relationship Id="rId7" Type="http://schemas.openxmlformats.org/officeDocument/2006/relationships/oleObject" Target="../embeddings/oleObject67.bin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6.wmf"/><Relationship Id="rId3" Type="http://schemas.openxmlformats.org/officeDocument/2006/relationships/oleObject" Target="../embeddings/oleObject65.bin"/><Relationship Id="rId2" Type="http://schemas.openxmlformats.org/officeDocument/2006/relationships/image" Target="../media/image60.jpeg"/><Relationship Id="rId16" Type="http://schemas.openxmlformats.org/officeDocument/2006/relationships/vmlDrawing" Target="../drawings/vmlDrawing12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70.wmf"/><Relationship Id="rId12" Type="http://schemas.openxmlformats.org/officeDocument/2006/relationships/oleObject" Target="../embeddings/oleObject69.bin"/><Relationship Id="rId11" Type="http://schemas.openxmlformats.org/officeDocument/2006/relationships/image" Target="../media/image4.png"/><Relationship Id="rId10" Type="http://schemas.openxmlformats.org/officeDocument/2006/relationships/image" Target="../media/image69.wmf"/><Relationship Id="rId1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3.bin"/><Relationship Id="rId8" Type="http://schemas.openxmlformats.org/officeDocument/2006/relationships/image" Target="../media/image73.wmf"/><Relationship Id="rId7" Type="http://schemas.openxmlformats.org/officeDocument/2006/relationships/oleObject" Target="../embeddings/oleObject72.bin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1.wmf"/><Relationship Id="rId3" Type="http://schemas.openxmlformats.org/officeDocument/2006/relationships/oleObject" Target="../embeddings/oleObject70.bin"/><Relationship Id="rId2" Type="http://schemas.openxmlformats.org/officeDocument/2006/relationships/image" Target="../media/image60.jpeg"/><Relationship Id="rId16" Type="http://schemas.openxmlformats.org/officeDocument/2006/relationships/vmlDrawing" Target="../drawings/vmlDrawing13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75.wmf"/><Relationship Id="rId12" Type="http://schemas.openxmlformats.org/officeDocument/2006/relationships/oleObject" Target="../embeddings/oleObject74.bin"/><Relationship Id="rId11" Type="http://schemas.openxmlformats.org/officeDocument/2006/relationships/image" Target="../media/image4.png"/><Relationship Id="rId10" Type="http://schemas.openxmlformats.org/officeDocument/2006/relationships/image" Target="../media/image74.wmf"/><Relationship Id="rId1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8.bin"/><Relationship Id="rId8" Type="http://schemas.openxmlformats.org/officeDocument/2006/relationships/image" Target="../media/image78.wmf"/><Relationship Id="rId7" Type="http://schemas.openxmlformats.org/officeDocument/2006/relationships/oleObject" Target="../embeddings/oleObject77.bin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76.wmf"/><Relationship Id="rId3" Type="http://schemas.openxmlformats.org/officeDocument/2006/relationships/oleObject" Target="../embeddings/oleObject75.bin"/><Relationship Id="rId2" Type="http://schemas.openxmlformats.org/officeDocument/2006/relationships/image" Target="../media/image60.jpeg"/><Relationship Id="rId16" Type="http://schemas.openxmlformats.org/officeDocument/2006/relationships/vmlDrawing" Target="../drawings/vmlDrawing14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80.wmf"/><Relationship Id="rId12" Type="http://schemas.openxmlformats.org/officeDocument/2006/relationships/oleObject" Target="../embeddings/oleObject79.bin"/><Relationship Id="rId11" Type="http://schemas.openxmlformats.org/officeDocument/2006/relationships/image" Target="../media/image4.png"/><Relationship Id="rId10" Type="http://schemas.openxmlformats.org/officeDocument/2006/relationships/image" Target="../media/image79.wmf"/><Relationship Id="rId1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3.bin"/><Relationship Id="rId8" Type="http://schemas.openxmlformats.org/officeDocument/2006/relationships/image" Target="../media/image83.wmf"/><Relationship Id="rId7" Type="http://schemas.openxmlformats.org/officeDocument/2006/relationships/oleObject" Target="../embeddings/oleObject82.bin"/><Relationship Id="rId6" Type="http://schemas.openxmlformats.org/officeDocument/2006/relationships/image" Target="../media/image82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1.wmf"/><Relationship Id="rId3" Type="http://schemas.openxmlformats.org/officeDocument/2006/relationships/oleObject" Target="../embeddings/oleObject80.bin"/><Relationship Id="rId2" Type="http://schemas.openxmlformats.org/officeDocument/2006/relationships/image" Target="../media/image60.jpeg"/><Relationship Id="rId16" Type="http://schemas.openxmlformats.org/officeDocument/2006/relationships/vmlDrawing" Target="../drawings/vmlDrawing15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85.wmf"/><Relationship Id="rId12" Type="http://schemas.openxmlformats.org/officeDocument/2006/relationships/oleObject" Target="../embeddings/oleObject84.bin"/><Relationship Id="rId11" Type="http://schemas.openxmlformats.org/officeDocument/2006/relationships/image" Target="../media/image4.png"/><Relationship Id="rId10" Type="http://schemas.openxmlformats.org/officeDocument/2006/relationships/image" Target="../media/image84.wmf"/><Relationship Id="rId1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8.bin"/><Relationship Id="rId8" Type="http://schemas.openxmlformats.org/officeDocument/2006/relationships/image" Target="../media/image90.wmf"/><Relationship Id="rId7" Type="http://schemas.openxmlformats.org/officeDocument/2006/relationships/oleObject" Target="../embeddings/oleObject87.bin"/><Relationship Id="rId6" Type="http://schemas.openxmlformats.org/officeDocument/2006/relationships/image" Target="../media/image89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88.wmf"/><Relationship Id="rId3" Type="http://schemas.openxmlformats.org/officeDocument/2006/relationships/oleObject" Target="../embeddings/oleObject85.bin"/><Relationship Id="rId2" Type="http://schemas.openxmlformats.org/officeDocument/2006/relationships/image" Target="../media/image87.png"/><Relationship Id="rId17" Type="http://schemas.openxmlformats.org/officeDocument/2006/relationships/vmlDrawing" Target="../drawings/vmlDrawing16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.png"/><Relationship Id="rId14" Type="http://schemas.openxmlformats.org/officeDocument/2006/relationships/slide" Target="slide38.xml"/><Relationship Id="rId13" Type="http://schemas.openxmlformats.org/officeDocument/2006/relationships/slide" Target="slide2.xml"/><Relationship Id="rId12" Type="http://schemas.openxmlformats.org/officeDocument/2006/relationships/image" Target="../media/image92.wmf"/><Relationship Id="rId11" Type="http://schemas.openxmlformats.org/officeDocument/2006/relationships/oleObject" Target="../embeddings/oleObject89.bin"/><Relationship Id="rId10" Type="http://schemas.openxmlformats.org/officeDocument/2006/relationships/image" Target="../media/image91.wmf"/><Relationship Id="rId1" Type="http://schemas.openxmlformats.org/officeDocument/2006/relationships/image" Target="../media/image86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3.bin"/><Relationship Id="rId8" Type="http://schemas.openxmlformats.org/officeDocument/2006/relationships/image" Target="../media/image95.wmf"/><Relationship Id="rId7" Type="http://schemas.openxmlformats.org/officeDocument/2006/relationships/oleObject" Target="../embeddings/oleObject92.bin"/><Relationship Id="rId6" Type="http://schemas.openxmlformats.org/officeDocument/2006/relationships/image" Target="../media/image94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93.wmf"/><Relationship Id="rId3" Type="http://schemas.openxmlformats.org/officeDocument/2006/relationships/oleObject" Target="../embeddings/oleObject90.bin"/><Relationship Id="rId2" Type="http://schemas.openxmlformats.org/officeDocument/2006/relationships/image" Target="../media/image87.png"/><Relationship Id="rId17" Type="http://schemas.openxmlformats.org/officeDocument/2006/relationships/vmlDrawing" Target="../drawings/vmlDrawing17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97.wmf"/><Relationship Id="rId14" Type="http://schemas.openxmlformats.org/officeDocument/2006/relationships/oleObject" Target="../embeddings/oleObject94.bin"/><Relationship Id="rId13" Type="http://schemas.openxmlformats.org/officeDocument/2006/relationships/slide" Target="slide38.xml"/><Relationship Id="rId12" Type="http://schemas.openxmlformats.org/officeDocument/2006/relationships/slide" Target="slide2.xml"/><Relationship Id="rId11" Type="http://schemas.openxmlformats.org/officeDocument/2006/relationships/image" Target="../media/image4.png"/><Relationship Id="rId10" Type="http://schemas.openxmlformats.org/officeDocument/2006/relationships/image" Target="../media/image96.wmf"/><Relationship Id="rId1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38" Type="http://schemas.openxmlformats.org/officeDocument/2006/relationships/slideLayout" Target="../slideLayouts/slideLayout2.xml"/><Relationship Id="rId37" Type="http://schemas.openxmlformats.org/officeDocument/2006/relationships/slide" Target="slide41.xml"/><Relationship Id="rId36" Type="http://schemas.openxmlformats.org/officeDocument/2006/relationships/slide" Target="slide37.xml"/><Relationship Id="rId35" Type="http://schemas.openxmlformats.org/officeDocument/2006/relationships/slide" Target="slide36.xml"/><Relationship Id="rId34" Type="http://schemas.openxmlformats.org/officeDocument/2006/relationships/slide" Target="slide35.xml"/><Relationship Id="rId33" Type="http://schemas.openxmlformats.org/officeDocument/2006/relationships/slide" Target="slide34.xml"/><Relationship Id="rId32" Type="http://schemas.openxmlformats.org/officeDocument/2006/relationships/slide" Target="slide32.xml"/><Relationship Id="rId31" Type="http://schemas.openxmlformats.org/officeDocument/2006/relationships/slide" Target="slide31.xml"/><Relationship Id="rId30" Type="http://schemas.openxmlformats.org/officeDocument/2006/relationships/slide" Target="slide30.xml"/><Relationship Id="rId3" Type="http://schemas.openxmlformats.org/officeDocument/2006/relationships/slide" Target="slide3.xml"/><Relationship Id="rId29" Type="http://schemas.openxmlformats.org/officeDocument/2006/relationships/slide" Target="slide29.xml"/><Relationship Id="rId28" Type="http://schemas.openxmlformats.org/officeDocument/2006/relationships/slide" Target="slide28.xml"/><Relationship Id="rId27" Type="http://schemas.openxmlformats.org/officeDocument/2006/relationships/slide" Target="slide27.xml"/><Relationship Id="rId26" Type="http://schemas.openxmlformats.org/officeDocument/2006/relationships/slide" Target="slide26.xml"/><Relationship Id="rId25" Type="http://schemas.openxmlformats.org/officeDocument/2006/relationships/slide" Target="slide25.xml"/><Relationship Id="rId24" Type="http://schemas.openxmlformats.org/officeDocument/2006/relationships/slide" Target="slide24.xml"/><Relationship Id="rId23" Type="http://schemas.openxmlformats.org/officeDocument/2006/relationships/slide" Target="slide23.xml"/><Relationship Id="rId22" Type="http://schemas.openxmlformats.org/officeDocument/2006/relationships/slide" Target="slide22.xml"/><Relationship Id="rId21" Type="http://schemas.openxmlformats.org/officeDocument/2006/relationships/slide" Target="slide19.xml"/><Relationship Id="rId20" Type="http://schemas.openxmlformats.org/officeDocument/2006/relationships/slide" Target="slide20.xml"/><Relationship Id="rId2" Type="http://schemas.openxmlformats.org/officeDocument/2006/relationships/image" Target="../media/image4.png"/><Relationship Id="rId19" Type="http://schemas.openxmlformats.org/officeDocument/2006/relationships/slide" Target="slide21.xml"/><Relationship Id="rId18" Type="http://schemas.openxmlformats.org/officeDocument/2006/relationships/slide" Target="slide18.xml"/><Relationship Id="rId17" Type="http://schemas.openxmlformats.org/officeDocument/2006/relationships/slide" Target="slide17.xml"/><Relationship Id="rId16" Type="http://schemas.openxmlformats.org/officeDocument/2006/relationships/slide" Target="slide16.xml"/><Relationship Id="rId15" Type="http://schemas.openxmlformats.org/officeDocument/2006/relationships/slide" Target="slide15.xml"/><Relationship Id="rId14" Type="http://schemas.openxmlformats.org/officeDocument/2006/relationships/slide" Target="slide14.xml"/><Relationship Id="rId13" Type="http://schemas.openxmlformats.org/officeDocument/2006/relationships/slide" Target="slide13.xml"/><Relationship Id="rId12" Type="http://schemas.openxmlformats.org/officeDocument/2006/relationships/slide" Target="slide33.xml"/><Relationship Id="rId11" Type="http://schemas.openxmlformats.org/officeDocument/2006/relationships/slide" Target="slide11.xml"/><Relationship Id="rId10" Type="http://schemas.openxmlformats.org/officeDocument/2006/relationships/slide" Target="slide10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8.bin"/><Relationship Id="rId8" Type="http://schemas.openxmlformats.org/officeDocument/2006/relationships/image" Target="../media/image100.wmf"/><Relationship Id="rId7" Type="http://schemas.openxmlformats.org/officeDocument/2006/relationships/oleObject" Target="../embeddings/oleObject97.bin"/><Relationship Id="rId6" Type="http://schemas.openxmlformats.org/officeDocument/2006/relationships/image" Target="../media/image99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98.wmf"/><Relationship Id="rId3" Type="http://schemas.openxmlformats.org/officeDocument/2006/relationships/oleObject" Target="../embeddings/oleObject95.bin"/><Relationship Id="rId2" Type="http://schemas.openxmlformats.org/officeDocument/2006/relationships/image" Target="../media/image87.png"/><Relationship Id="rId17" Type="http://schemas.openxmlformats.org/officeDocument/2006/relationships/vmlDrawing" Target="../drawings/vmlDrawing18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02.wmf"/><Relationship Id="rId14" Type="http://schemas.openxmlformats.org/officeDocument/2006/relationships/oleObject" Target="../embeddings/oleObject99.bin"/><Relationship Id="rId13" Type="http://schemas.openxmlformats.org/officeDocument/2006/relationships/slide" Target="slide38.xml"/><Relationship Id="rId12" Type="http://schemas.openxmlformats.org/officeDocument/2006/relationships/slide" Target="slide2.xml"/><Relationship Id="rId11" Type="http://schemas.openxmlformats.org/officeDocument/2006/relationships/image" Target="../media/image4.png"/><Relationship Id="rId10" Type="http://schemas.openxmlformats.org/officeDocument/2006/relationships/image" Target="../media/image101.wmf"/><Relationship Id="rId1" Type="http://schemas.openxmlformats.org/officeDocument/2006/relationships/image" Target="../media/image86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3.bin"/><Relationship Id="rId8" Type="http://schemas.openxmlformats.org/officeDocument/2006/relationships/image" Target="../media/image105.wmf"/><Relationship Id="rId7" Type="http://schemas.openxmlformats.org/officeDocument/2006/relationships/oleObject" Target="../embeddings/oleObject102.bin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03.wmf"/><Relationship Id="rId3" Type="http://schemas.openxmlformats.org/officeDocument/2006/relationships/oleObject" Target="../embeddings/oleObject100.bin"/><Relationship Id="rId2" Type="http://schemas.openxmlformats.org/officeDocument/2006/relationships/image" Target="../media/image87.png"/><Relationship Id="rId17" Type="http://schemas.openxmlformats.org/officeDocument/2006/relationships/vmlDrawing" Target="../drawings/vmlDrawing19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07.wmf"/><Relationship Id="rId14" Type="http://schemas.openxmlformats.org/officeDocument/2006/relationships/oleObject" Target="../embeddings/oleObject104.bin"/><Relationship Id="rId13" Type="http://schemas.openxmlformats.org/officeDocument/2006/relationships/slide" Target="slide38.xml"/><Relationship Id="rId12" Type="http://schemas.openxmlformats.org/officeDocument/2006/relationships/slide" Target="slide2.xml"/><Relationship Id="rId11" Type="http://schemas.openxmlformats.org/officeDocument/2006/relationships/image" Target="../media/image4.png"/><Relationship Id="rId10" Type="http://schemas.openxmlformats.org/officeDocument/2006/relationships/image" Target="../media/image106.wmf"/><Relationship Id="rId1" Type="http://schemas.openxmlformats.org/officeDocument/2006/relationships/image" Target="../media/image86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8.bin"/><Relationship Id="rId8" Type="http://schemas.openxmlformats.org/officeDocument/2006/relationships/image" Target="../media/image110.wmf"/><Relationship Id="rId7" Type="http://schemas.openxmlformats.org/officeDocument/2006/relationships/oleObject" Target="../embeddings/oleObject107.bin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08.wmf"/><Relationship Id="rId3" Type="http://schemas.openxmlformats.org/officeDocument/2006/relationships/oleObject" Target="../embeddings/oleObject105.bin"/><Relationship Id="rId2" Type="http://schemas.openxmlformats.org/officeDocument/2006/relationships/image" Target="../media/image87.png"/><Relationship Id="rId17" Type="http://schemas.openxmlformats.org/officeDocument/2006/relationships/vmlDrawing" Target="../drawings/vmlDrawing20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4.png"/><Relationship Id="rId12" Type="http://schemas.openxmlformats.org/officeDocument/2006/relationships/image" Target="../media/image112.wmf"/><Relationship Id="rId11" Type="http://schemas.openxmlformats.org/officeDocument/2006/relationships/oleObject" Target="../embeddings/oleObject109.bin"/><Relationship Id="rId10" Type="http://schemas.openxmlformats.org/officeDocument/2006/relationships/image" Target="../media/image111.wmf"/><Relationship Id="rId1" Type="http://schemas.openxmlformats.org/officeDocument/2006/relationships/image" Target="../media/image86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3.bin"/><Relationship Id="rId8" Type="http://schemas.openxmlformats.org/officeDocument/2006/relationships/image" Target="../media/image117.wmf"/><Relationship Id="rId7" Type="http://schemas.openxmlformats.org/officeDocument/2006/relationships/oleObject" Target="../embeddings/oleObject112.bin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115.wmf"/><Relationship Id="rId3" Type="http://schemas.openxmlformats.org/officeDocument/2006/relationships/oleObject" Target="../embeddings/oleObject110.bin"/><Relationship Id="rId2" Type="http://schemas.openxmlformats.org/officeDocument/2006/relationships/image" Target="../media/image114.jpeg"/><Relationship Id="rId17" Type="http://schemas.openxmlformats.org/officeDocument/2006/relationships/vmlDrawing" Target="../drawings/vmlDrawing21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119.wmf"/><Relationship Id="rId11" Type="http://schemas.openxmlformats.org/officeDocument/2006/relationships/oleObject" Target="../embeddings/oleObject114.bin"/><Relationship Id="rId10" Type="http://schemas.openxmlformats.org/officeDocument/2006/relationships/image" Target="../media/image118.wmf"/><Relationship Id="rId1" Type="http://schemas.openxmlformats.org/officeDocument/2006/relationships/image" Target="../media/image113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8.bin"/><Relationship Id="rId8" Type="http://schemas.openxmlformats.org/officeDocument/2006/relationships/image" Target="../media/image122.wmf"/><Relationship Id="rId7" Type="http://schemas.openxmlformats.org/officeDocument/2006/relationships/oleObject" Target="../embeddings/oleObject117.bin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20.wmf"/><Relationship Id="rId3" Type="http://schemas.openxmlformats.org/officeDocument/2006/relationships/oleObject" Target="../embeddings/oleObject115.bin"/><Relationship Id="rId2" Type="http://schemas.openxmlformats.org/officeDocument/2006/relationships/image" Target="../media/image114.jpeg"/><Relationship Id="rId17" Type="http://schemas.openxmlformats.org/officeDocument/2006/relationships/vmlDrawing" Target="../drawings/vmlDrawing22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124.wmf"/><Relationship Id="rId12" Type="http://schemas.openxmlformats.org/officeDocument/2006/relationships/oleObject" Target="../embeddings/oleObject119.bin"/><Relationship Id="rId11" Type="http://schemas.openxmlformats.org/officeDocument/2006/relationships/image" Target="../media/image4.png"/><Relationship Id="rId10" Type="http://schemas.openxmlformats.org/officeDocument/2006/relationships/image" Target="../media/image123.wmf"/><Relationship Id="rId1" Type="http://schemas.openxmlformats.org/officeDocument/2006/relationships/image" Target="../media/image113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3.bin"/><Relationship Id="rId8" Type="http://schemas.openxmlformats.org/officeDocument/2006/relationships/image" Target="../media/image127.wmf"/><Relationship Id="rId7" Type="http://schemas.openxmlformats.org/officeDocument/2006/relationships/oleObject" Target="../embeddings/oleObject122.bin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25.wmf"/><Relationship Id="rId3" Type="http://schemas.openxmlformats.org/officeDocument/2006/relationships/oleObject" Target="../embeddings/oleObject120.bin"/><Relationship Id="rId2" Type="http://schemas.openxmlformats.org/officeDocument/2006/relationships/image" Target="../media/image114.jpeg"/><Relationship Id="rId17" Type="http://schemas.openxmlformats.org/officeDocument/2006/relationships/vmlDrawing" Target="../drawings/vmlDrawing23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129.wmf"/><Relationship Id="rId12" Type="http://schemas.openxmlformats.org/officeDocument/2006/relationships/oleObject" Target="../embeddings/oleObject124.bin"/><Relationship Id="rId11" Type="http://schemas.openxmlformats.org/officeDocument/2006/relationships/image" Target="../media/image4.png"/><Relationship Id="rId10" Type="http://schemas.openxmlformats.org/officeDocument/2006/relationships/image" Target="../media/image128.wmf"/><Relationship Id="rId1" Type="http://schemas.openxmlformats.org/officeDocument/2006/relationships/image" Target="../media/image113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8.bin"/><Relationship Id="rId8" Type="http://schemas.openxmlformats.org/officeDocument/2006/relationships/image" Target="../media/image132.wmf"/><Relationship Id="rId7" Type="http://schemas.openxmlformats.org/officeDocument/2006/relationships/oleObject" Target="../embeddings/oleObject127.bin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30.wmf"/><Relationship Id="rId3" Type="http://schemas.openxmlformats.org/officeDocument/2006/relationships/oleObject" Target="../embeddings/oleObject125.bin"/><Relationship Id="rId2" Type="http://schemas.openxmlformats.org/officeDocument/2006/relationships/image" Target="../media/image114.jpeg"/><Relationship Id="rId17" Type="http://schemas.openxmlformats.org/officeDocument/2006/relationships/vmlDrawing" Target="../drawings/vmlDrawing24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134.wmf"/><Relationship Id="rId12" Type="http://schemas.openxmlformats.org/officeDocument/2006/relationships/oleObject" Target="../embeddings/oleObject129.bin"/><Relationship Id="rId11" Type="http://schemas.openxmlformats.org/officeDocument/2006/relationships/image" Target="../media/image4.png"/><Relationship Id="rId10" Type="http://schemas.openxmlformats.org/officeDocument/2006/relationships/image" Target="../media/image133.wmf"/><Relationship Id="rId1" Type="http://schemas.openxmlformats.org/officeDocument/2006/relationships/image" Target="../media/image113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3.bin"/><Relationship Id="rId8" Type="http://schemas.openxmlformats.org/officeDocument/2006/relationships/image" Target="../media/image137.wmf"/><Relationship Id="rId7" Type="http://schemas.openxmlformats.org/officeDocument/2006/relationships/oleObject" Target="../embeddings/oleObject132.bin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35.wmf"/><Relationship Id="rId3" Type="http://schemas.openxmlformats.org/officeDocument/2006/relationships/oleObject" Target="../embeddings/oleObject130.bin"/><Relationship Id="rId2" Type="http://schemas.openxmlformats.org/officeDocument/2006/relationships/image" Target="../media/image114.jpeg"/><Relationship Id="rId17" Type="http://schemas.openxmlformats.org/officeDocument/2006/relationships/vmlDrawing" Target="../drawings/vmlDrawing25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139.wmf"/><Relationship Id="rId12" Type="http://schemas.openxmlformats.org/officeDocument/2006/relationships/oleObject" Target="../embeddings/oleObject134.bin"/><Relationship Id="rId11" Type="http://schemas.openxmlformats.org/officeDocument/2006/relationships/image" Target="../media/image4.png"/><Relationship Id="rId10" Type="http://schemas.openxmlformats.org/officeDocument/2006/relationships/image" Target="../media/image138.wmf"/><Relationship Id="rId1" Type="http://schemas.openxmlformats.org/officeDocument/2006/relationships/image" Target="../media/image113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8.bin"/><Relationship Id="rId8" Type="http://schemas.openxmlformats.org/officeDocument/2006/relationships/image" Target="../media/image143.wmf"/><Relationship Id="rId7" Type="http://schemas.openxmlformats.org/officeDocument/2006/relationships/oleObject" Target="../embeddings/oleObject137.bin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41.wmf"/><Relationship Id="rId3" Type="http://schemas.openxmlformats.org/officeDocument/2006/relationships/oleObject" Target="../embeddings/oleObject135.bin"/><Relationship Id="rId2" Type="http://schemas.openxmlformats.org/officeDocument/2006/relationships/image" Target="../media/image4.png"/><Relationship Id="rId17" Type="http://schemas.openxmlformats.org/officeDocument/2006/relationships/notesSlide" Target="../notesSlides/notesSlide1.xml"/><Relationship Id="rId16" Type="http://schemas.openxmlformats.org/officeDocument/2006/relationships/vmlDrawing" Target="../drawings/vmlDrawing26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38.xml"/><Relationship Id="rId13" Type="http://schemas.openxmlformats.org/officeDocument/2006/relationships/slide" Target="slide2.xml"/><Relationship Id="rId12" Type="http://schemas.openxmlformats.org/officeDocument/2006/relationships/image" Target="../media/image145.wmf"/><Relationship Id="rId11" Type="http://schemas.openxmlformats.org/officeDocument/2006/relationships/oleObject" Target="../embeddings/oleObject139.bin"/><Relationship Id="rId10" Type="http://schemas.openxmlformats.org/officeDocument/2006/relationships/image" Target="../media/image144.wmf"/><Relationship Id="rId1" Type="http://schemas.openxmlformats.org/officeDocument/2006/relationships/image" Target="../media/image140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3.bin"/><Relationship Id="rId8" Type="http://schemas.openxmlformats.org/officeDocument/2006/relationships/image" Target="../media/image148.wmf"/><Relationship Id="rId7" Type="http://schemas.openxmlformats.org/officeDocument/2006/relationships/oleObject" Target="../embeddings/oleObject142.bin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46.wmf"/><Relationship Id="rId3" Type="http://schemas.openxmlformats.org/officeDocument/2006/relationships/oleObject" Target="../embeddings/oleObject140.bin"/><Relationship Id="rId2" Type="http://schemas.openxmlformats.org/officeDocument/2006/relationships/image" Target="../media/image4.png"/><Relationship Id="rId17" Type="http://schemas.openxmlformats.org/officeDocument/2006/relationships/notesSlide" Target="../notesSlides/notesSlide2.xml"/><Relationship Id="rId16" Type="http://schemas.openxmlformats.org/officeDocument/2006/relationships/vmlDrawing" Target="../drawings/vmlDrawing27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38.xml"/><Relationship Id="rId13" Type="http://schemas.openxmlformats.org/officeDocument/2006/relationships/slide" Target="slide2.xml"/><Relationship Id="rId12" Type="http://schemas.openxmlformats.org/officeDocument/2006/relationships/image" Target="../media/image150.wmf"/><Relationship Id="rId11" Type="http://schemas.openxmlformats.org/officeDocument/2006/relationships/oleObject" Target="../embeddings/oleObject144.bin"/><Relationship Id="rId10" Type="http://schemas.openxmlformats.org/officeDocument/2006/relationships/image" Target="../media/image149.wmf"/><Relationship Id="rId1" Type="http://schemas.openxmlformats.org/officeDocument/2006/relationships/image" Target="../media/image140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8" Type="http://schemas.openxmlformats.org/officeDocument/2006/relationships/vmlDrawing" Target="../drawings/vmlDrawing1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15" Type="http://schemas.openxmlformats.org/officeDocument/2006/relationships/image" Target="../media/image11.wmf"/><Relationship Id="rId14" Type="http://schemas.openxmlformats.org/officeDocument/2006/relationships/oleObject" Target="../embeddings/oleObject6.bin"/><Relationship Id="rId13" Type="http://schemas.openxmlformats.org/officeDocument/2006/relationships/image" Target="../media/image4.png"/><Relationship Id="rId12" Type="http://schemas.openxmlformats.org/officeDocument/2006/relationships/image" Target="../media/image2.png"/><Relationship Id="rId11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8.bin"/><Relationship Id="rId8" Type="http://schemas.openxmlformats.org/officeDocument/2006/relationships/image" Target="../media/image153.wmf"/><Relationship Id="rId7" Type="http://schemas.openxmlformats.org/officeDocument/2006/relationships/oleObject" Target="../embeddings/oleObject147.bin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46.bin"/><Relationship Id="rId4" Type="http://schemas.openxmlformats.org/officeDocument/2006/relationships/image" Target="../media/image151.wmf"/><Relationship Id="rId3" Type="http://schemas.openxmlformats.org/officeDocument/2006/relationships/oleObject" Target="../embeddings/oleObject145.bin"/><Relationship Id="rId2" Type="http://schemas.openxmlformats.org/officeDocument/2006/relationships/image" Target="../media/image4.png"/><Relationship Id="rId17" Type="http://schemas.openxmlformats.org/officeDocument/2006/relationships/notesSlide" Target="../notesSlides/notesSlide3.xml"/><Relationship Id="rId16" Type="http://schemas.openxmlformats.org/officeDocument/2006/relationships/vmlDrawing" Target="../drawings/vmlDrawing28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38.xml"/><Relationship Id="rId13" Type="http://schemas.openxmlformats.org/officeDocument/2006/relationships/slide" Target="slide2.xml"/><Relationship Id="rId12" Type="http://schemas.openxmlformats.org/officeDocument/2006/relationships/image" Target="../media/image155.wmf"/><Relationship Id="rId11" Type="http://schemas.openxmlformats.org/officeDocument/2006/relationships/oleObject" Target="../embeddings/oleObject149.bin"/><Relationship Id="rId10" Type="http://schemas.openxmlformats.org/officeDocument/2006/relationships/image" Target="../media/image154.wmf"/><Relationship Id="rId1" Type="http://schemas.openxmlformats.org/officeDocument/2006/relationships/image" Target="../media/image140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3.bin"/><Relationship Id="rId8" Type="http://schemas.openxmlformats.org/officeDocument/2006/relationships/image" Target="../media/image158.wmf"/><Relationship Id="rId7" Type="http://schemas.openxmlformats.org/officeDocument/2006/relationships/oleObject" Target="../embeddings/oleObject152.bin"/><Relationship Id="rId6" Type="http://schemas.openxmlformats.org/officeDocument/2006/relationships/image" Target="../media/image157.wmf"/><Relationship Id="rId5" Type="http://schemas.openxmlformats.org/officeDocument/2006/relationships/oleObject" Target="../embeddings/oleObject151.bin"/><Relationship Id="rId4" Type="http://schemas.openxmlformats.org/officeDocument/2006/relationships/image" Target="../media/image156.wmf"/><Relationship Id="rId3" Type="http://schemas.openxmlformats.org/officeDocument/2006/relationships/oleObject" Target="../embeddings/oleObject150.bin"/><Relationship Id="rId2" Type="http://schemas.openxmlformats.org/officeDocument/2006/relationships/image" Target="../media/image4.png"/><Relationship Id="rId17" Type="http://schemas.openxmlformats.org/officeDocument/2006/relationships/notesSlide" Target="../notesSlides/notesSlide4.xml"/><Relationship Id="rId16" Type="http://schemas.openxmlformats.org/officeDocument/2006/relationships/vmlDrawing" Target="../drawings/vmlDrawing29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38.xml"/><Relationship Id="rId13" Type="http://schemas.openxmlformats.org/officeDocument/2006/relationships/slide" Target="slide2.xml"/><Relationship Id="rId12" Type="http://schemas.openxmlformats.org/officeDocument/2006/relationships/image" Target="../media/image160.wmf"/><Relationship Id="rId11" Type="http://schemas.openxmlformats.org/officeDocument/2006/relationships/oleObject" Target="../embeddings/oleObject154.bin"/><Relationship Id="rId10" Type="http://schemas.openxmlformats.org/officeDocument/2006/relationships/image" Target="../media/image159.wmf"/><Relationship Id="rId1" Type="http://schemas.openxmlformats.org/officeDocument/2006/relationships/image" Target="../media/image140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8.bin"/><Relationship Id="rId8" Type="http://schemas.openxmlformats.org/officeDocument/2006/relationships/image" Target="../media/image163.wmf"/><Relationship Id="rId7" Type="http://schemas.openxmlformats.org/officeDocument/2006/relationships/oleObject" Target="../embeddings/oleObject157.bin"/><Relationship Id="rId6" Type="http://schemas.openxmlformats.org/officeDocument/2006/relationships/image" Target="../media/image162.w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161.wmf"/><Relationship Id="rId3" Type="http://schemas.openxmlformats.org/officeDocument/2006/relationships/oleObject" Target="../embeddings/oleObject155.bin"/><Relationship Id="rId2" Type="http://schemas.openxmlformats.org/officeDocument/2006/relationships/image" Target="../media/image4.png"/><Relationship Id="rId17" Type="http://schemas.openxmlformats.org/officeDocument/2006/relationships/notesSlide" Target="../notesSlides/notesSlide5.xml"/><Relationship Id="rId16" Type="http://schemas.openxmlformats.org/officeDocument/2006/relationships/vmlDrawing" Target="../drawings/vmlDrawing30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38.xml"/><Relationship Id="rId13" Type="http://schemas.openxmlformats.org/officeDocument/2006/relationships/slide" Target="slide2.xml"/><Relationship Id="rId12" Type="http://schemas.openxmlformats.org/officeDocument/2006/relationships/image" Target="../media/image165.wmf"/><Relationship Id="rId11" Type="http://schemas.openxmlformats.org/officeDocument/2006/relationships/oleObject" Target="../embeddings/oleObject159.bin"/><Relationship Id="rId10" Type="http://schemas.openxmlformats.org/officeDocument/2006/relationships/image" Target="../media/image164.wmf"/><Relationship Id="rId1" Type="http://schemas.openxmlformats.org/officeDocument/2006/relationships/image" Target="../media/image140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2.bin"/><Relationship Id="rId8" Type="http://schemas.openxmlformats.org/officeDocument/2006/relationships/image" Target="../media/image169.wmf"/><Relationship Id="rId7" Type="http://schemas.openxmlformats.org/officeDocument/2006/relationships/oleObject" Target="../embeddings/oleObject161.bin"/><Relationship Id="rId6" Type="http://schemas.openxmlformats.org/officeDocument/2006/relationships/image" Target="../media/image4.png"/><Relationship Id="rId5" Type="http://schemas.openxmlformats.org/officeDocument/2006/relationships/image" Target="../media/image168.wmf"/><Relationship Id="rId4" Type="http://schemas.openxmlformats.org/officeDocument/2006/relationships/oleObject" Target="../embeddings/oleObject160.bin"/><Relationship Id="rId3" Type="http://schemas.openxmlformats.org/officeDocument/2006/relationships/slide" Target="slide2.xml"/><Relationship Id="rId2" Type="http://schemas.openxmlformats.org/officeDocument/2006/relationships/image" Target="../media/image167.jpeg"/><Relationship Id="rId16" Type="http://schemas.openxmlformats.org/officeDocument/2006/relationships/vmlDrawing" Target="../drawings/vmlDrawing31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72.wmf"/><Relationship Id="rId13" Type="http://schemas.openxmlformats.org/officeDocument/2006/relationships/oleObject" Target="../embeddings/oleObject164.bin"/><Relationship Id="rId12" Type="http://schemas.openxmlformats.org/officeDocument/2006/relationships/image" Target="../media/image171.wmf"/><Relationship Id="rId11" Type="http://schemas.openxmlformats.org/officeDocument/2006/relationships/oleObject" Target="../embeddings/oleObject163.bin"/><Relationship Id="rId10" Type="http://schemas.openxmlformats.org/officeDocument/2006/relationships/image" Target="../media/image170.wmf"/><Relationship Id="rId1" Type="http://schemas.openxmlformats.org/officeDocument/2006/relationships/image" Target="../media/image166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5.wmf"/><Relationship Id="rId8" Type="http://schemas.openxmlformats.org/officeDocument/2006/relationships/oleObject" Target="../embeddings/oleObject167.bin"/><Relationship Id="rId7" Type="http://schemas.openxmlformats.org/officeDocument/2006/relationships/image" Target="../media/image174.wmf"/><Relationship Id="rId6" Type="http://schemas.openxmlformats.org/officeDocument/2006/relationships/oleObject" Target="../embeddings/oleObject166.bin"/><Relationship Id="rId5" Type="http://schemas.openxmlformats.org/officeDocument/2006/relationships/image" Target="../media/image173.wmf"/><Relationship Id="rId4" Type="http://schemas.openxmlformats.org/officeDocument/2006/relationships/oleObject" Target="../embeddings/oleObject165.bin"/><Relationship Id="rId3" Type="http://schemas.openxmlformats.org/officeDocument/2006/relationships/image" Target="../media/image4.png"/><Relationship Id="rId2" Type="http://schemas.openxmlformats.org/officeDocument/2006/relationships/image" Target="../media/image167.jpeg"/><Relationship Id="rId16" Type="http://schemas.openxmlformats.org/officeDocument/2006/relationships/vmlDrawing" Target="../drawings/vmlDrawing32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177.wmf"/><Relationship Id="rId12" Type="http://schemas.openxmlformats.org/officeDocument/2006/relationships/oleObject" Target="../embeddings/oleObject169.bin"/><Relationship Id="rId11" Type="http://schemas.openxmlformats.org/officeDocument/2006/relationships/image" Target="../media/image176.wmf"/><Relationship Id="rId10" Type="http://schemas.openxmlformats.org/officeDocument/2006/relationships/oleObject" Target="../embeddings/oleObject168.bin"/><Relationship Id="rId1" Type="http://schemas.openxmlformats.org/officeDocument/2006/relationships/image" Target="../media/image166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0.wmf"/><Relationship Id="rId8" Type="http://schemas.openxmlformats.org/officeDocument/2006/relationships/oleObject" Target="../embeddings/oleObject172.bin"/><Relationship Id="rId7" Type="http://schemas.openxmlformats.org/officeDocument/2006/relationships/image" Target="../media/image179.wmf"/><Relationship Id="rId6" Type="http://schemas.openxmlformats.org/officeDocument/2006/relationships/oleObject" Target="../embeddings/oleObject171.bin"/><Relationship Id="rId5" Type="http://schemas.openxmlformats.org/officeDocument/2006/relationships/image" Target="../media/image178.wmf"/><Relationship Id="rId4" Type="http://schemas.openxmlformats.org/officeDocument/2006/relationships/oleObject" Target="../embeddings/oleObject170.bin"/><Relationship Id="rId3" Type="http://schemas.openxmlformats.org/officeDocument/2006/relationships/image" Target="../media/image4.png"/><Relationship Id="rId2" Type="http://schemas.openxmlformats.org/officeDocument/2006/relationships/image" Target="../media/image167.jpeg"/><Relationship Id="rId16" Type="http://schemas.openxmlformats.org/officeDocument/2006/relationships/vmlDrawing" Target="../drawings/vmlDrawing33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182.wmf"/><Relationship Id="rId12" Type="http://schemas.openxmlformats.org/officeDocument/2006/relationships/oleObject" Target="../embeddings/oleObject174.bin"/><Relationship Id="rId11" Type="http://schemas.openxmlformats.org/officeDocument/2006/relationships/image" Target="../media/image181.wmf"/><Relationship Id="rId10" Type="http://schemas.openxmlformats.org/officeDocument/2006/relationships/oleObject" Target="../embeddings/oleObject173.bin"/><Relationship Id="rId1" Type="http://schemas.openxmlformats.org/officeDocument/2006/relationships/image" Target="../media/image166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5.wmf"/><Relationship Id="rId8" Type="http://schemas.openxmlformats.org/officeDocument/2006/relationships/oleObject" Target="../embeddings/oleObject177.bin"/><Relationship Id="rId7" Type="http://schemas.openxmlformats.org/officeDocument/2006/relationships/image" Target="../media/image184.wmf"/><Relationship Id="rId6" Type="http://schemas.openxmlformats.org/officeDocument/2006/relationships/oleObject" Target="../embeddings/oleObject176.bin"/><Relationship Id="rId5" Type="http://schemas.openxmlformats.org/officeDocument/2006/relationships/image" Target="../media/image183.wmf"/><Relationship Id="rId4" Type="http://schemas.openxmlformats.org/officeDocument/2006/relationships/oleObject" Target="../embeddings/oleObject175.bin"/><Relationship Id="rId3" Type="http://schemas.openxmlformats.org/officeDocument/2006/relationships/image" Target="../media/image4.png"/><Relationship Id="rId2" Type="http://schemas.openxmlformats.org/officeDocument/2006/relationships/image" Target="../media/image167.jpeg"/><Relationship Id="rId16" Type="http://schemas.openxmlformats.org/officeDocument/2006/relationships/vmlDrawing" Target="../drawings/vmlDrawing34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187.wmf"/><Relationship Id="rId12" Type="http://schemas.openxmlformats.org/officeDocument/2006/relationships/oleObject" Target="../embeddings/oleObject179.bin"/><Relationship Id="rId11" Type="http://schemas.openxmlformats.org/officeDocument/2006/relationships/image" Target="../media/image186.wmf"/><Relationship Id="rId10" Type="http://schemas.openxmlformats.org/officeDocument/2006/relationships/oleObject" Target="../embeddings/oleObject178.bin"/><Relationship Id="rId1" Type="http://schemas.openxmlformats.org/officeDocument/2006/relationships/image" Target="../media/image166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0.wmf"/><Relationship Id="rId8" Type="http://schemas.openxmlformats.org/officeDocument/2006/relationships/oleObject" Target="../embeddings/oleObject182.bin"/><Relationship Id="rId7" Type="http://schemas.openxmlformats.org/officeDocument/2006/relationships/image" Target="../media/image189.wmf"/><Relationship Id="rId6" Type="http://schemas.openxmlformats.org/officeDocument/2006/relationships/oleObject" Target="../embeddings/oleObject181.bin"/><Relationship Id="rId5" Type="http://schemas.openxmlformats.org/officeDocument/2006/relationships/image" Target="../media/image188.wmf"/><Relationship Id="rId4" Type="http://schemas.openxmlformats.org/officeDocument/2006/relationships/oleObject" Target="../embeddings/oleObject180.bin"/><Relationship Id="rId3" Type="http://schemas.openxmlformats.org/officeDocument/2006/relationships/image" Target="../media/image4.png"/><Relationship Id="rId2" Type="http://schemas.openxmlformats.org/officeDocument/2006/relationships/image" Target="../media/image167.jpeg"/><Relationship Id="rId16" Type="http://schemas.openxmlformats.org/officeDocument/2006/relationships/vmlDrawing" Target="../drawings/vmlDrawing35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92.wmf"/><Relationship Id="rId13" Type="http://schemas.openxmlformats.org/officeDocument/2006/relationships/oleObject" Target="../embeddings/oleObject184.bin"/><Relationship Id="rId12" Type="http://schemas.openxmlformats.org/officeDocument/2006/relationships/slide" Target="slide2.xml"/><Relationship Id="rId11" Type="http://schemas.openxmlformats.org/officeDocument/2006/relationships/image" Target="../media/image191.wmf"/><Relationship Id="rId10" Type="http://schemas.openxmlformats.org/officeDocument/2006/relationships/oleObject" Target="../embeddings/oleObject183.bin"/><Relationship Id="rId1" Type="http://schemas.openxmlformats.org/officeDocument/2006/relationships/image" Target="../media/image166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8.bin"/><Relationship Id="rId8" Type="http://schemas.openxmlformats.org/officeDocument/2006/relationships/slide" Target="slide2.xml"/><Relationship Id="rId7" Type="http://schemas.openxmlformats.org/officeDocument/2006/relationships/image" Target="../media/image196.wmf"/><Relationship Id="rId6" Type="http://schemas.openxmlformats.org/officeDocument/2006/relationships/oleObject" Target="../embeddings/oleObject187.bin"/><Relationship Id="rId5" Type="http://schemas.openxmlformats.org/officeDocument/2006/relationships/image" Target="../media/image195.wmf"/><Relationship Id="rId4" Type="http://schemas.openxmlformats.org/officeDocument/2006/relationships/oleObject" Target="../embeddings/oleObject186.bin"/><Relationship Id="rId3" Type="http://schemas.openxmlformats.org/officeDocument/2006/relationships/image" Target="../media/image194.wmf"/><Relationship Id="rId2" Type="http://schemas.openxmlformats.org/officeDocument/2006/relationships/oleObject" Target="../embeddings/oleObject185.bin"/><Relationship Id="rId12" Type="http://schemas.openxmlformats.org/officeDocument/2006/relationships/vmlDrawing" Target="../drawings/vmlDrawing36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1.wmf"/><Relationship Id="rId1" Type="http://schemas.openxmlformats.org/officeDocument/2006/relationships/image" Target="../media/image193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2.bin"/><Relationship Id="rId8" Type="http://schemas.openxmlformats.org/officeDocument/2006/relationships/image" Target="../media/image199.wmf"/><Relationship Id="rId7" Type="http://schemas.openxmlformats.org/officeDocument/2006/relationships/oleObject" Target="../embeddings/oleObject191.bin"/><Relationship Id="rId6" Type="http://schemas.openxmlformats.org/officeDocument/2006/relationships/image" Target="../media/image4.png"/><Relationship Id="rId5" Type="http://schemas.openxmlformats.org/officeDocument/2006/relationships/image" Target="../media/image198.wmf"/><Relationship Id="rId4" Type="http://schemas.openxmlformats.org/officeDocument/2006/relationships/oleObject" Target="../embeddings/oleObject190.bin"/><Relationship Id="rId3" Type="http://schemas.openxmlformats.org/officeDocument/2006/relationships/image" Target="../media/image193.png"/><Relationship Id="rId2" Type="http://schemas.openxmlformats.org/officeDocument/2006/relationships/image" Target="../media/image197.wmf"/><Relationship Id="rId13" Type="http://schemas.openxmlformats.org/officeDocument/2006/relationships/vmlDrawing" Target="../drawings/vmlDrawing37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200.wmf"/><Relationship Id="rId1" Type="http://schemas.openxmlformats.org/officeDocument/2006/relationships/oleObject" Target="../embeddings/oleObject189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8" Type="http://schemas.openxmlformats.org/officeDocument/2006/relationships/oleObject" Target="../embeddings/oleObject10.bin"/><Relationship Id="rId7" Type="http://schemas.openxmlformats.org/officeDocument/2006/relationships/image" Target="../media/image14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2.wmf"/><Relationship Id="rId2" Type="http://schemas.openxmlformats.org/officeDocument/2006/relationships/oleObject" Target="../embeddings/oleObject7.bin"/><Relationship Id="rId18" Type="http://schemas.openxmlformats.org/officeDocument/2006/relationships/vmlDrawing" Target="../drawings/vmlDrawing2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15" Type="http://schemas.openxmlformats.org/officeDocument/2006/relationships/image" Target="../media/image11.wmf"/><Relationship Id="rId14" Type="http://schemas.openxmlformats.org/officeDocument/2006/relationships/oleObject" Target="../embeddings/oleObject12.bin"/><Relationship Id="rId13" Type="http://schemas.openxmlformats.org/officeDocument/2006/relationships/image" Target="../media/image4.png"/><Relationship Id="rId12" Type="http://schemas.openxmlformats.org/officeDocument/2006/relationships/image" Target="../media/image2.png"/><Relationship Id="rId11" Type="http://schemas.openxmlformats.org/officeDocument/2006/relationships/image" Target="../media/image16.wmf"/><Relationship Id="rId10" Type="http://schemas.openxmlformats.org/officeDocument/2006/relationships/oleObject" Target="../embeddings/oleObject11.bin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6.bin"/><Relationship Id="rId8" Type="http://schemas.openxmlformats.org/officeDocument/2006/relationships/image" Target="../media/image203.wmf"/><Relationship Id="rId7" Type="http://schemas.openxmlformats.org/officeDocument/2006/relationships/oleObject" Target="../embeddings/oleObject195.bin"/><Relationship Id="rId6" Type="http://schemas.openxmlformats.org/officeDocument/2006/relationships/slide" Target="slide2.xml"/><Relationship Id="rId5" Type="http://schemas.openxmlformats.org/officeDocument/2006/relationships/image" Target="../media/image202.wmf"/><Relationship Id="rId4" Type="http://schemas.openxmlformats.org/officeDocument/2006/relationships/oleObject" Target="../embeddings/oleObject194.bin"/><Relationship Id="rId3" Type="http://schemas.openxmlformats.org/officeDocument/2006/relationships/image" Target="../media/image201.wmf"/><Relationship Id="rId2" Type="http://schemas.openxmlformats.org/officeDocument/2006/relationships/oleObject" Target="../embeddings/oleObject193.bin"/><Relationship Id="rId13" Type="http://schemas.openxmlformats.org/officeDocument/2006/relationships/vmlDrawing" Target="../drawings/vmlDrawing38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10" Type="http://schemas.openxmlformats.org/officeDocument/2006/relationships/image" Target="../media/image204.wmf"/><Relationship Id="rId1" Type="http://schemas.openxmlformats.org/officeDocument/2006/relationships/image" Target="../media/image19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5.GIF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hyperlink" Target="http://d1.endata.cx/data/games/49125/29lksehhegd.jpg" TargetMode="External"/><Relationship Id="rId8" Type="http://schemas.openxmlformats.org/officeDocument/2006/relationships/hyperlink" Target="https://www.iconspng.com/image/66871/back-to-school-fixed-no-text" TargetMode="External"/><Relationship Id="rId7" Type="http://schemas.openxmlformats.org/officeDocument/2006/relationships/hyperlink" Target="http://allday1.com/imagedb/e8/f/f0ccd019ced1750d29c07a6eb1acf.jpg" TargetMode="External"/><Relationship Id="rId6" Type="http://schemas.openxmlformats.org/officeDocument/2006/relationships/hyperlink" Target="http://i053.radikal.ru/0806/e4/708fb8d049edt.jpg" TargetMode="External"/><Relationship Id="rId5" Type="http://schemas.openxmlformats.org/officeDocument/2006/relationships/hyperlink" Target="https://img-fotki.yandex.ru/get/6607/47407354.6e3/0_e982a_84173c4_orig.png" TargetMode="External"/><Relationship Id="rId4" Type="http://schemas.openxmlformats.org/officeDocument/2006/relationships/hyperlink" Target="https://img-fotki.yandex.ru/get/6605/47407354.6e3/0_e9820_b10c745e_orig.png" TargetMode="External"/><Relationship Id="rId3" Type="http://schemas.openxmlformats.org/officeDocument/2006/relationships/hyperlink" Target="http://s.lpmtr.ru/files/0/1/d/01debf62068fe8293a11ef5c84fc50c4.png" TargetMode="External"/><Relationship Id="rId2" Type="http://schemas.openxmlformats.org/officeDocument/2006/relationships/hyperlink" Target="http://900igr.net/up/datai/172601/0010-008-.jpg" TargetMode="External"/><Relationship Id="rId15" Type="http://schemas.openxmlformats.org/officeDocument/2006/relationships/slideLayout" Target="../slideLayouts/slideLayout2.xml"/><Relationship Id="rId14" Type="http://schemas.openxmlformats.org/officeDocument/2006/relationships/hyperlink" Target="http://&#1089;&#1086;&#1102;&#1079;&#1089;&#1072;&#1076;&#1086;&#1074;&#1086;&#1076;&#1086;&#1074;.&#1088;&#1092;/wp-content/uploads/2016/02/8iEjyLpoT.png" TargetMode="External"/><Relationship Id="rId13" Type="http://schemas.openxmlformats.org/officeDocument/2006/relationships/image" Target="../media/image4.png"/><Relationship Id="rId12" Type="http://schemas.openxmlformats.org/officeDocument/2006/relationships/hyperlink" Target="http://bestgif.ru/_ph/22/2/168364289.gif" TargetMode="External"/><Relationship Id="rId11" Type="http://schemas.openxmlformats.org/officeDocument/2006/relationships/hyperlink" Target="https://img-fotki.yandex.ru/get/6114/47407354.660/0_dba7f_98f3e533_orig.png" TargetMode="External"/><Relationship Id="rId10" Type="http://schemas.openxmlformats.org/officeDocument/2006/relationships/hyperlink" Target="http://boombob.ru/resize.php?id=161582&amp;num=1&amp;width=515&amp;height=335.86956521739" TargetMode="External"/><Relationship Id="rId1" Type="http://schemas.openxmlformats.org/officeDocument/2006/relationships/image" Target="../media/image20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oleObject" Target="../embeddings/oleObject16.bin"/><Relationship Id="rId7" Type="http://schemas.openxmlformats.org/officeDocument/2006/relationships/image" Target="../media/image19.wmf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17.wmf"/><Relationship Id="rId2" Type="http://schemas.openxmlformats.org/officeDocument/2006/relationships/oleObject" Target="../embeddings/oleObject13.bin"/><Relationship Id="rId18" Type="http://schemas.openxmlformats.org/officeDocument/2006/relationships/vmlDrawing" Target="../drawings/vmlDrawing3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15" Type="http://schemas.openxmlformats.org/officeDocument/2006/relationships/image" Target="../media/image11.wmf"/><Relationship Id="rId14" Type="http://schemas.openxmlformats.org/officeDocument/2006/relationships/oleObject" Target="../embeddings/oleObject18.bin"/><Relationship Id="rId13" Type="http://schemas.openxmlformats.org/officeDocument/2006/relationships/image" Target="../media/image4.png"/><Relationship Id="rId12" Type="http://schemas.openxmlformats.org/officeDocument/2006/relationships/image" Target="../media/image2.png"/><Relationship Id="rId11" Type="http://schemas.openxmlformats.org/officeDocument/2006/relationships/image" Target="../media/image21.wmf"/><Relationship Id="rId10" Type="http://schemas.openxmlformats.org/officeDocument/2006/relationships/oleObject" Target="../embeddings/oleObject17.bin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oleObject" Target="../embeddings/oleObject22.bin"/><Relationship Id="rId7" Type="http://schemas.openxmlformats.org/officeDocument/2006/relationships/image" Target="../media/image24.wmf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0.bin"/><Relationship Id="rId3" Type="http://schemas.openxmlformats.org/officeDocument/2006/relationships/image" Target="../media/image22.wmf"/><Relationship Id="rId2" Type="http://schemas.openxmlformats.org/officeDocument/2006/relationships/oleObject" Target="../embeddings/oleObject19.bin"/><Relationship Id="rId18" Type="http://schemas.openxmlformats.org/officeDocument/2006/relationships/vmlDrawing" Target="../drawings/vmlDrawing4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15" Type="http://schemas.openxmlformats.org/officeDocument/2006/relationships/image" Target="../media/image11.wmf"/><Relationship Id="rId14" Type="http://schemas.openxmlformats.org/officeDocument/2006/relationships/oleObject" Target="../embeddings/oleObject24.bin"/><Relationship Id="rId13" Type="http://schemas.openxmlformats.org/officeDocument/2006/relationships/image" Target="../media/image4.png"/><Relationship Id="rId12" Type="http://schemas.openxmlformats.org/officeDocument/2006/relationships/image" Target="../media/image2.png"/><Relationship Id="rId11" Type="http://schemas.openxmlformats.org/officeDocument/2006/relationships/image" Target="../media/image26.wmf"/><Relationship Id="rId10" Type="http://schemas.openxmlformats.org/officeDocument/2006/relationships/oleObject" Target="../embeddings/oleObject23.bin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oleObject" Target="../embeddings/oleObject28.bin"/><Relationship Id="rId7" Type="http://schemas.openxmlformats.org/officeDocument/2006/relationships/image" Target="../media/image29.wmf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6.bin"/><Relationship Id="rId3" Type="http://schemas.openxmlformats.org/officeDocument/2006/relationships/image" Target="../media/image27.wmf"/><Relationship Id="rId2" Type="http://schemas.openxmlformats.org/officeDocument/2006/relationships/oleObject" Target="../embeddings/oleObject25.bin"/><Relationship Id="rId18" Type="http://schemas.openxmlformats.org/officeDocument/2006/relationships/vmlDrawing" Target="../drawings/vmlDrawing5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15" Type="http://schemas.openxmlformats.org/officeDocument/2006/relationships/image" Target="../media/image11.wmf"/><Relationship Id="rId14" Type="http://schemas.openxmlformats.org/officeDocument/2006/relationships/oleObject" Target="../embeddings/oleObject30.bin"/><Relationship Id="rId13" Type="http://schemas.openxmlformats.org/officeDocument/2006/relationships/image" Target="../media/image4.png"/><Relationship Id="rId12" Type="http://schemas.openxmlformats.org/officeDocument/2006/relationships/image" Target="../media/image2.png"/><Relationship Id="rId11" Type="http://schemas.openxmlformats.org/officeDocument/2006/relationships/image" Target="../media/image31.wmf"/><Relationship Id="rId10" Type="http://schemas.openxmlformats.org/officeDocument/2006/relationships/oleObject" Target="../embeddings/oleObject29.bin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8" Type="http://schemas.openxmlformats.org/officeDocument/2006/relationships/oleObject" Target="../embeddings/oleObject33.bin"/><Relationship Id="rId7" Type="http://schemas.openxmlformats.org/officeDocument/2006/relationships/image" Target="../media/image35.wmf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1.bin"/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8" Type="http://schemas.openxmlformats.org/officeDocument/2006/relationships/vmlDrawing" Target="../drawings/vmlDrawing6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5" Type="http://schemas.openxmlformats.org/officeDocument/2006/relationships/oleObject" Target="../embeddings/oleObject36.bin"/><Relationship Id="rId14" Type="http://schemas.openxmlformats.org/officeDocument/2006/relationships/slide" Target="slide2.xml"/><Relationship Id="rId13" Type="http://schemas.openxmlformats.org/officeDocument/2006/relationships/image" Target="../media/image38.wmf"/><Relationship Id="rId12" Type="http://schemas.openxmlformats.org/officeDocument/2006/relationships/oleObject" Target="../embeddings/oleObject35.bin"/><Relationship Id="rId11" Type="http://schemas.openxmlformats.org/officeDocument/2006/relationships/image" Target="../media/image37.wmf"/><Relationship Id="rId10" Type="http://schemas.openxmlformats.org/officeDocument/2006/relationships/oleObject" Target="../embeddings/oleObject34.bin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wmf"/><Relationship Id="rId8" Type="http://schemas.openxmlformats.org/officeDocument/2006/relationships/oleObject" Target="../embeddings/oleObject39.bin"/><Relationship Id="rId7" Type="http://schemas.openxmlformats.org/officeDocument/2006/relationships/image" Target="../media/image40.wmf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7.bin"/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6" Type="http://schemas.openxmlformats.org/officeDocument/2006/relationships/vmlDrawing" Target="../drawings/vmlDrawing7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43.wmf"/><Relationship Id="rId12" Type="http://schemas.openxmlformats.org/officeDocument/2006/relationships/oleObject" Target="../embeddings/oleObject41.bin"/><Relationship Id="rId11" Type="http://schemas.openxmlformats.org/officeDocument/2006/relationships/image" Target="../media/image42.wmf"/><Relationship Id="rId10" Type="http://schemas.openxmlformats.org/officeDocument/2006/relationships/oleObject" Target="../embeddings/oleObject40.bin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448" y="188640"/>
            <a:ext cx="9131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 №5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692696"/>
            <a:ext cx="3995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Алгебра.   8 класс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5554" y="1412776"/>
            <a:ext cx="84718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с целым отрицательным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Показателем и её свойства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8785803" flipH="1">
            <a:off x="6648370" y="4407039"/>
            <a:ext cx="2017309" cy="1867818"/>
          </a:xfrm>
          <a:prstGeom prst="rect">
            <a:avLst/>
          </a:prstGeom>
          <a:noFill/>
        </p:spPr>
      </p:pic>
      <p:pic>
        <p:nvPicPr>
          <p:cNvPr id="1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7702621">
            <a:off x="241390" y="2832327"/>
            <a:ext cx="2097199" cy="1867818"/>
          </a:xfrm>
          <a:prstGeom prst="rect">
            <a:avLst/>
          </a:prstGeom>
          <a:noFill/>
        </p:spPr>
      </p:pic>
      <p:sp>
        <p:nvSpPr>
          <p:cNvPr id="11" name="Управляющая кнопка: сведения 10">
            <a:hlinkClick r:id="rId2" action="ppaction://hlinksldjump" highlightClick="1"/>
          </p:cNvPr>
          <p:cNvSpPr/>
          <p:nvPr/>
        </p:nvSpPr>
        <p:spPr>
          <a:xfrm>
            <a:off x="8532440" y="6237312"/>
            <a:ext cx="467544" cy="50405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3054972">
            <a:off x="95524" y="4462335"/>
            <a:ext cx="2073817" cy="1846993"/>
          </a:xfrm>
          <a:prstGeom prst="rect">
            <a:avLst/>
          </a:prstGeom>
          <a:noFill/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" y="6545580"/>
            <a:ext cx="8339455" cy="29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№2(в)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99127">
            <a:off x="215150" y="151820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788023" y="-27544"/>
          <a:ext cx="4104457" cy="144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4" imgW="30175200" imgH="11277600" progId="Equation.3">
                  <p:embed/>
                </p:oleObj>
              </mc:Choice>
              <mc:Fallback>
                <p:oleObj name="Формула" r:id="rId4" imgW="30175200" imgH="112776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8023" y="-27544"/>
                        <a:ext cx="4104457" cy="1446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75856" y="1958976"/>
            <a:ext cx="2304256" cy="1326013"/>
            <a:chOff x="2555776" y="2327309"/>
            <a:chExt cx="2304256" cy="957675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570933" y="2327309"/>
            <a:ext cx="417512" cy="95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6" imgW="3352800" imgH="9448800" progId="Equation.3">
                    <p:embed/>
                  </p:oleObj>
                </mc:Choice>
                <mc:Fallback>
                  <p:oleObj name="Формула" r:id="rId6" imgW="3352800" imgH="94488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70933" y="2327309"/>
                          <a:ext cx="417512" cy="957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38862"/>
            <a:ext cx="2304256" cy="1330295"/>
            <a:chOff x="2555776" y="2322159"/>
            <a:chExt cx="2304256" cy="104083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347865" y="2322159"/>
            <a:ext cx="785612" cy="1040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8" imgW="5486400" imgH="9448800" progId="Equation.3">
                    <p:embed/>
                  </p:oleObj>
                </mc:Choice>
                <mc:Fallback>
                  <p:oleObj name="Формула" r:id="rId8" imgW="5486400" imgH="94488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347865" y="2322159"/>
                          <a:ext cx="785612" cy="104060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00438"/>
            <a:ext cx="2304256" cy="1355725"/>
            <a:chOff x="2555776" y="2235757"/>
            <a:chExt cx="2304256" cy="1060729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439170" y="2235757"/>
            <a:ext cx="493713" cy="1060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10" imgW="3352800" imgH="9448800" progId="Equation.3">
                    <p:embed/>
                  </p:oleObj>
                </mc:Choice>
                <mc:Fallback>
                  <p:oleObj name="Формула" r:id="rId10" imgW="3352800" imgH="94488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439170" y="2235757"/>
                          <a:ext cx="493713" cy="106072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84168" y="1924088"/>
            <a:ext cx="2304256" cy="1333736"/>
            <a:chOff x="2555776" y="2241604"/>
            <a:chExt cx="2304256" cy="104349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347864" y="2241604"/>
            <a:ext cx="702246" cy="1043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Формула" r:id="rId12" imgW="5486400" imgH="9448800" progId="Equation.3">
                    <p:embed/>
                  </p:oleObj>
                </mc:Choice>
                <mc:Fallback>
                  <p:oleObj name="Формула" r:id="rId12" imgW="5486400" imgH="9448800" progId="Equation.3">
                    <p:embed/>
                    <p:pic>
                      <p:nvPicPr>
                        <p:cNvPr id="0" name="Изображение 81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347864" y="2241604"/>
                          <a:ext cx="702246" cy="10434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1520" y="260648"/>
            <a:ext cx="409663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выражения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pic>
        <p:nvPicPr>
          <p:cNvPr id="5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sp>
        <p:nvSpPr>
          <p:cNvPr id="59" name="Управляющая кнопка: назад 58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сведения 59">
            <a:hlinkClick r:id="" action="ppaction://noaction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далее 60">
            <a:hlinkClick r:id="" action="ppaction://hlinkshowjump?jump=nextslide" highlightClick="1"/>
          </p:cNvPr>
          <p:cNvSpPr/>
          <p:nvPr/>
        </p:nvSpPr>
        <p:spPr>
          <a:xfrm>
            <a:off x="6012160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/>
          <p:cNvGrpSpPr/>
          <p:nvPr/>
        </p:nvGrpSpPr>
        <p:grpSpPr>
          <a:xfrm>
            <a:off x="3563888" y="4509120"/>
            <a:ext cx="5328592" cy="1584176"/>
            <a:chOff x="3563888" y="4509120"/>
            <a:chExt cx="5328592" cy="1584176"/>
          </a:xfrm>
        </p:grpSpPr>
        <p:sp>
          <p:nvSpPr>
            <p:cNvPr id="63" name="Скругленная прямоугольная выноска 62"/>
            <p:cNvSpPr/>
            <p:nvPr/>
          </p:nvSpPr>
          <p:spPr>
            <a:xfrm>
              <a:off x="3563888" y="4509120"/>
              <a:ext cx="5328592" cy="1584176"/>
            </a:xfrm>
            <a:prstGeom prst="wedgeRoundRectCallout">
              <a:avLst>
                <a:gd name="adj1" fmla="val -14258"/>
                <a:gd name="adj2" fmla="val 74042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любого числа </a:t>
              </a:r>
              <a:r>
                <a:rPr lang="ru-RU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равного нулю, и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натурального числа </a:t>
              </a:r>
              <a:r>
                <a:rPr lang="ru-RU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endPara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2"/>
            <p:cNvGraphicFramePr>
              <a:graphicFrameLocks noChangeAspect="1"/>
            </p:cNvGraphicFramePr>
            <p:nvPr/>
          </p:nvGraphicFramePr>
          <p:xfrm>
            <a:off x="6948264" y="4725144"/>
            <a:ext cx="1771526" cy="1228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Формула" r:id="rId15" imgW="13716000" imgH="9448800" progId="Equation.3">
                    <p:embed/>
                  </p:oleObj>
                </mc:Choice>
                <mc:Fallback>
                  <p:oleObj name="Формула" r:id="rId15" imgW="13716000" imgH="9448800" progId="Equation.3">
                    <p:embed/>
                    <p:pic>
                      <p:nvPicPr>
                        <p:cNvPr id="0" name="Изображение 81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948264" y="4725144"/>
                          <a:ext cx="1771526" cy="1228183"/>
                        </a:xfrm>
                        <a:prstGeom prst="rect">
                          <a:avLst/>
                        </a:prstGeom>
                        <a:solidFill>
                          <a:srgbClr val="FFE4C9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№2(г)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99127">
            <a:off x="215150" y="151820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6516216" y="0"/>
          <a:ext cx="2081486" cy="1422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4" imgW="15544800" imgH="11277600" progId="Equation.3">
                  <p:embed/>
                </p:oleObj>
              </mc:Choice>
              <mc:Fallback>
                <p:oleObj name="Формула" r:id="rId4" imgW="15544800" imgH="112776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6216" y="0"/>
                        <a:ext cx="2081486" cy="142244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45"/>
            <a:ext cx="2304256" cy="1296146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275856" y="2579542"/>
            <a:ext cx="806227" cy="497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6" imgW="4876800" imgH="3962400" progId="Equation.3">
                    <p:embed/>
                  </p:oleObj>
                </mc:Choice>
                <mc:Fallback>
                  <p:oleObj name="Формула" r:id="rId6" imgW="4876800" imgH="39624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75856" y="2579542"/>
                          <a:ext cx="806227" cy="4975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75856" y="1988841"/>
            <a:ext cx="2304256" cy="1296144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419872" y="2574238"/>
            <a:ext cx="687688" cy="589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8" imgW="4267200" imgH="4267200" progId="Equation.3">
                    <p:embed/>
                  </p:oleObj>
                </mc:Choice>
                <mc:Fallback>
                  <p:oleObj name="Формула" r:id="rId8" imgW="4267200" imgH="42672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19872" y="2574238"/>
                          <a:ext cx="687688" cy="58929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41712"/>
            <a:ext cx="2304256" cy="1327446"/>
            <a:chOff x="2555776" y="2268050"/>
            <a:chExt cx="2304256" cy="103860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328660" y="2268050"/>
            <a:ext cx="740748" cy="1038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10" imgW="4876800" imgH="9448800" progId="Equation.3">
                    <p:embed/>
                  </p:oleObj>
                </mc:Choice>
                <mc:Fallback>
                  <p:oleObj name="Формула" r:id="rId10" imgW="4876800" imgH="94488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328660" y="2268050"/>
                          <a:ext cx="740748" cy="10386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85777" y="3571126"/>
            <a:ext cx="2322016" cy="1327900"/>
            <a:chOff x="2555776" y="2292269"/>
            <a:chExt cx="2304256" cy="1037636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419765" y="2294096"/>
            <a:ext cx="696308" cy="1035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Формула" r:id="rId12" imgW="5486400" imgH="9448800" progId="Equation.3">
                    <p:embed/>
                  </p:oleObj>
                </mc:Choice>
                <mc:Fallback>
                  <p:oleObj name="Формула" r:id="rId12" imgW="5486400" imgH="9448800" progId="Equation.3">
                    <p:embed/>
                    <p:pic>
                      <p:nvPicPr>
                        <p:cNvPr id="0" name="Изображение 92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419765" y="2294096"/>
                          <a:ext cx="696308" cy="10358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51520" y="764704"/>
            <a:ext cx="57910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выражения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pic>
        <p:nvPicPr>
          <p:cNvPr id="6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sp>
        <p:nvSpPr>
          <p:cNvPr id="61" name="Управляющая кнопка: назад 60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сведения 61">
            <a:hlinkClick r:id="" action="ppaction://noaction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далее 62">
            <a:hlinkClick r:id="" action="ppaction://hlinkshowjump?jump=nextslide" highlightClick="1"/>
          </p:cNvPr>
          <p:cNvSpPr/>
          <p:nvPr/>
        </p:nvSpPr>
        <p:spPr>
          <a:xfrm>
            <a:off x="6012160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3563888" y="4509120"/>
            <a:ext cx="5328592" cy="1584176"/>
            <a:chOff x="3563888" y="4509120"/>
            <a:chExt cx="5328592" cy="1584176"/>
          </a:xfrm>
        </p:grpSpPr>
        <p:sp>
          <p:nvSpPr>
            <p:cNvPr id="65" name="Скругленная прямоугольная выноска 64"/>
            <p:cNvSpPr/>
            <p:nvPr/>
          </p:nvSpPr>
          <p:spPr>
            <a:xfrm>
              <a:off x="3563888" y="4509120"/>
              <a:ext cx="5328592" cy="1584176"/>
            </a:xfrm>
            <a:prstGeom prst="wedgeRoundRectCallout">
              <a:avLst>
                <a:gd name="adj1" fmla="val -14258"/>
                <a:gd name="adj2" fmla="val 74042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любого числа </a:t>
              </a:r>
              <a:r>
                <a:rPr lang="ru-RU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равного нулю, и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натурального числа </a:t>
              </a:r>
              <a:r>
                <a:rPr lang="ru-RU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endPara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2"/>
            <p:cNvGraphicFramePr>
              <a:graphicFrameLocks noChangeAspect="1"/>
            </p:cNvGraphicFramePr>
            <p:nvPr/>
          </p:nvGraphicFramePr>
          <p:xfrm>
            <a:off x="6948264" y="4725144"/>
            <a:ext cx="1771526" cy="1228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Формула" r:id="rId15" imgW="13716000" imgH="9448800" progId="Equation.3">
                    <p:embed/>
                  </p:oleObj>
                </mc:Choice>
                <mc:Fallback>
                  <p:oleObj name="Формула" r:id="rId15" imgW="13716000" imgH="9448800" progId="Equation.3">
                    <p:embed/>
                    <p:pic>
                      <p:nvPicPr>
                        <p:cNvPr id="0" name="Изображение 92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948264" y="4725144"/>
                          <a:ext cx="1771526" cy="1228183"/>
                        </a:xfrm>
                        <a:prstGeom prst="rect">
                          <a:avLst/>
                        </a:prstGeom>
                        <a:solidFill>
                          <a:srgbClr val="FFE4C9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</a:t>
            </a:r>
            <a:r>
              <a:rPr lang="ru-RU" sz="5400" b="1" cap="none" spc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99127">
            <a:off x="215150" y="151820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812114" y="-1"/>
          <a:ext cx="4080365" cy="1422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4" imgW="30480000" imgH="11277600" progId="Equation.3">
                  <p:embed/>
                </p:oleObj>
              </mc:Choice>
              <mc:Fallback>
                <p:oleObj name="Формула" r:id="rId4" imgW="30480000" imgH="112776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2114" y="-1"/>
                        <a:ext cx="4080365" cy="142236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39"/>
            <a:ext cx="2304256" cy="1343912"/>
            <a:chOff x="2555776" y="2348877"/>
            <a:chExt cx="2304256" cy="970602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416971" y="2348877"/>
            <a:ext cx="722982" cy="970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6" imgW="5486400" imgH="9448800" progId="Equation.3">
                    <p:embed/>
                  </p:oleObj>
                </mc:Choice>
                <mc:Fallback>
                  <p:oleObj name="Формула" r:id="rId6" imgW="5486400" imgH="94488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16971" y="2348877"/>
                          <a:ext cx="722982" cy="97060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73017"/>
            <a:ext cx="2304256" cy="1296144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510583" y="2349229"/>
            <a:ext cx="466725" cy="1013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8" imgW="3352800" imgH="9448800" progId="Equation.3">
                    <p:embed/>
                  </p:oleObj>
                </mc:Choice>
                <mc:Fallback>
                  <p:oleObj name="Формула" r:id="rId8" imgW="3352800" imgH="94488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510583" y="2349229"/>
                          <a:ext cx="466725" cy="10135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73016"/>
            <a:ext cx="2304256" cy="1295847"/>
            <a:chOff x="2555776" y="2292543"/>
            <a:chExt cx="2304256" cy="101388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412183" y="2292893"/>
            <a:ext cx="663575" cy="1013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Формула" r:id="rId10" imgW="4876800" imgH="9448800" progId="Equation.3">
                    <p:embed/>
                  </p:oleObj>
                </mc:Choice>
                <mc:Fallback>
                  <p:oleObj name="Формула" r:id="rId10" imgW="4876800" imgH="9448800" progId="Equation.3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412183" y="2292893"/>
                          <a:ext cx="663575" cy="10135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75856" y="1985962"/>
            <a:ext cx="2304256" cy="1325562"/>
            <a:chOff x="2555776" y="2289885"/>
            <a:chExt cx="2304256" cy="109773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8"/>
              <a:ext cx="2304256" cy="1073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270895" y="2289885"/>
            <a:ext cx="800100" cy="1097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Формула" r:id="rId12" imgW="5181600" imgH="9448800" progId="Equation.3">
                    <p:embed/>
                  </p:oleObj>
                </mc:Choice>
                <mc:Fallback>
                  <p:oleObj name="Формула" r:id="rId12" imgW="5181600" imgH="9448800" progId="Equation.3">
                    <p:embed/>
                    <p:pic>
                      <p:nvPicPr>
                        <p:cNvPr id="0" name="Изображение 102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270895" y="2289885"/>
                          <a:ext cx="800100" cy="10977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260648"/>
            <a:ext cx="409663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выражения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sp>
        <p:nvSpPr>
          <p:cNvPr id="56" name="Управляющая кнопка: назад 55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" action="ppaction://noaction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далее 59">
            <a:hlinkClick r:id="" action="ppaction://hlinkshowjump?jump=nextslide" highlightClick="1"/>
          </p:cNvPr>
          <p:cNvSpPr/>
          <p:nvPr/>
        </p:nvSpPr>
        <p:spPr>
          <a:xfrm>
            <a:off x="6012160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3563888" y="4509120"/>
            <a:ext cx="5328592" cy="1584176"/>
            <a:chOff x="3563888" y="4509120"/>
            <a:chExt cx="5328592" cy="1584176"/>
          </a:xfrm>
        </p:grpSpPr>
        <p:sp>
          <p:nvSpPr>
            <p:cNvPr id="62" name="Скругленная прямоугольная выноска 61"/>
            <p:cNvSpPr/>
            <p:nvPr/>
          </p:nvSpPr>
          <p:spPr>
            <a:xfrm>
              <a:off x="3563888" y="4509120"/>
              <a:ext cx="5328592" cy="1584176"/>
            </a:xfrm>
            <a:prstGeom prst="wedgeRoundRectCallout">
              <a:avLst>
                <a:gd name="adj1" fmla="val -14258"/>
                <a:gd name="adj2" fmla="val 74042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любого числа </a:t>
              </a:r>
              <a:r>
                <a:rPr lang="ru-RU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равного нулю, и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натурального числа </a:t>
              </a:r>
              <a:r>
                <a:rPr lang="ru-RU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endPara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2"/>
            <p:cNvGraphicFramePr>
              <a:graphicFrameLocks noChangeAspect="1"/>
            </p:cNvGraphicFramePr>
            <p:nvPr/>
          </p:nvGraphicFramePr>
          <p:xfrm>
            <a:off x="6948264" y="4725144"/>
            <a:ext cx="1771526" cy="1228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name="Формула" r:id="rId15" imgW="13716000" imgH="9448800" progId="Equation.3">
                    <p:embed/>
                  </p:oleObj>
                </mc:Choice>
                <mc:Fallback>
                  <p:oleObj name="Формула" r:id="rId15" imgW="13716000" imgH="9448800" progId="Equation.3">
                    <p:embed/>
                    <p:pic>
                      <p:nvPicPr>
                        <p:cNvPr id="0" name="Изображение 102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948264" y="4725144"/>
                          <a:ext cx="1771526" cy="1228183"/>
                        </a:xfrm>
                        <a:prstGeom prst="rect">
                          <a:avLst/>
                        </a:prstGeom>
                        <a:solidFill>
                          <a:srgbClr val="FFE4C9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59633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2"/>
          <p:cNvGrpSpPr/>
          <p:nvPr/>
        </p:nvGrpSpPr>
        <p:grpSpPr>
          <a:xfrm>
            <a:off x="1259633" y="2852937"/>
            <a:ext cx="2379084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708868" y="2572497"/>
            <a:ext cx="1952658" cy="515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Формула" r:id="rId3" imgW="13716000" imgH="5486400" progId="Equation.3">
                    <p:embed/>
                  </p:oleObj>
                </mc:Choice>
                <mc:Fallback>
                  <p:oleObj name="Формула" r:id="rId3" imgW="13716000" imgH="5486400" progId="Equation.3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08868" y="2572497"/>
                          <a:ext cx="1952658" cy="51541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259632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59633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18"/>
          <p:cNvGrpSpPr/>
          <p:nvPr/>
        </p:nvGrpSpPr>
        <p:grpSpPr>
          <a:xfrm>
            <a:off x="1259633" y="4437112"/>
            <a:ext cx="2379084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765005" y="2644492"/>
            <a:ext cx="1897505" cy="460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5" imgW="12801600" imgH="4876800" progId="Equation.3">
                    <p:embed/>
                  </p:oleObj>
                </mc:Choice>
                <mc:Fallback>
                  <p:oleObj name="Формула" r:id="rId5" imgW="12801600" imgH="48768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65005" y="2644492"/>
                          <a:ext cx="1897505" cy="46032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838756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3"/>
          <p:cNvGrpSpPr/>
          <p:nvPr/>
        </p:nvGrpSpPr>
        <p:grpSpPr>
          <a:xfrm>
            <a:off x="3839047" y="2852938"/>
            <a:ext cx="2376051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907872" y="2599651"/>
            <a:ext cx="1755354" cy="467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7" imgW="10972800" imgH="4876800" progId="Equation.3">
                    <p:embed/>
                  </p:oleObj>
                </mc:Choice>
                <mc:Fallback>
                  <p:oleObj name="Формула" r:id="rId7" imgW="10972800" imgH="48768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07872" y="2599651"/>
                          <a:ext cx="1755354" cy="46749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838756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28"/>
          <p:cNvGrpSpPr/>
          <p:nvPr/>
        </p:nvGrpSpPr>
        <p:grpSpPr>
          <a:xfrm>
            <a:off x="3838756" y="4437385"/>
            <a:ext cx="2379084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813912" y="2572414"/>
            <a:ext cx="1849691" cy="515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9" imgW="11582400" imgH="5486400" progId="Equation.3">
                    <p:embed/>
                  </p:oleObj>
                </mc:Choice>
                <mc:Fallback>
                  <p:oleObj name="Формула" r:id="rId9" imgW="11582400" imgH="54864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13912" y="2572414"/>
                          <a:ext cx="1849691" cy="5153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851920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188640"/>
            <a:ext cx="6995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число в стандартном виде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981418" flipV="1">
            <a:off x="2494160" y="910804"/>
            <a:ext cx="2339752" cy="1944217"/>
          </a:xfrm>
          <a:prstGeom prst="rect">
            <a:avLst/>
          </a:prstGeom>
          <a:noFill/>
        </p:spPr>
      </p:pic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6516216" y="620688"/>
          <a:ext cx="2088232" cy="705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12" imgW="10363200" imgH="4267200" progId="Equation.3">
                  <p:embed/>
                </p:oleObj>
              </mc:Choice>
              <mc:Fallback>
                <p:oleObj name="Формула" r:id="rId12" imgW="10363200" imgH="4267200" progId="Equation.3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16216" y="620688"/>
                        <a:ext cx="2088232" cy="70599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1259632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51920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зад 35">
            <a:hlinkClick r:id="rId14" action="ppaction://hlinksldjump" highlightClick="1"/>
          </p:cNvPr>
          <p:cNvSpPr/>
          <p:nvPr/>
        </p:nvSpPr>
        <p:spPr>
          <a:xfrm>
            <a:off x="2987824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" action="ppaction://noaction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179512" y="4725144"/>
            <a:ext cx="7128792" cy="1512168"/>
          </a:xfrm>
          <a:prstGeom prst="wedgeRoundRectCallout">
            <a:avLst>
              <a:gd name="adj1" fmla="val 10711"/>
              <a:gd name="adj2" fmla="val 66397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числа в виде произведения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10ͫ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≤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˂ 10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целое число, называют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стандартным  видом числа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45" grpId="0" animBg="1"/>
      <p:bldP spid="4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3865085" y="4437112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865085" y="4437113"/>
            <a:ext cx="2365919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919580" y="2599754"/>
            <a:ext cx="1638892" cy="432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3" imgW="12192000" imgH="4876800" progId="Equation.3">
                    <p:embed/>
                  </p:oleObj>
                </mc:Choice>
                <mc:Fallback>
                  <p:oleObj name="Формула" r:id="rId3" imgW="12192000" imgH="48768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19580" y="2599754"/>
                          <a:ext cx="1638892" cy="43230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3851920" y="4437112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72797" y="4437112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272797" y="4437112"/>
            <a:ext cx="2365919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888561" y="2599755"/>
            <a:ext cx="1697645" cy="432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5" imgW="10972800" imgH="4876800" progId="Equation.3">
                    <p:embed/>
                  </p:oleObj>
                </mc:Choice>
                <mc:Fallback>
                  <p:oleObj name="Формула" r:id="rId5" imgW="10972800" imgH="48768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88561" y="2599755"/>
                          <a:ext cx="1697645" cy="43230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851920" y="2852936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852195" y="2852938"/>
            <a:ext cx="2362903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861402" y="2572497"/>
            <a:ext cx="1718389" cy="486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7" imgW="11582400" imgH="5486400" progId="Equation.3">
                    <p:embed/>
                  </p:oleObj>
                </mc:Choice>
                <mc:Fallback>
                  <p:oleObj name="Формула" r:id="rId7" imgW="11582400" imgH="54864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61402" y="2572497"/>
                          <a:ext cx="1718389" cy="4866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1259632" y="2852936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1259632" y="2853209"/>
            <a:ext cx="2365919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720486" y="2572312"/>
            <a:ext cx="1932656" cy="486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Формула" r:id="rId9" imgW="12801600" imgH="5486400" progId="Equation.3">
                    <p:embed/>
                  </p:oleObj>
                </mc:Choice>
                <mc:Fallback>
                  <p:oleObj name="Формула" r:id="rId9" imgW="12801600" imgH="5486400" progId="Equation.3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20486" y="2572312"/>
                          <a:ext cx="1932656" cy="48661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1259632" y="2852936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59632" y="4437112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981418" flipV="1">
            <a:off x="2494160" y="910804"/>
            <a:ext cx="2339752" cy="1944217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3851920" y="2852936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88640"/>
            <a:ext cx="6995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число в стандартном виде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6454775" y="571500"/>
          <a:ext cx="22113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12" imgW="10972800" imgH="4876800" progId="Equation.3">
                  <p:embed/>
                </p:oleObj>
              </mc:Choice>
              <mc:Fallback>
                <p:oleObj name="Формула" r:id="rId12" imgW="10972800" imgH="4876800" progId="Equation.3">
                  <p:embed/>
                  <p:pic>
                    <p:nvPicPr>
                      <p:cNvPr id="0" name="Изображение 1229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54775" y="571500"/>
                        <a:ext cx="2211388" cy="806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Управляющая кнопка: назад 42">
            <a:hlinkClick r:id="rId14" action="ppaction://hlinksldjump" highlightClick="1"/>
          </p:cNvPr>
          <p:cNvSpPr/>
          <p:nvPr/>
        </p:nvSpPr>
        <p:spPr>
          <a:xfrm>
            <a:off x="2987824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сведения 43">
            <a:hlinkClick r:id="" action="ppaction://noaction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ая прямоугольная выноска 50"/>
          <p:cNvSpPr/>
          <p:nvPr/>
        </p:nvSpPr>
        <p:spPr>
          <a:xfrm>
            <a:off x="179512" y="4725144"/>
            <a:ext cx="7128792" cy="1512168"/>
          </a:xfrm>
          <a:prstGeom prst="wedgeRoundRectCallout">
            <a:avLst>
              <a:gd name="adj1" fmla="val 10711"/>
              <a:gd name="adj2" fmla="val 66397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числа в виде произведения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10ͫ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≤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˂ 10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целое число, называют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стандартным  видом числа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51" grpId="0" animBg="1"/>
      <p:bldP spid="5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72797" y="2852936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272797" y="2852937"/>
            <a:ext cx="2357777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965150" y="2599652"/>
            <a:ext cx="1618589" cy="456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3" imgW="10363200" imgH="4876800" progId="Equation.3">
                    <p:embed/>
                  </p:oleObj>
                </mc:Choice>
                <mc:Fallback>
                  <p:oleObj name="Формула" r:id="rId3" imgW="10363200" imgH="48768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65150" y="2599652"/>
                          <a:ext cx="1618589" cy="4560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259632" y="2852936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72797" y="4437112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272797" y="4437112"/>
            <a:ext cx="2357777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965150" y="2595223"/>
            <a:ext cx="1554397" cy="4738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5" imgW="9144000" imgH="4876800" progId="Equation.3">
                    <p:embed/>
                  </p:oleObj>
                </mc:Choice>
                <mc:Fallback>
                  <p:oleObj name="Формула" r:id="rId5" imgW="9144000" imgH="48768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65150" y="2595223"/>
                          <a:ext cx="1554397" cy="47387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851920" y="4437112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852304" y="4437114"/>
            <a:ext cx="2354771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745995" y="2545953"/>
            <a:ext cx="1955867" cy="541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7" imgW="11887200" imgH="5486400" progId="Equation.3">
                    <p:embed/>
                  </p:oleObj>
                </mc:Choice>
                <mc:Fallback>
                  <p:oleObj name="Формула" r:id="rId7" imgW="11887200" imgH="54864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45995" y="2545953"/>
                          <a:ext cx="1955867" cy="5419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851920" y="4437112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65085" y="2852936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3859387" y="2853209"/>
            <a:ext cx="2357776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698341" y="2572311"/>
            <a:ext cx="2095194" cy="515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9" imgW="13106400" imgH="5486400" progId="Equation.3">
                    <p:embed/>
                  </p:oleObj>
                </mc:Choice>
                <mc:Fallback>
                  <p:oleObj name="Формула" r:id="rId9" imgW="13106400" imgH="54864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98341" y="2572311"/>
                          <a:ext cx="2095194" cy="51541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59632" y="4437112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981418" flipV="1">
            <a:off x="2494160" y="910804"/>
            <a:ext cx="2339752" cy="1944217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3851920" y="2852936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88640"/>
            <a:ext cx="6995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число в стандартном виде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6240463" y="571500"/>
          <a:ext cx="264001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Формула" r:id="rId12" imgW="13106400" imgH="4876800" progId="Equation.3">
                  <p:embed/>
                </p:oleObj>
              </mc:Choice>
              <mc:Fallback>
                <p:oleObj name="Формула" r:id="rId12" imgW="13106400" imgH="4876800" progId="Equation.3">
                  <p:embed/>
                  <p:pic>
                    <p:nvPicPr>
                      <p:cNvPr id="0" name="Изображение 13316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40463" y="571500"/>
                        <a:ext cx="2640012" cy="806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Управляющая кнопка: назад 37">
            <a:hlinkClick r:id="rId14" action="ppaction://hlinksldjump" highlightClick="1"/>
          </p:cNvPr>
          <p:cNvSpPr/>
          <p:nvPr/>
        </p:nvSpPr>
        <p:spPr>
          <a:xfrm>
            <a:off x="2987824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" action="ppaction://noaction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179512" y="4725144"/>
            <a:ext cx="7128792" cy="1512168"/>
          </a:xfrm>
          <a:prstGeom prst="wedgeRoundRectCallout">
            <a:avLst>
              <a:gd name="adj1" fmla="val 10711"/>
              <a:gd name="adj2" fmla="val 66397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числа в виде произведения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10ͫ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≤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˂ 10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целое число, называют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стандартным  видом числа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42" grpId="0" animBg="1"/>
      <p:bldP spid="4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96763" y="2852936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259632" y="2852937"/>
            <a:ext cx="2376264" cy="1368152"/>
            <a:chOff x="2518996" y="2348880"/>
            <a:chExt cx="233801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7" y="2348880"/>
              <a:ext cx="2301235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518996" y="2595222"/>
            <a:ext cx="2338015" cy="409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3" imgW="15544800" imgH="4267200" progId="Equation.3">
                    <p:embed/>
                  </p:oleObj>
                </mc:Choice>
                <mc:Fallback>
                  <p:oleObj name="Формула" r:id="rId3" imgW="15544800" imgH="42672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18996" y="2595222"/>
                          <a:ext cx="2338015" cy="4095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283598" y="2852936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96763" y="4437112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296763" y="4437112"/>
            <a:ext cx="2341953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578251" y="2572600"/>
            <a:ext cx="2198231" cy="515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5" imgW="13411200" imgH="5486400" progId="Equation.3">
                    <p:embed/>
                  </p:oleObj>
                </mc:Choice>
                <mc:Fallback>
                  <p:oleObj name="Формула" r:id="rId5" imgW="13411200" imgH="54864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78251" y="2572600"/>
                          <a:ext cx="2198231" cy="5153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875886" y="2852936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876132" y="2852938"/>
            <a:ext cx="2338968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907607" y="2579118"/>
            <a:ext cx="1734637" cy="460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7" imgW="10972800" imgH="4876800" progId="Equation.3">
                    <p:embed/>
                  </p:oleObj>
                </mc:Choice>
                <mc:Fallback>
                  <p:oleObj name="Формула" r:id="rId7" imgW="10972800" imgH="48768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07607" y="2579118"/>
                          <a:ext cx="1734637" cy="4609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875886" y="2852936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75886" y="4437112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3875886" y="4437385"/>
            <a:ext cx="2341953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813576" y="2572414"/>
            <a:ext cx="1852280" cy="515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Формула" r:id="rId9" imgW="11582400" imgH="5486400" progId="Equation.3">
                    <p:embed/>
                  </p:oleObj>
                </mc:Choice>
                <mc:Fallback>
                  <p:oleObj name="Формула" r:id="rId9" imgW="11582400" imgH="5486400" progId="Equation.3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13576" y="2572414"/>
                          <a:ext cx="1852280" cy="5153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875886" y="4437112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83598" y="4437112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981418" flipV="1">
            <a:off x="2494160" y="910804"/>
            <a:ext cx="2339752" cy="1944217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51520" y="188640"/>
            <a:ext cx="6995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число в стандартном виде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6270625" y="571500"/>
          <a:ext cx="218980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12" imgW="12801600" imgH="4876800" progId="Equation.3">
                  <p:embed/>
                </p:oleObj>
              </mc:Choice>
              <mc:Fallback>
                <p:oleObj name="Формула" r:id="rId12" imgW="12801600" imgH="48768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70625" y="571500"/>
                        <a:ext cx="2189807" cy="806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Управляющая кнопка: назад 37">
            <a:hlinkClick r:id="rId14" action="ppaction://hlinksldjump" highlightClick="1"/>
          </p:cNvPr>
          <p:cNvSpPr/>
          <p:nvPr/>
        </p:nvSpPr>
        <p:spPr>
          <a:xfrm>
            <a:off x="2987824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" action="ppaction://noaction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179512" y="4725144"/>
            <a:ext cx="7128792" cy="1512168"/>
          </a:xfrm>
          <a:prstGeom prst="wedgeRoundRectCallout">
            <a:avLst>
              <a:gd name="adj1" fmla="val 10711"/>
              <a:gd name="adj2" fmla="val 66397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числа в виде произведения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10ͫ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≤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˂ 10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целое число, называют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стандартным  видом числа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42" grpId="0" animBg="1"/>
      <p:bldP spid="4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59633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259633" y="2852937"/>
            <a:ext cx="2379084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617547" y="2572497"/>
            <a:ext cx="2128543" cy="515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3" imgW="14935200" imgH="5486400" progId="Equation.3">
                    <p:embed/>
                  </p:oleObj>
                </mc:Choice>
                <mc:Fallback>
                  <p:oleObj name="Формула" r:id="rId3" imgW="14935200" imgH="54864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17547" y="2572497"/>
                          <a:ext cx="2128543" cy="51541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259632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51921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3851921" y="2852936"/>
            <a:ext cx="2379084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834748" y="2640328"/>
            <a:ext cx="1753069" cy="447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5" imgW="10972800" imgH="4876800" progId="Equation.3">
                    <p:embed/>
                  </p:oleObj>
                </mc:Choice>
                <mc:Fallback>
                  <p:oleObj name="Формула" r:id="rId5" imgW="10972800" imgH="48768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34748" y="2640328"/>
                          <a:ext cx="1753069" cy="4475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838756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839047" y="4437114"/>
            <a:ext cx="2376051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681560" y="2600840"/>
            <a:ext cx="2078368" cy="432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7" imgW="14020800" imgH="4876800" progId="Equation.3">
                    <p:embed/>
                  </p:oleObj>
                </mc:Choice>
                <mc:Fallback>
                  <p:oleObj name="Формула" r:id="rId7" imgW="14020800" imgH="48768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81560" y="2600840"/>
                          <a:ext cx="2078368" cy="43230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851920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46468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1245364" y="4437385"/>
            <a:ext cx="2379085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794897" y="2572414"/>
            <a:ext cx="1944129" cy="515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9" imgW="12801600" imgH="5486400" progId="Equation.3">
                    <p:embed/>
                  </p:oleObj>
                </mc:Choice>
                <mc:Fallback>
                  <p:oleObj name="Формула" r:id="rId9" imgW="12801600" imgH="54864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94897" y="2572414"/>
                          <a:ext cx="1944129" cy="5153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1920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59632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981418" flipV="1">
            <a:off x="2494160" y="910804"/>
            <a:ext cx="2339752" cy="1944217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51520" y="188640"/>
            <a:ext cx="6995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число в стандартном виде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6332538" y="571500"/>
          <a:ext cx="227191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Формула" r:id="rId12" imgW="12192000" imgH="4876800" progId="Equation.3">
                  <p:embed/>
                </p:oleObj>
              </mc:Choice>
              <mc:Fallback>
                <p:oleObj name="Формула" r:id="rId12" imgW="12192000" imgH="4876800" progId="Equation.3">
                  <p:embed/>
                  <p:pic>
                    <p:nvPicPr>
                      <p:cNvPr id="0" name="Изображение 1536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32538" y="571500"/>
                        <a:ext cx="2271910" cy="806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Управляющая кнопка: назад 45">
            <a:hlinkClick r:id="rId14" action="ppaction://hlinksldjump" highlightClick="1"/>
          </p:cNvPr>
          <p:cNvSpPr/>
          <p:nvPr/>
        </p:nvSpPr>
        <p:spPr>
          <a:xfrm>
            <a:off x="2987824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сведения 46">
            <a:hlinkClick r:id="" action="ppaction://noaction" highlightClick="1"/>
          </p:cNvPr>
          <p:cNvSpPr/>
          <p:nvPr/>
        </p:nvSpPr>
        <p:spPr>
          <a:xfrm>
            <a:off x="3923928" y="6453336"/>
            <a:ext cx="792088" cy="308606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4860032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ая прямоугольная выноска 48"/>
          <p:cNvSpPr/>
          <p:nvPr/>
        </p:nvSpPr>
        <p:spPr>
          <a:xfrm>
            <a:off x="179512" y="4725144"/>
            <a:ext cx="7128792" cy="1512168"/>
          </a:xfrm>
          <a:prstGeom prst="wedgeRoundRectCallout">
            <a:avLst>
              <a:gd name="adj1" fmla="val 10711"/>
              <a:gd name="adj2" fmla="val 66397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числа в виде произведения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10ͫ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≤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˂ 10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целое число, называют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стандартным  видом числа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49" grpId="0" animBg="1"/>
      <p:bldP spid="4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188640"/>
            <a:ext cx="53591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степени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произведения степеней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162880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8" y="2708920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56176" y="2708921"/>
            <a:ext cx="2520278" cy="1368152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130677" y="2575451"/>
            <a:ext cx="1342674" cy="561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3" imgW="7924800" imgH="4876800" progId="Equation.3">
                    <p:embed/>
                  </p:oleObj>
                </mc:Choice>
                <mc:Fallback>
                  <p:oleObj name="Формула" r:id="rId3" imgW="7924800" imgH="48768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30677" y="2575451"/>
                          <a:ext cx="1342674" cy="5617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156176" y="2708920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3850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3203850" y="4365104"/>
            <a:ext cx="2520278" cy="1368152"/>
            <a:chOff x="2555776" y="2348881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1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3183994" y="2545956"/>
            <a:ext cx="1236808" cy="541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5" imgW="6400800" imgH="4876800" progId="Equation.3">
                    <p:embed/>
                  </p:oleObj>
                </mc:Choice>
                <mc:Fallback>
                  <p:oleObj name="Формула" r:id="rId5" imgW="6400800" imgH="48768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83994" y="2545956"/>
                          <a:ext cx="1236808" cy="5419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3203848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69343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6159412" y="4415073"/>
            <a:ext cx="2517044" cy="131818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3246975" y="2536981"/>
            <a:ext cx="1019772" cy="588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7" imgW="5486400" imgH="4876800" progId="Equation.3">
                    <p:embed/>
                  </p:oleObj>
                </mc:Choice>
                <mc:Fallback>
                  <p:oleObj name="Формула" r:id="rId7" imgW="5486400" imgH="48768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46975" y="2536981"/>
                          <a:ext cx="1019772" cy="5880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6156176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03850" y="2708647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50" y="2708920"/>
            <a:ext cx="2520278" cy="1368152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3346554" y="2546124"/>
            <a:ext cx="798286" cy="590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9" imgW="4267200" imgH="4876800" progId="Equation.3">
                    <p:embed/>
                  </p:oleObj>
                </mc:Choice>
                <mc:Fallback>
                  <p:oleObj name="Формула" r:id="rId9" imgW="4267200" imgH="48768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346554" y="2546124"/>
                          <a:ext cx="798286" cy="5908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203848" y="2708920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5940152" y="332656"/>
          <a:ext cx="2952328" cy="78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11" imgW="20421600" imgH="4876800" progId="Equation.3">
                  <p:embed/>
                </p:oleObj>
              </mc:Choice>
              <mc:Fallback>
                <p:oleObj name="Формула" r:id="rId11" imgW="20421600" imgH="4876800" progId="Equation.3">
                  <p:embed/>
                  <p:pic>
                    <p:nvPicPr>
                      <p:cNvPr id="0" name="Изображение 1638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40152" y="332656"/>
                        <a:ext cx="2952328" cy="7832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Управляющая кнопка: назад 33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rId14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2641038">
            <a:off x="763443" y="1359837"/>
            <a:ext cx="2339752" cy="20838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6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56175" y="2708924"/>
            <a:ext cx="2509937" cy="1368153"/>
            <a:chOff x="2555776" y="2348879"/>
            <a:chExt cx="2304256" cy="93610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79"/>
              <a:ext cx="2304256" cy="9361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803474" y="2528741"/>
            <a:ext cx="1731603" cy="65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3" imgW="10972800" imgH="5791200" progId="Equation.3">
                    <p:embed/>
                  </p:oleObj>
                </mc:Choice>
                <mc:Fallback>
                  <p:oleObj name="Формула" r:id="rId3" imgW="10972800" imgH="57912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03474" y="2528741"/>
                          <a:ext cx="1731603" cy="65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156176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4102" y="4365103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144102" y="4365103"/>
            <a:ext cx="2532354" cy="1367879"/>
            <a:chOff x="2555776" y="2348880"/>
            <a:chExt cx="2313705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566807" y="2575209"/>
            <a:ext cx="2302674" cy="562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5" imgW="15849600" imgH="4876800" progId="Equation.3">
                    <p:embed/>
                  </p:oleObj>
                </mc:Choice>
                <mc:Fallback>
                  <p:oleObj name="Формула" r:id="rId5" imgW="15849600" imgH="48768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66807" y="2575209"/>
                          <a:ext cx="2302674" cy="5621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156176" y="4365104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3848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191773" y="2708917"/>
            <a:ext cx="2522013" cy="1368151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698390" y="2545957"/>
            <a:ext cx="2039510" cy="541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7" imgW="14630400" imgH="4876800" progId="Equation.3">
                    <p:embed/>
                  </p:oleObj>
                </mc:Choice>
                <mc:Fallback>
                  <p:oleObj name="Формула" r:id="rId7" imgW="14630400" imgH="48768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98390" y="2545957"/>
                          <a:ext cx="2039510" cy="5419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191774" y="4365103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191775" y="4365375"/>
            <a:ext cx="2522013" cy="1367879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632597" y="2595087"/>
            <a:ext cx="2171091" cy="5608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Формула" r:id="rId9" imgW="15849600" imgH="4876800" progId="Equation.3">
                    <p:embed/>
                  </p:oleObj>
                </mc:Choice>
                <mc:Fallback>
                  <p:oleObj name="Формула" r:id="rId9" imgW="15849600" imgH="4876800" progId="Equation.3">
                    <p:embed/>
                    <p:pic>
                      <p:nvPicPr>
                        <p:cNvPr id="0" name="Изображение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32597" y="2595087"/>
                          <a:ext cx="2171091" cy="5608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203848" y="4365104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03848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2641038">
            <a:off x="763443" y="1359837"/>
            <a:ext cx="2339752" cy="2083842"/>
          </a:xfrm>
          <a:prstGeom prst="rect">
            <a:avLst/>
          </a:prstGeom>
          <a:noFill/>
        </p:spPr>
      </p:pic>
      <p:sp>
        <p:nvSpPr>
          <p:cNvPr id="38" name="Управляющая кнопка: назад 37">
            <a:hlinkClick r:id="rId12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ведения 41">
            <a:hlinkClick r:id="rId13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1520" y="188640"/>
            <a:ext cx="53591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степени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произведения степеней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7"/>
          <p:cNvGraphicFramePr>
            <a:graphicFrameLocks noChangeAspect="1"/>
          </p:cNvGraphicFramePr>
          <p:nvPr/>
        </p:nvGraphicFramePr>
        <p:xfrm>
          <a:off x="6203950" y="211138"/>
          <a:ext cx="2424113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Формула" r:id="rId14" imgW="16764000" imgH="6400800" progId="Equation.3">
                  <p:embed/>
                </p:oleObj>
              </mc:Choice>
              <mc:Fallback>
                <p:oleObj name="Формула" r:id="rId14" imgW="16764000" imgH="6400800" progId="Equation.3">
                  <p:embed/>
                  <p:pic>
                    <p:nvPicPr>
                      <p:cNvPr id="0" name="Изображение 1741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03950" y="211138"/>
                        <a:ext cx="2424113" cy="1027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7087299" flipV="1">
            <a:off x="4203013" y="4786306"/>
            <a:ext cx="2339752" cy="2032075"/>
          </a:xfrm>
          <a:prstGeom prst="rect">
            <a:avLst/>
          </a:prstGeom>
          <a:noFill/>
        </p:spPr>
      </p:pic>
      <p:pic>
        <p:nvPicPr>
          <p:cNvPr id="9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6825634" flipV="1">
            <a:off x="3028938" y="2451264"/>
            <a:ext cx="2339752" cy="2032075"/>
          </a:xfrm>
          <a:prstGeom prst="rect">
            <a:avLst/>
          </a:prstGeom>
          <a:noFill/>
        </p:spPr>
      </p:pic>
      <p:pic>
        <p:nvPicPr>
          <p:cNvPr id="6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6825634" flipV="1">
            <a:off x="7061387" y="2307247"/>
            <a:ext cx="2339752" cy="2032075"/>
          </a:xfrm>
          <a:prstGeom prst="rect">
            <a:avLst/>
          </a:prstGeom>
          <a:noFill/>
        </p:spPr>
      </p:pic>
      <p:pic>
        <p:nvPicPr>
          <p:cNvPr id="5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5954320" flipV="1">
            <a:off x="546386" y="2558070"/>
            <a:ext cx="2339752" cy="1921372"/>
          </a:xfrm>
          <a:prstGeom prst="rect">
            <a:avLst/>
          </a:prstGeom>
          <a:noFill/>
        </p:spPr>
      </p:pic>
      <p:pic>
        <p:nvPicPr>
          <p:cNvPr id="5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874045">
            <a:off x="3818074" y="101677"/>
            <a:ext cx="2339752" cy="2083842"/>
          </a:xfrm>
          <a:prstGeom prst="rect">
            <a:avLst/>
          </a:prstGeom>
          <a:noFill/>
        </p:spPr>
      </p:pic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628880" flipH="1">
            <a:off x="6758615" y="-124004"/>
            <a:ext cx="2295549" cy="2083842"/>
          </a:xfrm>
          <a:prstGeom prst="rect">
            <a:avLst/>
          </a:prstGeom>
          <a:noFill/>
        </p:spPr>
      </p:pic>
      <p:pic>
        <p:nvPicPr>
          <p:cNvPr id="5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628880" flipH="1">
            <a:off x="853958" y="-51996"/>
            <a:ext cx="2295549" cy="2083842"/>
          </a:xfrm>
          <a:prstGeom prst="rect">
            <a:avLst/>
          </a:prstGeom>
          <a:noFill/>
        </p:spPr>
      </p:pic>
      <p:pic>
        <p:nvPicPr>
          <p:cNvPr id="5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4511345">
            <a:off x="624201" y="4846202"/>
            <a:ext cx="2339752" cy="2083842"/>
          </a:xfrm>
          <a:prstGeom prst="rect">
            <a:avLst/>
          </a:prstGeom>
          <a:noFill/>
        </p:spPr>
      </p:pic>
      <p:pic>
        <p:nvPicPr>
          <p:cNvPr id="5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508357">
            <a:off x="7013489" y="4649142"/>
            <a:ext cx="2339752" cy="208384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31640" y="548680"/>
            <a:ext cx="727280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835696" y="692696"/>
            <a:ext cx="1152128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412776"/>
            <a:ext cx="7272808" cy="792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835696" y="1556792"/>
            <a:ext cx="1152128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2276872"/>
            <a:ext cx="7272808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835696" y="2420888"/>
            <a:ext cx="1152128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31640" y="3140968"/>
            <a:ext cx="7272808" cy="792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835696" y="3284984"/>
            <a:ext cx="1152128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31640" y="4005064"/>
            <a:ext cx="7272808" cy="792088"/>
          </a:xfrm>
          <a:prstGeom prst="rect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1835696" y="4149080"/>
            <a:ext cx="1152128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31640" y="4869160"/>
            <a:ext cx="7272808" cy="79208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835696" y="5013176"/>
            <a:ext cx="1152128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31640" y="5733256"/>
            <a:ext cx="7272808" cy="7920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77272"/>
            <a:ext cx="1152128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3528" y="404664"/>
            <a:ext cx="697627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rId3" action="ppaction://hlinksldjump" highlightClick="1"/>
          </p:cNvPr>
          <p:cNvSpPr/>
          <p:nvPr/>
        </p:nvSpPr>
        <p:spPr>
          <a:xfrm>
            <a:off x="3563888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rId4" action="ppaction://hlinksldjump" highlightClick="1"/>
          </p:cNvPr>
          <p:cNvSpPr/>
          <p:nvPr/>
        </p:nvSpPr>
        <p:spPr>
          <a:xfrm>
            <a:off x="4499992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Управляющая кнопка: настраиваемая 61">
            <a:hlinkClick r:id="rId5" action="ppaction://hlinksldjump" highlightClick="1"/>
          </p:cNvPr>
          <p:cNvSpPr/>
          <p:nvPr/>
        </p:nvSpPr>
        <p:spPr>
          <a:xfrm>
            <a:off x="5436096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Управляющая кнопка: настраиваемая 62">
            <a:hlinkClick r:id="rId6" action="ppaction://hlinksldjump" highlightClick="1"/>
          </p:cNvPr>
          <p:cNvSpPr/>
          <p:nvPr/>
        </p:nvSpPr>
        <p:spPr>
          <a:xfrm>
            <a:off x="6372200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rId7" action="ppaction://hlinksldjump" highlightClick="1"/>
          </p:cNvPr>
          <p:cNvSpPr/>
          <p:nvPr/>
        </p:nvSpPr>
        <p:spPr>
          <a:xfrm>
            <a:off x="7308304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Управляющая кнопка: настраиваемая 64">
            <a:hlinkClick r:id="rId8" action="ppaction://hlinksldjump" highlightClick="1"/>
          </p:cNvPr>
          <p:cNvSpPr/>
          <p:nvPr/>
        </p:nvSpPr>
        <p:spPr>
          <a:xfrm>
            <a:off x="3563888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настраиваемая 65">
            <a:hlinkClick r:id="rId9" action="ppaction://hlinksldjump" highlightClick="1"/>
          </p:cNvPr>
          <p:cNvSpPr/>
          <p:nvPr/>
        </p:nvSpPr>
        <p:spPr>
          <a:xfrm>
            <a:off x="4499992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Управляющая кнопка: настраиваемая 66">
            <a:hlinkClick r:id="rId10" action="ppaction://hlinksldjump" highlightClick="1"/>
          </p:cNvPr>
          <p:cNvSpPr/>
          <p:nvPr/>
        </p:nvSpPr>
        <p:spPr>
          <a:xfrm>
            <a:off x="5436096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Управляющая кнопка: настраиваемая 67">
            <a:hlinkClick r:id="rId11" action="ppaction://hlinksldjump" highlightClick="1"/>
          </p:cNvPr>
          <p:cNvSpPr/>
          <p:nvPr/>
        </p:nvSpPr>
        <p:spPr>
          <a:xfrm>
            <a:off x="6372200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Управляющая кнопка: настраиваемая 68">
            <a:hlinkClick r:id="rId12" action="ppaction://hlinksldjump" highlightClick="1"/>
          </p:cNvPr>
          <p:cNvSpPr/>
          <p:nvPr/>
        </p:nvSpPr>
        <p:spPr>
          <a:xfrm>
            <a:off x="7308304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Управляющая кнопка: настраиваемая 69">
            <a:hlinkClick r:id="rId13" action="ppaction://hlinksldjump" highlightClick="1"/>
          </p:cNvPr>
          <p:cNvSpPr/>
          <p:nvPr/>
        </p:nvSpPr>
        <p:spPr>
          <a:xfrm>
            <a:off x="3563888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Управляющая кнопка: настраиваемая 70">
            <a:hlinkClick r:id="rId14" action="ppaction://hlinksldjump" highlightClick="1"/>
          </p:cNvPr>
          <p:cNvSpPr/>
          <p:nvPr/>
        </p:nvSpPr>
        <p:spPr>
          <a:xfrm>
            <a:off x="4499992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Управляющая кнопка: настраиваемая 71">
            <a:hlinkClick r:id="rId15" action="ppaction://hlinksldjump" highlightClick="1"/>
          </p:cNvPr>
          <p:cNvSpPr/>
          <p:nvPr/>
        </p:nvSpPr>
        <p:spPr>
          <a:xfrm>
            <a:off x="5436096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Управляющая кнопка: настраиваемая 72">
            <a:hlinkClick r:id="rId16" action="ppaction://hlinksldjump" highlightClick="1"/>
          </p:cNvPr>
          <p:cNvSpPr/>
          <p:nvPr/>
        </p:nvSpPr>
        <p:spPr>
          <a:xfrm>
            <a:off x="6372200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Управляющая кнопка: настраиваемая 73">
            <a:hlinkClick r:id="rId17" action="ppaction://hlinksldjump" highlightClick="1"/>
          </p:cNvPr>
          <p:cNvSpPr/>
          <p:nvPr/>
        </p:nvSpPr>
        <p:spPr>
          <a:xfrm>
            <a:off x="7308304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Управляющая кнопка: настраиваемая 74">
            <a:hlinkClick r:id="rId18" action="ppaction://hlinksldjump" highlightClick="1"/>
          </p:cNvPr>
          <p:cNvSpPr/>
          <p:nvPr/>
        </p:nvSpPr>
        <p:spPr>
          <a:xfrm>
            <a:off x="3563888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настраиваемая 75">
            <a:hlinkClick r:id="rId19" action="ppaction://hlinksldjump" highlightClick="1"/>
          </p:cNvPr>
          <p:cNvSpPr/>
          <p:nvPr/>
        </p:nvSpPr>
        <p:spPr>
          <a:xfrm>
            <a:off x="4499992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Управляющая кнопка: настраиваемая 76">
            <a:hlinkClick r:id="rId20" action="ppaction://hlinksldjump" highlightClick="1"/>
          </p:cNvPr>
          <p:cNvSpPr/>
          <p:nvPr/>
        </p:nvSpPr>
        <p:spPr>
          <a:xfrm>
            <a:off x="5436096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Управляющая кнопка: настраиваемая 77">
            <a:hlinkClick r:id="rId21" action="ppaction://hlinksldjump" highlightClick="1"/>
          </p:cNvPr>
          <p:cNvSpPr/>
          <p:nvPr/>
        </p:nvSpPr>
        <p:spPr>
          <a:xfrm>
            <a:off x="6372200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настраиваемая 78">
            <a:hlinkClick r:id="rId22" action="ppaction://hlinksldjump" highlightClick="1"/>
          </p:cNvPr>
          <p:cNvSpPr/>
          <p:nvPr/>
        </p:nvSpPr>
        <p:spPr>
          <a:xfrm>
            <a:off x="7308304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rId23" action="ppaction://hlinksldjump" highlightClick="1"/>
          </p:cNvPr>
          <p:cNvSpPr/>
          <p:nvPr/>
        </p:nvSpPr>
        <p:spPr>
          <a:xfrm>
            <a:off x="3563888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Управляющая кнопка: настраиваемая 80">
            <a:hlinkClick r:id="rId24" action="ppaction://hlinksldjump" highlightClick="1"/>
          </p:cNvPr>
          <p:cNvSpPr/>
          <p:nvPr/>
        </p:nvSpPr>
        <p:spPr>
          <a:xfrm>
            <a:off x="4499992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Управляющая кнопка: настраиваемая 81">
            <a:hlinkClick r:id="rId25" action="ppaction://hlinksldjump" highlightClick="1"/>
          </p:cNvPr>
          <p:cNvSpPr/>
          <p:nvPr/>
        </p:nvSpPr>
        <p:spPr>
          <a:xfrm>
            <a:off x="5436096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Управляющая кнопка: настраиваемая 82">
            <a:hlinkClick r:id="rId26" action="ppaction://hlinksldjump" highlightClick="1"/>
          </p:cNvPr>
          <p:cNvSpPr/>
          <p:nvPr/>
        </p:nvSpPr>
        <p:spPr>
          <a:xfrm>
            <a:off x="6372200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страиваемая 83">
            <a:hlinkClick r:id="rId27" action="ppaction://hlinksldjump" highlightClick="1"/>
          </p:cNvPr>
          <p:cNvSpPr/>
          <p:nvPr/>
        </p:nvSpPr>
        <p:spPr>
          <a:xfrm>
            <a:off x="7308304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настраиваемая 84">
            <a:hlinkClick r:id="rId28" action="ppaction://hlinksldjump" highlightClick="1"/>
          </p:cNvPr>
          <p:cNvSpPr/>
          <p:nvPr/>
        </p:nvSpPr>
        <p:spPr>
          <a:xfrm>
            <a:off x="3563888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настраиваемая 85">
            <a:hlinkClick r:id="rId29" action="ppaction://hlinksldjump" highlightClick="1"/>
          </p:cNvPr>
          <p:cNvSpPr/>
          <p:nvPr/>
        </p:nvSpPr>
        <p:spPr>
          <a:xfrm>
            <a:off x="4499992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Управляющая кнопка: настраиваемая 86">
            <a:hlinkClick r:id="rId30" action="ppaction://hlinksldjump" highlightClick="1"/>
          </p:cNvPr>
          <p:cNvSpPr/>
          <p:nvPr/>
        </p:nvSpPr>
        <p:spPr>
          <a:xfrm>
            <a:off x="5436096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Управляющая кнопка: настраиваемая 87">
            <a:hlinkClick r:id="rId31" action="ppaction://hlinksldjump" highlightClick="1"/>
          </p:cNvPr>
          <p:cNvSpPr/>
          <p:nvPr/>
        </p:nvSpPr>
        <p:spPr>
          <a:xfrm>
            <a:off x="6372200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страиваемая 88">
            <a:hlinkClick r:id="rId32" action="ppaction://hlinksldjump" highlightClick="1"/>
          </p:cNvPr>
          <p:cNvSpPr/>
          <p:nvPr/>
        </p:nvSpPr>
        <p:spPr>
          <a:xfrm>
            <a:off x="7308304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rId12" action="ppaction://hlinksldjump" highlightClick="1"/>
          </p:cNvPr>
          <p:cNvSpPr/>
          <p:nvPr/>
        </p:nvSpPr>
        <p:spPr>
          <a:xfrm>
            <a:off x="3563888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Управляющая кнопка: настраиваемая 90">
            <a:hlinkClick r:id="rId33" action="ppaction://hlinksldjump" highlightClick="1"/>
          </p:cNvPr>
          <p:cNvSpPr/>
          <p:nvPr/>
        </p:nvSpPr>
        <p:spPr>
          <a:xfrm>
            <a:off x="4499992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Управляющая кнопка: настраиваемая 91">
            <a:hlinkClick r:id="rId34" action="ppaction://hlinksldjump" highlightClick="1"/>
          </p:cNvPr>
          <p:cNvSpPr/>
          <p:nvPr/>
        </p:nvSpPr>
        <p:spPr>
          <a:xfrm>
            <a:off x="5436096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Управляющая кнопка: настраиваемая 92">
            <a:hlinkClick r:id="rId35" action="ppaction://hlinksldjump" highlightClick="1"/>
          </p:cNvPr>
          <p:cNvSpPr/>
          <p:nvPr/>
        </p:nvSpPr>
        <p:spPr>
          <a:xfrm>
            <a:off x="6372200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Управляющая кнопка: настраиваемая 93">
            <a:hlinkClick r:id="rId36" action="ppaction://hlinksldjump" highlightClick="1"/>
          </p:cNvPr>
          <p:cNvSpPr/>
          <p:nvPr/>
        </p:nvSpPr>
        <p:spPr>
          <a:xfrm>
            <a:off x="7308304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Управляющая кнопка: в конец 97">
            <a:hlinkClick r:id="rId37" action="ppaction://hlinksldjump" highlightClick="1"/>
          </p:cNvPr>
          <p:cNvSpPr/>
          <p:nvPr/>
        </p:nvSpPr>
        <p:spPr>
          <a:xfrm>
            <a:off x="8172400" y="6309320"/>
            <a:ext cx="826392" cy="4320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7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56175" y="2781539"/>
            <a:ext cx="2520278" cy="1295532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621613" y="2529944"/>
            <a:ext cx="2172586" cy="650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3" imgW="18897600" imgH="5791200" progId="Equation.3">
                    <p:embed/>
                  </p:oleObj>
                </mc:Choice>
                <mc:Fallback>
                  <p:oleObj name="Формула" r:id="rId3" imgW="18897600" imgH="57912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21613" y="2529944"/>
                          <a:ext cx="2172586" cy="6509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156176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4053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144053" y="4365100"/>
            <a:ext cx="2552272" cy="1367878"/>
            <a:chOff x="2555776" y="2348880"/>
            <a:chExt cx="232233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613166" y="2595853"/>
            <a:ext cx="2264946" cy="541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5" imgW="16764000" imgH="4876800" progId="Equation.3">
                    <p:embed/>
                  </p:oleObj>
                </mc:Choice>
                <mc:Fallback>
                  <p:oleObj name="Формула" r:id="rId5" imgW="16764000" imgH="48768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13166" y="2595853"/>
                          <a:ext cx="2264946" cy="5414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156176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3849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191724" y="2708919"/>
            <a:ext cx="2532405" cy="136815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566808" y="2574365"/>
            <a:ext cx="2293223" cy="562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7" imgW="17678400" imgH="4876800" progId="Equation.3">
                    <p:embed/>
                  </p:oleObj>
                </mc:Choice>
                <mc:Fallback>
                  <p:oleObj name="Формула" r:id="rId7" imgW="17678400" imgH="48768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66808" y="2574365"/>
                          <a:ext cx="2293223" cy="5628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203848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91725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191725" y="4365372"/>
            <a:ext cx="2532403" cy="1367877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566807" y="2595089"/>
            <a:ext cx="2293225" cy="524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Формула" r:id="rId9" imgW="18897600" imgH="4876800" progId="Equation.3">
                    <p:embed/>
                  </p:oleObj>
                </mc:Choice>
                <mc:Fallback>
                  <p:oleObj name="Формула" r:id="rId9" imgW="18897600" imgH="4876800" progId="Equation.3">
                    <p:embed/>
                    <p:pic>
                      <p:nvPicPr>
                        <p:cNvPr id="0" name="Изображение 184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66807" y="2595089"/>
                          <a:ext cx="2293225" cy="52461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203848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2641038">
            <a:off x="763443" y="1359837"/>
            <a:ext cx="2339752" cy="2083842"/>
          </a:xfrm>
          <a:prstGeom prst="rect">
            <a:avLst/>
          </a:prstGeom>
          <a:noFill/>
        </p:spPr>
      </p:pic>
      <p:sp>
        <p:nvSpPr>
          <p:cNvPr id="38" name="Управляющая кнопка: назад 37">
            <a:hlinkClick r:id="rId12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ведения 41">
            <a:hlinkClick r:id="rId13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1520" y="188640"/>
            <a:ext cx="53591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степени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произведения степеней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6444208" y="0"/>
          <a:ext cx="2032183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14" imgW="16154400" imgH="12192000" progId="Equation.3">
                  <p:embed/>
                </p:oleObj>
              </mc:Choice>
              <mc:Fallback>
                <p:oleObj name="Формула" r:id="rId14" imgW="16154400" imgH="12192000" progId="Equation.3">
                  <p:embed/>
                  <p:pic>
                    <p:nvPicPr>
                      <p:cNvPr id="0" name="Изображение 1843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44208" y="0"/>
                        <a:ext cx="2032183" cy="17033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156177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12"/>
          <p:cNvGrpSpPr/>
          <p:nvPr/>
        </p:nvGrpSpPr>
        <p:grpSpPr>
          <a:xfrm>
            <a:off x="6156176" y="2708922"/>
            <a:ext cx="2520279" cy="1368150"/>
            <a:chOff x="2555776" y="2296409"/>
            <a:chExt cx="2304256" cy="98857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5776" y="2296409"/>
              <a:ext cx="2304256" cy="9885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3148300" y="2552334"/>
            <a:ext cx="1206082" cy="5765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3" imgW="7315200" imgH="4876800" progId="Equation.3">
                    <p:embed/>
                  </p:oleObj>
                </mc:Choice>
                <mc:Fallback>
                  <p:oleObj name="Формула" r:id="rId3" imgW="7315200" imgH="48768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48300" y="2552334"/>
                          <a:ext cx="1206082" cy="5765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6156176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203848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18"/>
          <p:cNvGrpSpPr/>
          <p:nvPr/>
        </p:nvGrpSpPr>
        <p:grpSpPr>
          <a:xfrm>
            <a:off x="3203848" y="4365100"/>
            <a:ext cx="2532402" cy="1367878"/>
            <a:chOff x="2555776" y="2348880"/>
            <a:chExt cx="2304256" cy="936104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2948900" y="2545997"/>
            <a:ext cx="1595359" cy="542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5" imgW="9448800" imgH="4876800" progId="Equation.3">
                    <p:embed/>
                  </p:oleObj>
                </mc:Choice>
                <mc:Fallback>
                  <p:oleObj name="Формула" r:id="rId5" imgW="9448800" imgH="48768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48900" y="2545997"/>
                          <a:ext cx="1595359" cy="5420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Скругленный прямоугольник 50"/>
          <p:cNvSpPr/>
          <p:nvPr/>
        </p:nvSpPr>
        <p:spPr>
          <a:xfrm>
            <a:off x="3203848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03849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3191724" y="2708919"/>
            <a:ext cx="2532405" cy="1368152"/>
            <a:chOff x="2555776" y="2348880"/>
            <a:chExt cx="2304256" cy="93610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2812273" y="2545955"/>
            <a:ext cx="1800095" cy="541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7" imgW="11887200" imgH="4876800" progId="Equation.3">
                    <p:embed/>
                  </p:oleObj>
                </mc:Choice>
                <mc:Fallback>
                  <p:oleObj name="Формула" r:id="rId7" imgW="11887200" imgH="48768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12273" y="2545955"/>
                          <a:ext cx="1800095" cy="5419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3203848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156176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Группа 28"/>
          <p:cNvGrpSpPr/>
          <p:nvPr/>
        </p:nvGrpSpPr>
        <p:grpSpPr>
          <a:xfrm>
            <a:off x="6156176" y="4365372"/>
            <a:ext cx="2532403" cy="1367877"/>
            <a:chOff x="2555776" y="2348880"/>
            <a:chExt cx="2304256" cy="93610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2883380" y="2545811"/>
            <a:ext cx="1734590" cy="552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Формула" r:id="rId9" imgW="11887200" imgH="4876800" progId="Equation.3">
                    <p:embed/>
                  </p:oleObj>
                </mc:Choice>
                <mc:Fallback>
                  <p:oleObj name="Формула" r:id="rId9" imgW="11887200" imgH="4876800" progId="Equation.3">
                    <p:embed/>
                    <p:pic>
                      <p:nvPicPr>
                        <p:cNvPr id="0" name="Изображение 194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83380" y="2545811"/>
                          <a:ext cx="1734590" cy="5522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Скругленный прямоугольник 60"/>
          <p:cNvSpPr/>
          <p:nvPr/>
        </p:nvSpPr>
        <p:spPr>
          <a:xfrm>
            <a:off x="6156176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2641038">
            <a:off x="763443" y="1359837"/>
            <a:ext cx="2339752" cy="2083842"/>
          </a:xfrm>
          <a:prstGeom prst="rect">
            <a:avLst/>
          </a:prstGeom>
          <a:noFill/>
        </p:spPr>
      </p:pic>
      <p:sp>
        <p:nvSpPr>
          <p:cNvPr id="36" name="Управляющая кнопка: назад 35">
            <a:hlinkClick r:id="rId12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13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1520" y="188640"/>
            <a:ext cx="53591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степени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произведения степеней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5496496" y="260648"/>
          <a:ext cx="3647504" cy="965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Формула" r:id="rId14" imgW="26822400" imgH="6400800" progId="Equation.3">
                  <p:embed/>
                </p:oleObj>
              </mc:Choice>
              <mc:Fallback>
                <p:oleObj name="Формула" r:id="rId14" imgW="26822400" imgH="6400800" progId="Equation.3">
                  <p:embed/>
                  <p:pic>
                    <p:nvPicPr>
                      <p:cNvPr id="0" name="Изображение 1946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96496" y="260648"/>
                        <a:ext cx="3647504" cy="96591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7" grpId="0" animBg="1"/>
      <p:bldP spid="47" grpId="1" animBg="1"/>
      <p:bldP spid="52" grpId="0" animBg="1"/>
      <p:bldP spid="52" grpId="1" animBg="1"/>
      <p:bldP spid="57" grpId="0" animBg="1"/>
      <p:bldP spid="5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93508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191782" y="4365102"/>
            <a:ext cx="2520278" cy="1368151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946260" y="2496687"/>
            <a:ext cx="1540652" cy="59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Формула" r:id="rId3" imgW="9448800" imgH="4876800" progId="Equation.3">
                    <p:embed/>
                  </p:oleObj>
                </mc:Choice>
                <mc:Fallback>
                  <p:oleObj name="Формула" r:id="rId3" imgW="9448800" imgH="4876800" progId="Equation.3">
                    <p:embed/>
                    <p:pic>
                      <p:nvPicPr>
                        <p:cNvPr id="0" name="Изображение 204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46260" y="2496687"/>
                          <a:ext cx="1540652" cy="591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5836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137890" y="4365104"/>
            <a:ext cx="2520276" cy="1368152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835839" y="2545331"/>
            <a:ext cx="1777572" cy="593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Формула" r:id="rId5" imgW="10363200" imgH="4876800" progId="Equation.3">
                    <p:embed/>
                  </p:oleObj>
                </mc:Choice>
                <mc:Fallback>
                  <p:oleObj name="Формула" r:id="rId5" imgW="10363200" imgH="4876800" progId="Equation.3">
                    <p:embed/>
                    <p:pic>
                      <p:nvPicPr>
                        <p:cNvPr id="0" name="Изображение 204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35839" y="2545331"/>
                          <a:ext cx="1777572" cy="59336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156176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5574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193507" y="2708920"/>
            <a:ext cx="2520280" cy="136815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828574" y="2545955"/>
            <a:ext cx="1777095" cy="59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Формула" r:id="rId7" imgW="10363200" imgH="4876800" progId="Equation.3">
                    <p:embed/>
                  </p:oleObj>
                </mc:Choice>
                <mc:Fallback>
                  <p:oleObj name="Формула" r:id="rId7" imgW="10363200" imgH="4876800" progId="Equation.3">
                    <p:embed/>
                    <p:pic>
                      <p:nvPicPr>
                        <p:cNvPr id="0" name="Изображение 204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28574" y="2545955"/>
                          <a:ext cx="1777095" cy="591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203848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57902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156176" y="2709193"/>
            <a:ext cx="2508212" cy="1368152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3018845" y="2537838"/>
            <a:ext cx="1455358" cy="581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4" name="Формула" r:id="rId9" imgW="8229600" imgH="4876800" progId="Equation.3">
                    <p:embed/>
                  </p:oleObj>
                </mc:Choice>
                <mc:Fallback>
                  <p:oleObj name="Формула" r:id="rId9" imgW="8229600" imgH="4876800" progId="Equation.3">
                    <p:embed/>
                    <p:pic>
                      <p:nvPicPr>
                        <p:cNvPr id="0" name="Изображение 204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18845" y="2537838"/>
                          <a:ext cx="1455358" cy="5816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6156176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5868145" y="52556"/>
          <a:ext cx="3168352" cy="154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Формула" r:id="rId11" imgW="25908000" imgH="12192000" progId="Equation.3">
                  <p:embed/>
                </p:oleObj>
              </mc:Choice>
              <mc:Fallback>
                <p:oleObj name="Формула" r:id="rId11" imgW="25908000" imgH="12192000" progId="Equation.3">
                  <p:embed/>
                  <p:pic>
                    <p:nvPicPr>
                      <p:cNvPr id="0" name="Изображение 2048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68145" y="52556"/>
                        <a:ext cx="3168352" cy="1548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2641038">
            <a:off x="763443" y="1359837"/>
            <a:ext cx="2339752" cy="2083842"/>
          </a:xfrm>
          <a:prstGeom prst="rect">
            <a:avLst/>
          </a:prstGeom>
          <a:noFill/>
        </p:spPr>
      </p:pic>
      <p:sp>
        <p:nvSpPr>
          <p:cNvPr id="40" name="Управляющая кнопка: назад 39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ведения 41">
            <a:hlinkClick r:id="rId15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1520" y="188640"/>
            <a:ext cx="53591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степени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произведения степеней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4283968" y="476672"/>
          <a:ext cx="2436115" cy="87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Формула" r:id="rId3" imgW="13716000" imgH="4876800" progId="Equation.3">
                  <p:embed/>
                </p:oleObj>
              </mc:Choice>
              <mc:Fallback>
                <p:oleObj name="Формула" r:id="rId3" imgW="13716000" imgH="4876800" progId="Equation.3">
                  <p:embed/>
                  <p:pic>
                    <p:nvPicPr>
                      <p:cNvPr id="0" name="Изображение 2150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968" y="476672"/>
                        <a:ext cx="2436115" cy="8710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12"/>
          <p:cNvGrpSpPr/>
          <p:nvPr/>
        </p:nvGrpSpPr>
        <p:grpSpPr>
          <a:xfrm>
            <a:off x="5663841" y="2420887"/>
            <a:ext cx="2436550" cy="1368152"/>
            <a:chOff x="2555776" y="2348880"/>
            <a:chExt cx="2304256" cy="9361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3021520" y="2619374"/>
            <a:ext cx="1361685" cy="44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Формула" r:id="rId5" imgW="9144000" imgH="4267200" progId="Equation.3">
                    <p:embed/>
                  </p:oleObj>
                </mc:Choice>
                <mc:Fallback>
                  <p:oleObj name="Формула" r:id="rId5" imgW="9144000" imgH="4267200" progId="Equation.3">
                    <p:embed/>
                    <p:pic>
                      <p:nvPicPr>
                        <p:cNvPr id="0" name="Изображение 215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21520" y="2619374"/>
                          <a:ext cx="1361685" cy="4442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18"/>
          <p:cNvGrpSpPr/>
          <p:nvPr/>
        </p:nvGrpSpPr>
        <p:grpSpPr>
          <a:xfrm>
            <a:off x="5663842" y="3979863"/>
            <a:ext cx="2436550" cy="1393825"/>
            <a:chOff x="2555776" y="2331633"/>
            <a:chExt cx="2304256" cy="95386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3026024" y="2331633"/>
            <a:ext cx="1352676" cy="953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Формула" r:id="rId7" imgW="9753600" imgH="9448800" progId="Equation.3">
                    <p:embed/>
                  </p:oleObj>
                </mc:Choice>
                <mc:Fallback>
                  <p:oleObj name="Формула" r:id="rId7" imgW="9753600" imgH="9448800" progId="Equation.3">
                    <p:embed/>
                    <p:pic>
                      <p:nvPicPr>
                        <p:cNvPr id="0" name="Изображение 215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26024" y="2331633"/>
                          <a:ext cx="1352676" cy="9538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23"/>
          <p:cNvGrpSpPr/>
          <p:nvPr/>
        </p:nvGrpSpPr>
        <p:grpSpPr>
          <a:xfrm>
            <a:off x="2904094" y="2420887"/>
            <a:ext cx="2448273" cy="1368152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229099" y="2348915"/>
            <a:ext cx="912906" cy="933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Формула" r:id="rId9" imgW="7010400" imgH="9448800" progId="Equation.3">
                    <p:embed/>
                  </p:oleObj>
                </mc:Choice>
                <mc:Fallback>
                  <p:oleObj name="Формула" r:id="rId9" imgW="7010400" imgH="9448800" progId="Equation.3">
                    <p:embed/>
                    <p:pic>
                      <p:nvPicPr>
                        <p:cNvPr id="0" name="Изображение 215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229099" y="2348915"/>
                          <a:ext cx="912906" cy="9330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15816" y="4005063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28"/>
          <p:cNvGrpSpPr/>
          <p:nvPr/>
        </p:nvGrpSpPr>
        <p:grpSpPr>
          <a:xfrm>
            <a:off x="2915816" y="4005338"/>
            <a:ext cx="2436550" cy="1367880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3161894" y="2612150"/>
            <a:ext cx="1028242" cy="475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Формула" r:id="rId11" imgW="6400800" imgH="4267200" progId="Equation.3">
                    <p:embed/>
                  </p:oleObj>
                </mc:Choice>
                <mc:Fallback>
                  <p:oleObj name="Формула" r:id="rId11" imgW="6400800" imgH="4267200" progId="Equation.3">
                    <p:embed/>
                    <p:pic>
                      <p:nvPicPr>
                        <p:cNvPr id="0" name="Изображение 215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61894" y="2612150"/>
                          <a:ext cx="1028242" cy="47571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2915816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зад 48">
            <a:hlinkClick r:id="rId13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сведения 52">
            <a:hlinkClick r:id="rId15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6200000">
            <a:off x="6932203" y="127955"/>
            <a:ext cx="2339752" cy="20838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(б)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12"/>
          <p:cNvGrpSpPr/>
          <p:nvPr/>
        </p:nvGrpSpPr>
        <p:grpSpPr>
          <a:xfrm>
            <a:off x="5663841" y="2420885"/>
            <a:ext cx="2436550" cy="1368151"/>
            <a:chOff x="2555776" y="2348880"/>
            <a:chExt cx="2304256" cy="93610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1"/>
            <p:cNvGraphicFramePr>
              <a:graphicFrameLocks noChangeAspect="1"/>
            </p:cNvGraphicFramePr>
            <p:nvPr/>
          </p:nvGraphicFramePr>
          <p:xfrm>
            <a:off x="3498067" y="2644493"/>
            <a:ext cx="544786" cy="526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Формула" r:id="rId3" imgW="3048000" imgH="4267200" progId="Equation.3">
                    <p:embed/>
                  </p:oleObj>
                </mc:Choice>
                <mc:Fallback>
                  <p:oleObj name="Формула" r:id="rId3" imgW="3048000" imgH="4267200" progId="Equation.3">
                    <p:embed/>
                    <p:pic>
                      <p:nvPicPr>
                        <p:cNvPr id="0" name="Изображение 225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98067" y="2644493"/>
                          <a:ext cx="544786" cy="5268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Скругленный прямоугольник 36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18"/>
          <p:cNvGrpSpPr/>
          <p:nvPr/>
        </p:nvGrpSpPr>
        <p:grpSpPr>
          <a:xfrm>
            <a:off x="5663842" y="4005065"/>
            <a:ext cx="2436550" cy="1367879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429969" y="2550958"/>
            <a:ext cx="544786" cy="514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Формула" r:id="rId5" imgW="3048000" imgH="3962400" progId="Equation.3">
                    <p:embed/>
                  </p:oleObj>
                </mc:Choice>
                <mc:Fallback>
                  <p:oleObj name="Формула" r:id="rId5" imgW="3048000" imgH="3962400" progId="Equation.3">
                    <p:embed/>
                    <p:pic>
                      <p:nvPicPr>
                        <p:cNvPr id="0" name="Изображение 225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29969" y="2550958"/>
                          <a:ext cx="544786" cy="51445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23"/>
          <p:cNvGrpSpPr/>
          <p:nvPr/>
        </p:nvGrpSpPr>
        <p:grpSpPr>
          <a:xfrm>
            <a:off x="2904094" y="4005063"/>
            <a:ext cx="2448273" cy="1368152"/>
            <a:chOff x="2555776" y="2348880"/>
            <a:chExt cx="2304256" cy="93610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1"/>
            <p:cNvGraphicFramePr>
              <a:graphicFrameLocks noChangeAspect="1"/>
            </p:cNvGraphicFramePr>
            <p:nvPr/>
          </p:nvGraphicFramePr>
          <p:xfrm>
            <a:off x="3487582" y="2619476"/>
            <a:ext cx="474321" cy="468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Формула" r:id="rId7" imgW="3048000" imgH="3962400" progId="Equation.3">
                    <p:embed/>
                  </p:oleObj>
                </mc:Choice>
                <mc:Fallback>
                  <p:oleObj name="Формула" r:id="rId7" imgW="3048000" imgH="3962400" progId="Equation.3">
                    <p:embed/>
                    <p:pic>
                      <p:nvPicPr>
                        <p:cNvPr id="0" name="Изображение 225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87582" y="2619476"/>
                          <a:ext cx="474321" cy="4684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Скругленный прямоугольник 46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915816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Группа 28"/>
          <p:cNvGrpSpPr/>
          <p:nvPr/>
        </p:nvGrpSpPr>
        <p:grpSpPr>
          <a:xfrm>
            <a:off x="2915816" y="2421162"/>
            <a:ext cx="2436550" cy="1367880"/>
            <a:chOff x="2555776" y="2348880"/>
            <a:chExt cx="2304256" cy="93610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3477070" y="2620327"/>
            <a:ext cx="377734" cy="516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Формула" r:id="rId9" imgW="2133600" imgH="3962400" progId="Equation.3">
                    <p:embed/>
                  </p:oleObj>
                </mc:Choice>
                <mc:Fallback>
                  <p:oleObj name="Формула" r:id="rId9" imgW="2133600" imgH="3962400" progId="Equation.3">
                    <p:embed/>
                    <p:pic>
                      <p:nvPicPr>
                        <p:cNvPr id="0" name="Изображение 225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77070" y="2620327"/>
                          <a:ext cx="377734" cy="5168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2915816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76" name="Скругленный прямоугольник 75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Object 2"/>
          <p:cNvGraphicFramePr>
            <a:graphicFrameLocks noChangeAspect="1"/>
          </p:cNvGraphicFramePr>
          <p:nvPr/>
        </p:nvGraphicFramePr>
        <p:xfrm>
          <a:off x="4283968" y="-7106"/>
          <a:ext cx="2304256" cy="1739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Формула" r:id="rId12" imgW="15849600" imgH="11887200" progId="Equation.3">
                  <p:embed/>
                </p:oleObj>
              </mc:Choice>
              <mc:Fallback>
                <p:oleObj name="Формула" r:id="rId12" imgW="15849600" imgH="11887200" progId="Equation.3">
                  <p:embed/>
                  <p:pic>
                    <p:nvPicPr>
                      <p:cNvPr id="0" name="Изображение 2253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83968" y="-7106"/>
                        <a:ext cx="2304256" cy="17398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6200000">
            <a:off x="6932203" y="127955"/>
            <a:ext cx="2339752" cy="2083842"/>
          </a:xfrm>
          <a:prstGeom prst="rect">
            <a:avLst/>
          </a:prstGeom>
          <a:noFill/>
        </p:spPr>
      </p:pic>
      <p:sp>
        <p:nvSpPr>
          <p:cNvPr id="59" name="Управляющая кнопка: назад 58">
            <a:hlinkClick r:id="rId14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далее 59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сведения 60">
            <a:hlinkClick r:id="rId15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27538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12"/>
          <p:cNvGrpSpPr/>
          <p:nvPr/>
        </p:nvGrpSpPr>
        <p:grpSpPr>
          <a:xfrm>
            <a:off x="2927537" y="2420885"/>
            <a:ext cx="2436550" cy="1368147"/>
            <a:chOff x="2555776" y="2348880"/>
            <a:chExt cx="2304256" cy="93610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498067" y="2595226"/>
            <a:ext cx="438496" cy="446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3" name="Формула" r:id="rId3" imgW="2743200" imgH="4267200" progId="Equation.3">
                    <p:embed/>
                  </p:oleObj>
                </mc:Choice>
                <mc:Fallback>
                  <p:oleObj name="Формула" r:id="rId3" imgW="2743200" imgH="4267200" progId="Equation.3">
                    <p:embed/>
                    <p:pic>
                      <p:nvPicPr>
                        <p:cNvPr id="0" name="Изображение 235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98067" y="2595226"/>
                          <a:ext cx="438496" cy="44681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18"/>
          <p:cNvGrpSpPr/>
          <p:nvPr/>
        </p:nvGrpSpPr>
        <p:grpSpPr>
          <a:xfrm>
            <a:off x="5663842" y="3978276"/>
            <a:ext cx="2364542" cy="1351117"/>
            <a:chOff x="2555776" y="2331463"/>
            <a:chExt cx="2304256" cy="95352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321903" y="2331463"/>
            <a:ext cx="761136" cy="95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Формула" r:id="rId5" imgW="5486400" imgH="9448800" progId="Equation.3">
                    <p:embed/>
                  </p:oleObj>
                </mc:Choice>
                <mc:Fallback>
                  <p:oleObj name="Формула" r:id="rId5" imgW="5486400" imgH="9448800" progId="Equation.3">
                    <p:embed/>
                    <p:pic>
                      <p:nvPicPr>
                        <p:cNvPr id="0" name="Изображение 235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21903" y="2331463"/>
                          <a:ext cx="761136" cy="9534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23"/>
          <p:cNvGrpSpPr/>
          <p:nvPr/>
        </p:nvGrpSpPr>
        <p:grpSpPr>
          <a:xfrm>
            <a:off x="2904094" y="4005063"/>
            <a:ext cx="2448273" cy="1368152"/>
            <a:chOff x="2555776" y="2348880"/>
            <a:chExt cx="2304256" cy="93610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3229099" y="2605356"/>
            <a:ext cx="1032015" cy="473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Формула" r:id="rId7" imgW="7010400" imgH="4267200" progId="Equation.3">
                    <p:embed/>
                  </p:oleObj>
                </mc:Choice>
                <mc:Fallback>
                  <p:oleObj name="Формула" r:id="rId7" imgW="7010400" imgH="4267200" progId="Equation.3">
                    <p:embed/>
                    <p:pic>
                      <p:nvPicPr>
                        <p:cNvPr id="0" name="Изображение 235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29099" y="2605356"/>
                          <a:ext cx="1032015" cy="4736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52120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Группа 28"/>
          <p:cNvGrpSpPr/>
          <p:nvPr/>
        </p:nvGrpSpPr>
        <p:grpSpPr>
          <a:xfrm>
            <a:off x="5652120" y="2349500"/>
            <a:ext cx="2436550" cy="1439539"/>
            <a:chOff x="2555776" y="2299840"/>
            <a:chExt cx="2304256" cy="98514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3504015" y="2299840"/>
            <a:ext cx="471410" cy="9560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6" name="Формула" r:id="rId9" imgW="3352800" imgH="9448800" progId="Equation.3">
                    <p:embed/>
                  </p:oleObj>
                </mc:Choice>
                <mc:Fallback>
                  <p:oleObj name="Формула" r:id="rId9" imgW="3352800" imgH="9448800" progId="Equation.3">
                    <p:embed/>
                    <p:pic>
                      <p:nvPicPr>
                        <p:cNvPr id="0" name="Изображение 235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504015" y="2299840"/>
                          <a:ext cx="471410" cy="9560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Скругленный прямоугольник 67"/>
          <p:cNvSpPr/>
          <p:nvPr/>
        </p:nvSpPr>
        <p:spPr>
          <a:xfrm>
            <a:off x="5652120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69" name="Скругленный прямоугольник 68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4149725" y="476250"/>
          <a:ext cx="27051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Формула" r:id="rId12" imgW="15240000" imgH="4876800" progId="Equation.3">
                  <p:embed/>
                </p:oleObj>
              </mc:Choice>
              <mc:Fallback>
                <p:oleObj name="Формула" r:id="rId12" imgW="15240000" imgH="4876800" progId="Equation.3">
                  <p:embed/>
                  <p:pic>
                    <p:nvPicPr>
                      <p:cNvPr id="0" name="Изображение 23556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49725" y="476250"/>
                        <a:ext cx="2705100" cy="8715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6200000">
            <a:off x="6932203" y="127955"/>
            <a:ext cx="2339752" cy="2083842"/>
          </a:xfrm>
          <a:prstGeom prst="rect">
            <a:avLst/>
          </a:prstGeom>
          <a:noFill/>
        </p:spPr>
      </p:pic>
      <p:sp>
        <p:nvSpPr>
          <p:cNvPr id="36" name="Управляющая кнопка: назад 35">
            <a:hlinkClick r:id="rId14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15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5" grpId="0" animBg="1"/>
      <p:bldP spid="55" grpId="1" animBg="1"/>
      <p:bldP spid="59" grpId="0" animBg="1"/>
      <p:bldP spid="59" grpId="1" animBg="1"/>
      <p:bldP spid="64" grpId="0" animBg="1"/>
      <p:bldP spid="6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27538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12"/>
          <p:cNvGrpSpPr/>
          <p:nvPr/>
        </p:nvGrpSpPr>
        <p:grpSpPr>
          <a:xfrm>
            <a:off x="2927536" y="2420153"/>
            <a:ext cx="2436551" cy="1338096"/>
            <a:chOff x="2555776" y="2348880"/>
            <a:chExt cx="2304256" cy="93610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3331775" y="2349429"/>
            <a:ext cx="686096" cy="888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7" name="Формула" r:id="rId3" imgW="5181600" imgH="9448800" progId="Equation.3">
                    <p:embed/>
                  </p:oleObj>
                </mc:Choice>
                <mc:Fallback>
                  <p:oleObj name="Формула" r:id="rId3" imgW="5181600" imgH="9448800" progId="Equation.3">
                    <p:embed/>
                    <p:pic>
                      <p:nvPicPr>
                        <p:cNvPr id="0" name="Изображение 245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31775" y="2349429"/>
                          <a:ext cx="686096" cy="8884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Группа 18"/>
          <p:cNvGrpSpPr/>
          <p:nvPr/>
        </p:nvGrpSpPr>
        <p:grpSpPr>
          <a:xfrm>
            <a:off x="5663842" y="4002953"/>
            <a:ext cx="2364542" cy="1331046"/>
            <a:chOff x="2555776" y="2348880"/>
            <a:chExt cx="2304256" cy="939357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7" name="Object 1"/>
            <p:cNvGraphicFramePr>
              <a:graphicFrameLocks noChangeAspect="1"/>
            </p:cNvGraphicFramePr>
            <p:nvPr/>
          </p:nvGraphicFramePr>
          <p:xfrm>
            <a:off x="3300245" y="2393083"/>
            <a:ext cx="804453" cy="895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Формула" r:id="rId5" imgW="5791200" imgH="9448800" progId="Equation.3">
                    <p:embed/>
                  </p:oleObj>
                </mc:Choice>
                <mc:Fallback>
                  <p:oleObj name="Формула" r:id="rId5" imgW="5791200" imgH="9448800" progId="Equation.3">
                    <p:embed/>
                    <p:pic>
                      <p:nvPicPr>
                        <p:cNvPr id="0" name="Изображение 245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00245" y="2393083"/>
                          <a:ext cx="804453" cy="8951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Скругленный прямоугольник 57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Группа 23"/>
          <p:cNvGrpSpPr/>
          <p:nvPr/>
        </p:nvGrpSpPr>
        <p:grpSpPr>
          <a:xfrm>
            <a:off x="2904094" y="4005063"/>
            <a:ext cx="2448273" cy="1368152"/>
            <a:chOff x="2555776" y="2348880"/>
            <a:chExt cx="2304256" cy="936104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1"/>
            <p:cNvGraphicFramePr>
              <a:graphicFrameLocks noChangeAspect="1"/>
            </p:cNvGraphicFramePr>
            <p:nvPr/>
          </p:nvGraphicFramePr>
          <p:xfrm>
            <a:off x="3388970" y="2636855"/>
            <a:ext cx="594659" cy="402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Формула" r:id="rId7" imgW="4572000" imgH="4267200" progId="Equation.3">
                    <p:embed/>
                  </p:oleObj>
                </mc:Choice>
                <mc:Fallback>
                  <p:oleObj name="Формула" r:id="rId7" imgW="4572000" imgH="4267200" progId="Equation.3">
                    <p:embed/>
                    <p:pic>
                      <p:nvPicPr>
                        <p:cNvPr id="0" name="Изображение 245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88970" y="2636855"/>
                          <a:ext cx="594659" cy="4029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Скругленный прямоугольник 61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652120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Группа 28"/>
          <p:cNvGrpSpPr/>
          <p:nvPr/>
        </p:nvGrpSpPr>
        <p:grpSpPr>
          <a:xfrm>
            <a:off x="5652120" y="2421159"/>
            <a:ext cx="2436550" cy="1367879"/>
            <a:chOff x="2555776" y="2348880"/>
            <a:chExt cx="2304256" cy="93610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1"/>
            <p:cNvGraphicFramePr>
              <a:graphicFrameLocks noChangeAspect="1"/>
            </p:cNvGraphicFramePr>
            <p:nvPr/>
          </p:nvGraphicFramePr>
          <p:xfrm>
            <a:off x="3476991" y="2376975"/>
            <a:ext cx="472912" cy="878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0" name="Формула" r:id="rId9" imgW="3657600" imgH="9448800" progId="Equation.3">
                    <p:embed/>
                  </p:oleObj>
                </mc:Choice>
                <mc:Fallback>
                  <p:oleObj name="Формула" r:id="rId9" imgW="3657600" imgH="9448800" progId="Equation.3">
                    <p:embed/>
                    <p:pic>
                      <p:nvPicPr>
                        <p:cNvPr id="0" name="Изображение 245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76991" y="2376975"/>
                          <a:ext cx="472912" cy="8788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" name="Скругленный прямоугольник 66"/>
          <p:cNvSpPr/>
          <p:nvPr/>
        </p:nvSpPr>
        <p:spPr>
          <a:xfrm>
            <a:off x="5652120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68" name="Скругленный прямоугольник 6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4067944" y="0"/>
          <a:ext cx="2426841" cy="161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Формула" r:id="rId12" imgW="15240000" imgH="10058400" progId="Equation.3">
                  <p:embed/>
                </p:oleObj>
              </mc:Choice>
              <mc:Fallback>
                <p:oleObj name="Формула" r:id="rId12" imgW="15240000" imgH="10058400" progId="Equation.3">
                  <p:embed/>
                  <p:pic>
                    <p:nvPicPr>
                      <p:cNvPr id="0" name="Изображение 24580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67944" y="0"/>
                        <a:ext cx="2426841" cy="16121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6200000">
            <a:off x="6932203" y="127955"/>
            <a:ext cx="2339752" cy="2083842"/>
          </a:xfrm>
          <a:prstGeom prst="rect">
            <a:avLst/>
          </a:prstGeom>
          <a:noFill/>
        </p:spPr>
      </p:pic>
      <p:sp>
        <p:nvSpPr>
          <p:cNvPr id="31" name="Управляющая кнопка: назад 30">
            <a:hlinkClick r:id="rId14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сведения 37">
            <a:hlinkClick r:id="rId15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54" grpId="0" animBg="1"/>
      <p:bldP spid="54" grpId="1" animBg="1"/>
      <p:bldP spid="58" grpId="0" animBg="1"/>
      <p:bldP spid="58" grpId="1" animBg="1"/>
      <p:bldP spid="63" grpId="0" animBg="1"/>
      <p:bldP spid="6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12"/>
          <p:cNvGrpSpPr/>
          <p:nvPr/>
        </p:nvGrpSpPr>
        <p:grpSpPr>
          <a:xfrm>
            <a:off x="5663842" y="2420887"/>
            <a:ext cx="2436550" cy="1368152"/>
            <a:chOff x="2555776" y="2348880"/>
            <a:chExt cx="2304256" cy="93610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282680" y="2595224"/>
            <a:ext cx="905455" cy="492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1" name="Формула" r:id="rId3" imgW="5486400" imgH="3962400" progId="Equation.3">
                    <p:embed/>
                  </p:oleObj>
                </mc:Choice>
                <mc:Fallback>
                  <p:oleObj name="Формула" r:id="rId3" imgW="5486400" imgH="3962400" progId="Equation.3">
                    <p:embed/>
                    <p:pic>
                      <p:nvPicPr>
                        <p:cNvPr id="0" name="Изображение 256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82680" y="2595224"/>
                          <a:ext cx="905455" cy="4926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927538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18"/>
          <p:cNvGrpSpPr/>
          <p:nvPr/>
        </p:nvGrpSpPr>
        <p:grpSpPr>
          <a:xfrm>
            <a:off x="2927538" y="4005065"/>
            <a:ext cx="2436550" cy="1367879"/>
            <a:chOff x="2555776" y="2348880"/>
            <a:chExt cx="2304256" cy="936104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429969" y="2518400"/>
            <a:ext cx="544785" cy="569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Формула" r:id="rId5" imgW="3048000" imgH="4267200" progId="Equation.3">
                    <p:embed/>
                  </p:oleObj>
                </mc:Choice>
                <mc:Fallback>
                  <p:oleObj name="Формула" r:id="rId5" imgW="3048000" imgH="4267200" progId="Equation.3">
                    <p:embed/>
                    <p:pic>
                      <p:nvPicPr>
                        <p:cNvPr id="0" name="Изображение 256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29969" y="2518400"/>
                          <a:ext cx="544785" cy="5696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23"/>
          <p:cNvGrpSpPr/>
          <p:nvPr/>
        </p:nvGrpSpPr>
        <p:grpSpPr>
          <a:xfrm>
            <a:off x="2904095" y="2420886"/>
            <a:ext cx="2448274" cy="1368153"/>
            <a:chOff x="2555776" y="2348880"/>
            <a:chExt cx="2304256" cy="93610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3297087" y="2348881"/>
            <a:ext cx="775776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3" name="Формула" r:id="rId7" imgW="6096000" imgH="9448800" progId="Equation.3">
                    <p:embed/>
                  </p:oleObj>
                </mc:Choice>
                <mc:Fallback>
                  <p:oleObj name="Формула" r:id="rId7" imgW="6096000" imgH="9448800" progId="Equation.3">
                    <p:embed/>
                    <p:pic>
                      <p:nvPicPr>
                        <p:cNvPr id="0" name="Изображение 256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97087" y="2348881"/>
                          <a:ext cx="775776" cy="9361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52120" y="4005063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Группа 28"/>
          <p:cNvGrpSpPr/>
          <p:nvPr/>
        </p:nvGrpSpPr>
        <p:grpSpPr>
          <a:xfrm>
            <a:off x="5652122" y="4005338"/>
            <a:ext cx="2436551" cy="1367880"/>
            <a:chOff x="2555776" y="2348880"/>
            <a:chExt cx="2304256" cy="93610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3509150" y="2545806"/>
            <a:ext cx="376734" cy="514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" name="Формула" r:id="rId9" imgW="2133600" imgH="3962400" progId="Equation.3">
                    <p:embed/>
                  </p:oleObj>
                </mc:Choice>
                <mc:Fallback>
                  <p:oleObj name="Формула" r:id="rId9" imgW="2133600" imgH="3962400" progId="Equation.3">
                    <p:embed/>
                    <p:pic>
                      <p:nvPicPr>
                        <p:cNvPr id="0" name="Изображение 256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509150" y="2545806"/>
                          <a:ext cx="376734" cy="51408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Скругленный прямоугольник 68"/>
          <p:cNvSpPr/>
          <p:nvPr/>
        </p:nvSpPr>
        <p:spPr>
          <a:xfrm>
            <a:off x="2915816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68" name="Скругленный прямоугольник 6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4067944" y="48564"/>
          <a:ext cx="2952328" cy="169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Формула" r:id="rId12" imgW="19812000" imgH="11277600" progId="Equation.3">
                  <p:embed/>
                </p:oleObj>
              </mc:Choice>
              <mc:Fallback>
                <p:oleObj name="Формула" r:id="rId12" imgW="19812000" imgH="11277600" progId="Equation.3">
                  <p:embed/>
                  <p:pic>
                    <p:nvPicPr>
                      <p:cNvPr id="0" name="Изображение 2560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67944" y="48564"/>
                        <a:ext cx="2952328" cy="1691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51520" y="188640"/>
            <a:ext cx="35409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</a:t>
            </a:r>
            <a:endParaRPr lang="ru-RU" sz="3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6200000">
            <a:off x="6932203" y="127955"/>
            <a:ext cx="2339752" cy="2083842"/>
          </a:xfrm>
          <a:prstGeom prst="rect">
            <a:avLst/>
          </a:prstGeom>
          <a:noFill/>
        </p:spPr>
      </p:pic>
      <p:sp>
        <p:nvSpPr>
          <p:cNvPr id="31" name="Управляющая кнопка: назад 30">
            <a:hlinkClick r:id="rId14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rId15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5" grpId="0" animBg="1"/>
      <p:bldP spid="55" grpId="1" animBg="1"/>
      <p:bldP spid="59" grpId="0" animBg="1"/>
      <p:bldP spid="59" grpId="1" animBg="1"/>
      <p:bldP spid="64" grpId="0" animBg="1"/>
      <p:bldP spid="6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6804248" y="1196752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3302000" y="-44450"/>
          <a:ext cx="4195763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Формула" r:id="rId3" imgW="32613600" imgH="11277600" progId="Equation.3">
                  <p:embed/>
                </p:oleObj>
              </mc:Choice>
              <mc:Fallback>
                <p:oleObj name="Формула" r:id="rId3" imgW="32613600" imgH="11277600" progId="Equation.3">
                  <p:embed/>
                  <p:pic>
                    <p:nvPicPr>
                      <p:cNvPr id="0" name="Изображение 266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0" y="-44450"/>
                        <a:ext cx="4195763" cy="1657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7" y="1844675"/>
            <a:ext cx="2376265" cy="1368305"/>
            <a:chOff x="2555776" y="2348776"/>
            <a:chExt cx="2304256" cy="93620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243622" y="2348776"/>
            <a:ext cx="928254" cy="934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6" name="Формула" r:id="rId5" imgW="7620000" imgH="10058400" progId="Equation.3">
                    <p:embed/>
                  </p:oleObj>
                </mc:Choice>
                <mc:Fallback>
                  <p:oleObj name="Формула" r:id="rId5" imgW="7620000" imgH="10058400" progId="Equation.3">
                    <p:embed/>
                    <p:pic>
                      <p:nvPicPr>
                        <p:cNvPr id="0" name="Изображение 266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43622" y="2348776"/>
                          <a:ext cx="928254" cy="9341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3500438"/>
            <a:ext cx="2376265" cy="1368449"/>
            <a:chOff x="2555776" y="2348490"/>
            <a:chExt cx="2304256" cy="93649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3195250" y="2348490"/>
            <a:ext cx="1105284" cy="935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" name="Формула" r:id="rId7" imgW="7620000" imgH="10058400" progId="Equation.3">
                    <p:embed/>
                  </p:oleObj>
                </mc:Choice>
                <mc:Fallback>
                  <p:oleObj name="Формула" r:id="rId7" imgW="7620000" imgH="10058400" progId="Equation.3">
                    <p:embed/>
                    <p:pic>
                      <p:nvPicPr>
                        <p:cNvPr id="0" name="Изображение 266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95250" y="2348490"/>
                          <a:ext cx="1105284" cy="9353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0437"/>
            <a:ext cx="2387698" cy="1368723"/>
            <a:chOff x="2555776" y="2348489"/>
            <a:chExt cx="2304256" cy="93649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170692" y="2348489"/>
            <a:ext cx="1081608" cy="936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" name="Формула" r:id="rId9" imgW="10363200" imgH="10058400" progId="Equation.3">
                    <p:embed/>
                  </p:oleObj>
                </mc:Choice>
                <mc:Fallback>
                  <p:oleObj name="Формула" r:id="rId9" imgW="10363200" imgH="10058400" progId="Equation.3">
                    <p:embed/>
                    <p:pic>
                      <p:nvPicPr>
                        <p:cNvPr id="0" name="Изображение 266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70692" y="2348489"/>
                          <a:ext cx="1081608" cy="9362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56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83567" y="1844673"/>
            <a:ext cx="2376265" cy="1368296"/>
            <a:chOff x="2555776" y="2259891"/>
            <a:chExt cx="2304256" cy="102509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235274" y="2259891"/>
            <a:ext cx="942109" cy="10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" name="Формула" r:id="rId11" imgW="7620000" imgH="10058400" progId="Equation.3">
                    <p:embed/>
                  </p:oleObj>
                </mc:Choice>
                <mc:Fallback>
                  <p:oleObj name="Формула" r:id="rId11" imgW="7620000" imgH="10058400" progId="Equation.3">
                    <p:embed/>
                    <p:pic>
                      <p:nvPicPr>
                        <p:cNvPr id="0" name="Изображение 266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235274" y="2259891"/>
                          <a:ext cx="942109" cy="1024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зад 29">
            <a:hlinkClick r:id="rId13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6804248" y="1196752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3862388" y="-22225"/>
          <a:ext cx="330190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Формула" r:id="rId3" imgW="21945600" imgH="10668000" progId="Equation.3">
                  <p:embed/>
                </p:oleObj>
              </mc:Choice>
              <mc:Fallback>
                <p:oleObj name="Формула" r:id="rId3" imgW="21945600" imgH="10668000" progId="Equation.3">
                  <p:embed/>
                  <p:pic>
                    <p:nvPicPr>
                      <p:cNvPr id="0" name="Изображение 2764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388" y="-22225"/>
                        <a:ext cx="3301900" cy="1592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6" y="1844824"/>
            <a:ext cx="2376265" cy="1368156"/>
            <a:chOff x="2555776" y="2348878"/>
            <a:chExt cx="2304256" cy="936106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765256" y="2348878"/>
            <a:ext cx="1888836" cy="935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" name="Формула" r:id="rId5" imgW="11582400" imgH="10058400" progId="Equation.3">
                    <p:embed/>
                  </p:oleObj>
                </mc:Choice>
                <mc:Fallback>
                  <p:oleObj name="Формула" r:id="rId5" imgW="11582400" imgH="10058400" progId="Equation.3">
                    <p:embed/>
                    <p:pic>
                      <p:nvPicPr>
                        <p:cNvPr id="0" name="Изображение 276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65256" y="2348878"/>
                          <a:ext cx="1888836" cy="9352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1803401"/>
            <a:ext cx="2376265" cy="1450976"/>
            <a:chOff x="2555776" y="2320532"/>
            <a:chExt cx="2304256" cy="992971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3172160" y="2320532"/>
            <a:ext cx="1149926" cy="992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1" name="Формула" r:id="rId7" imgW="7924800" imgH="10668000" progId="Equation.3">
                    <p:embed/>
                  </p:oleObj>
                </mc:Choice>
                <mc:Fallback>
                  <p:oleObj name="Формула" r:id="rId7" imgW="7924800" imgH="10668000" progId="Equation.3">
                    <p:embed/>
                    <p:pic>
                      <p:nvPicPr>
                        <p:cNvPr id="0" name="Изображение 276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72160" y="2320532"/>
                          <a:ext cx="1149926" cy="99297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0437"/>
            <a:ext cx="2387698" cy="1368723"/>
            <a:chOff x="2555776" y="2348489"/>
            <a:chExt cx="2304256" cy="93649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164564" y="2348489"/>
            <a:ext cx="1175061" cy="936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2" name="Формула" r:id="rId9" imgW="7924800" imgH="10058400" progId="Equation.3">
                    <p:embed/>
                  </p:oleObj>
                </mc:Choice>
                <mc:Fallback>
                  <p:oleObj name="Формула" r:id="rId9" imgW="7924800" imgH="10058400" progId="Equation.3">
                    <p:embed/>
                    <p:pic>
                      <p:nvPicPr>
                        <p:cNvPr id="0" name="Изображение 276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64564" y="2348489"/>
                          <a:ext cx="1175061" cy="9362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567" y="350100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83567" y="3501008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835081" y="2290498"/>
            <a:ext cx="1761017" cy="963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3" name="Формула" r:id="rId11" imgW="11887200" imgH="9448800" progId="Equation.3">
                    <p:embed/>
                  </p:oleObj>
                </mc:Choice>
                <mc:Fallback>
                  <p:oleObj name="Формула" r:id="rId11" imgW="11887200" imgH="9448800" progId="Equation.3">
                    <p:embed/>
                    <p:pic>
                      <p:nvPicPr>
                        <p:cNvPr id="0" name="Изображение 276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35081" y="2290498"/>
                          <a:ext cx="1761017" cy="9633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назад 45">
            <a:hlinkClick r:id="rId13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сведения 53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22829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№1(а)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203848" y="1957389"/>
            <a:ext cx="2304256" cy="1327598"/>
            <a:chOff x="2555776" y="2326164"/>
            <a:chExt cx="2304256" cy="9588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377828" y="2326164"/>
            <a:ext cx="731838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2" imgW="5486400" imgH="9448800" progId="Equation.3">
                    <p:embed/>
                  </p:oleObj>
                </mc:Choice>
                <mc:Fallback>
                  <p:oleObj name="Формула" r:id="rId2" imgW="5486400" imgH="94488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377828" y="2326164"/>
                          <a:ext cx="731838" cy="928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716016" y="0"/>
          <a:ext cx="1658516" cy="148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4" imgW="11887200" imgH="11277600" progId="Equation.3">
                  <p:embed/>
                </p:oleObj>
              </mc:Choice>
              <mc:Fallback>
                <p:oleObj name="Формула" r:id="rId4" imgW="11887200" imgH="11277600" progId="Equation.3">
                  <p:embed/>
                  <p:pic>
                    <p:nvPicPr>
                      <p:cNvPr id="0" name="Изображение 102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016" y="0"/>
                        <a:ext cx="1658516" cy="14825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041909" y="2574238"/>
            <a:ext cx="1412220" cy="510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6" imgW="7315200" imgH="4267200" progId="Equation.3">
                    <p:embed/>
                  </p:oleObj>
                </mc:Choice>
                <mc:Fallback>
                  <p:oleObj name="Формула" r:id="rId6" imgW="7315200" imgH="42672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41909" y="2574238"/>
                          <a:ext cx="1412220" cy="51018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012160" y="3470275"/>
            <a:ext cx="2304256" cy="1299185"/>
            <a:chOff x="2555776" y="2268495"/>
            <a:chExt cx="2304256" cy="1016491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211116" y="2268495"/>
            <a:ext cx="1211263" cy="10060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8" imgW="7924800" imgH="9448800" progId="Equation.3">
                    <p:embed/>
                  </p:oleObj>
                </mc:Choice>
                <mc:Fallback>
                  <p:oleObj name="Формула" r:id="rId8" imgW="7924800" imgH="9448800" progId="Equation.3">
                    <p:embed/>
                    <p:pic>
                      <p:nvPicPr>
                        <p:cNvPr id="0" name="Изображение 10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11116" y="2268495"/>
                          <a:ext cx="1211263" cy="10060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203848" y="3501010"/>
            <a:ext cx="2304256" cy="1268826"/>
            <a:chOff x="2555776" y="2292269"/>
            <a:chExt cx="2304256" cy="99271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323853" y="2568796"/>
            <a:ext cx="1032123" cy="562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10" imgW="4876800" imgH="4267200" progId="Equation.3">
                    <p:embed/>
                  </p:oleObj>
                </mc:Choice>
                <mc:Fallback>
                  <p:oleObj name="Формула" r:id="rId10" imgW="4876800" imgH="4267200" progId="Equation.3">
                    <p:embed/>
                    <p:pic>
                      <p:nvPicPr>
                        <p:cNvPr id="0" name="Изображение 10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323853" y="2568796"/>
                          <a:ext cx="1032123" cy="5622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0800000" flipH="1">
            <a:off x="7020272" y="116632"/>
            <a:ext cx="2017309" cy="1867818"/>
          </a:xfrm>
          <a:prstGeom prst="rect">
            <a:avLst/>
          </a:prstGeom>
          <a:noFill/>
        </p:spPr>
      </p:pic>
      <p:pic>
        <p:nvPicPr>
          <p:cNvPr id="5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300192" y="4774158"/>
            <a:ext cx="2339752" cy="2083842"/>
          </a:xfrm>
          <a:prstGeom prst="rect">
            <a:avLst/>
          </a:prstGeom>
          <a:noFill/>
        </p:spPr>
      </p:pic>
      <p:grpSp>
        <p:nvGrpSpPr>
          <p:cNvPr id="51" name="Группа 50"/>
          <p:cNvGrpSpPr/>
          <p:nvPr/>
        </p:nvGrpSpPr>
        <p:grpSpPr>
          <a:xfrm>
            <a:off x="3563888" y="4509120"/>
            <a:ext cx="5328592" cy="1584176"/>
            <a:chOff x="3563888" y="4509120"/>
            <a:chExt cx="5328592" cy="1584176"/>
          </a:xfrm>
        </p:grpSpPr>
        <p:sp>
          <p:nvSpPr>
            <p:cNvPr id="52" name="Скругленная прямоугольная выноска 51"/>
            <p:cNvSpPr/>
            <p:nvPr/>
          </p:nvSpPr>
          <p:spPr>
            <a:xfrm>
              <a:off x="3563888" y="4509120"/>
              <a:ext cx="5328592" cy="1584176"/>
            </a:xfrm>
            <a:prstGeom prst="wedgeRoundRectCallout">
              <a:avLst>
                <a:gd name="adj1" fmla="val -30059"/>
                <a:gd name="adj2" fmla="val 70042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любого числа </a:t>
              </a:r>
              <a:r>
                <a:rPr lang="ru-RU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равного нулю, и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натурального числа </a:t>
              </a:r>
              <a:r>
                <a:rPr lang="ru-RU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endPara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2"/>
            <p:cNvGraphicFramePr>
              <a:graphicFrameLocks noChangeAspect="1"/>
            </p:cNvGraphicFramePr>
            <p:nvPr/>
          </p:nvGraphicFramePr>
          <p:xfrm>
            <a:off x="6948264" y="4725144"/>
            <a:ext cx="1771526" cy="1228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Формула" r:id="rId14" imgW="13716000" imgH="9448800" progId="Equation.3">
                    <p:embed/>
                  </p:oleObj>
                </mc:Choice>
                <mc:Fallback>
                  <p:oleObj name="Формула" r:id="rId14" imgW="13716000" imgH="9448800" progId="Equation.3">
                    <p:embed/>
                    <p:pic>
                      <p:nvPicPr>
                        <p:cNvPr id="0" name="Изображение 10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948264" y="4725144"/>
                          <a:ext cx="1771526" cy="1228183"/>
                        </a:xfrm>
                        <a:prstGeom prst="rect">
                          <a:avLst/>
                        </a:prstGeom>
                        <a:solidFill>
                          <a:srgbClr val="FFE4C9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Управляющая кнопка: назад 53">
            <a:hlinkClick r:id="rId16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сведения 54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далее 55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6804248" y="1196752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3205163" y="-66675"/>
          <a:ext cx="5324475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Формула" r:id="rId3" imgW="38100000" imgH="11277600" progId="Equation.3">
                  <p:embed/>
                </p:oleObj>
              </mc:Choice>
              <mc:Fallback>
                <p:oleObj name="Формула" r:id="rId3" imgW="38100000" imgH="11277600" progId="Equation.3">
                  <p:embed/>
                  <p:pic>
                    <p:nvPicPr>
                      <p:cNvPr id="0" name="Изображение 286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5163" y="-66675"/>
                        <a:ext cx="5324475" cy="16684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6" y="1844675"/>
            <a:ext cx="2376265" cy="1368305"/>
            <a:chOff x="2555776" y="2348776"/>
            <a:chExt cx="2304256" cy="93620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182047" y="2348776"/>
            <a:ext cx="1065260" cy="934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4" name="Формула" r:id="rId5" imgW="7010400" imgH="10058400" progId="Equation.3">
                    <p:embed/>
                  </p:oleObj>
                </mc:Choice>
                <mc:Fallback>
                  <p:oleObj name="Формула" r:id="rId5" imgW="7010400" imgH="10058400" progId="Equation.3">
                    <p:embed/>
                    <p:pic>
                      <p:nvPicPr>
                        <p:cNvPr id="0" name="Изображение 286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82047" y="2348776"/>
                          <a:ext cx="1065260" cy="9341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1844675"/>
            <a:ext cx="2376265" cy="1368028"/>
            <a:chOff x="2555776" y="2348778"/>
            <a:chExt cx="2304256" cy="936206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3039772" y="2348778"/>
            <a:ext cx="1413163" cy="93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5" name="Формула" r:id="rId7" imgW="9753600" imgH="10058400" progId="Equation.3">
                    <p:embed/>
                  </p:oleObj>
                </mc:Choice>
                <mc:Fallback>
                  <p:oleObj name="Формула" r:id="rId7" imgW="9753600" imgH="10058400" progId="Equation.3">
                    <p:embed/>
                    <p:pic>
                      <p:nvPicPr>
                        <p:cNvPr id="0" name="Изображение 286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39772" y="2348778"/>
                          <a:ext cx="1413163" cy="9343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68356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67317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052247" y="2644490"/>
            <a:ext cx="1416594" cy="491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6" name="Формула" r:id="rId9" imgW="8839200" imgH="4876800" progId="Equation.3">
                    <p:embed/>
                  </p:oleObj>
                </mc:Choice>
                <mc:Fallback>
                  <p:oleObj name="Формула" r:id="rId9" imgW="8839200" imgH="4876800" progId="Equation.3">
                    <p:embed/>
                    <p:pic>
                      <p:nvPicPr>
                        <p:cNvPr id="0" name="Изображение 286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52247" y="2644490"/>
                          <a:ext cx="1416594" cy="4910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68356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7" y="350100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47" y="3501008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835081" y="2529736"/>
            <a:ext cx="1812410" cy="546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7" name="Формула" r:id="rId11" imgW="11582400" imgH="4876800" progId="Equation.3">
                    <p:embed/>
                  </p:oleObj>
                </mc:Choice>
                <mc:Fallback>
                  <p:oleObj name="Формула" r:id="rId11" imgW="11582400" imgH="4876800" progId="Equation.3">
                    <p:embed/>
                    <p:pic>
                      <p:nvPicPr>
                        <p:cNvPr id="0" name="Изображение 286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35081" y="2529736"/>
                          <a:ext cx="1812410" cy="5467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0384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зад 29">
            <a:hlinkClick r:id="rId13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6804248" y="1196752"/>
            <a:ext cx="2339752" cy="2083842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7521" name="Object 1"/>
          <p:cNvGraphicFramePr>
            <a:graphicFrameLocks noChangeAspect="1"/>
          </p:cNvGraphicFramePr>
          <p:nvPr/>
        </p:nvGraphicFramePr>
        <p:xfrm>
          <a:off x="3781425" y="-42122"/>
          <a:ext cx="3958927" cy="1712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Формула" r:id="rId3" imgW="29870400" imgH="12192000" progId="Equation.3">
                  <p:embed/>
                </p:oleObj>
              </mc:Choice>
              <mc:Fallback>
                <p:oleObj name="Формула" r:id="rId3" imgW="29870400" imgH="12192000" progId="Equation.3">
                  <p:embed/>
                  <p:pic>
                    <p:nvPicPr>
                      <p:cNvPr id="0" name="Изображение 2969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1425" y="-42122"/>
                        <a:ext cx="3958927" cy="17121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12"/>
          <p:cNvGrpSpPr/>
          <p:nvPr/>
        </p:nvGrpSpPr>
        <p:grpSpPr>
          <a:xfrm>
            <a:off x="3203847" y="1844827"/>
            <a:ext cx="2376265" cy="1368153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892640" y="2588823"/>
            <a:ext cx="1633296" cy="452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8" name="Формула" r:id="rId5" imgW="11887200" imgH="4876800" progId="Equation.3">
                    <p:embed/>
                  </p:oleObj>
                </mc:Choice>
                <mc:Fallback>
                  <p:oleObj name="Формула" r:id="rId5" imgW="11887200" imgH="4876800" progId="Equation.3">
                    <p:embed/>
                    <p:pic>
                      <p:nvPicPr>
                        <p:cNvPr id="0" name="Изображение 296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92640" y="2588823"/>
                          <a:ext cx="1633296" cy="4529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18"/>
          <p:cNvGrpSpPr/>
          <p:nvPr/>
        </p:nvGrpSpPr>
        <p:grpSpPr>
          <a:xfrm>
            <a:off x="683568" y="3500438"/>
            <a:ext cx="2376265" cy="1368449"/>
            <a:chOff x="2555776" y="2348490"/>
            <a:chExt cx="2304256" cy="93649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3081334" y="2348490"/>
            <a:ext cx="1323878" cy="935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9" name="Формула" r:id="rId7" imgW="9753600" imgH="10058400" progId="Equation.3">
                    <p:embed/>
                  </p:oleObj>
                </mc:Choice>
                <mc:Fallback>
                  <p:oleObj name="Формула" r:id="rId7" imgW="9753600" imgH="10058400" progId="Equation.3">
                    <p:embed/>
                    <p:pic>
                      <p:nvPicPr>
                        <p:cNvPr id="0" name="Изображение 296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81334" y="2348490"/>
                          <a:ext cx="1323878" cy="9353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3193455" y="3501007"/>
            <a:ext cx="2387698" cy="1368159"/>
            <a:chOff x="2555776" y="2348876"/>
            <a:chExt cx="2304256" cy="936108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2982755" y="2348876"/>
            <a:ext cx="1389830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0" name="Формула" r:id="rId9" imgW="10058400" imgH="10058400" progId="Equation.3">
                    <p:embed/>
                  </p:oleObj>
                </mc:Choice>
                <mc:Fallback>
                  <p:oleObj name="Формула" r:id="rId9" imgW="10058400" imgH="10058400" progId="Equation.3">
                    <p:embed/>
                    <p:pic>
                      <p:nvPicPr>
                        <p:cNvPr id="0" name="Изображение 296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82755" y="2348876"/>
                          <a:ext cx="1389830" cy="9361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8356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Группа 28"/>
          <p:cNvGrpSpPr/>
          <p:nvPr/>
        </p:nvGrpSpPr>
        <p:grpSpPr>
          <a:xfrm>
            <a:off x="683567" y="1844823"/>
            <a:ext cx="2376265" cy="1368151"/>
            <a:chOff x="2555776" y="2260002"/>
            <a:chExt cx="2304256" cy="102498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3144719" y="2260002"/>
            <a:ext cx="1242038" cy="1024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1" name="Формула" r:id="rId11" imgW="10058400" imgH="10058400" progId="Equation.3">
                    <p:embed/>
                  </p:oleObj>
                </mc:Choice>
                <mc:Fallback>
                  <p:oleObj name="Формула" r:id="rId11" imgW="10058400" imgH="10058400" progId="Equation.3">
                    <p:embed/>
                    <p:pic>
                      <p:nvPicPr>
                        <p:cNvPr id="0" name="Изображение 297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44719" y="2260002"/>
                          <a:ext cx="1242038" cy="10249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Скругленный прямоугольник 60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зад 30">
            <a:hlinkClick r:id="rId13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ведения 34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7" grpId="0" animBg="1"/>
      <p:bldP spid="37" grpId="1" animBg="1"/>
      <p:bldP spid="52" grpId="0" animBg="1"/>
      <p:bldP spid="52" grpId="1" animBg="1"/>
      <p:bldP spid="57" grpId="0" animBg="1"/>
      <p:bldP spid="5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6804248" y="1196752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2817813" y="227013"/>
          <a:ext cx="5973762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Формула" r:id="rId3" imgW="39014400" imgH="6400800" progId="Equation.3">
                  <p:embed/>
                </p:oleObj>
              </mc:Choice>
              <mc:Fallback>
                <p:oleObj name="Формула" r:id="rId3" imgW="39014400" imgH="6400800" progId="Equation.3">
                  <p:embed/>
                  <p:pic>
                    <p:nvPicPr>
                      <p:cNvPr id="0" name="Изображение 3072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7813" y="227013"/>
                        <a:ext cx="5973762" cy="957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68356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83567" y="1844675"/>
            <a:ext cx="2376265" cy="1368305"/>
            <a:chOff x="2555776" y="2348776"/>
            <a:chExt cx="2304256" cy="93620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870439" y="2348776"/>
            <a:ext cx="1673320" cy="934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2" name="Формула" r:id="rId5" imgW="12192000" imgH="10058400" progId="Equation.3">
                    <p:embed/>
                  </p:oleObj>
                </mc:Choice>
                <mc:Fallback>
                  <p:oleObj name="Формула" r:id="rId5" imgW="12192000" imgH="10058400" progId="Equation.3">
                    <p:embed/>
                    <p:pic>
                      <p:nvPicPr>
                        <p:cNvPr id="0" name="Изображение 307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70439" y="2348776"/>
                          <a:ext cx="1673320" cy="9341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68356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8" y="3500438"/>
            <a:ext cx="2376265" cy="1368449"/>
            <a:chOff x="2555776" y="2348490"/>
            <a:chExt cx="2304256" cy="93649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873516" y="2348490"/>
            <a:ext cx="1737975" cy="935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3" name="Формула" r:id="rId7" imgW="12801600" imgH="10058400" progId="Equation.3">
                    <p:embed/>
                  </p:oleObj>
                </mc:Choice>
                <mc:Fallback>
                  <p:oleObj name="Формула" r:id="rId7" imgW="12801600" imgH="10058400" progId="Equation.3">
                    <p:embed/>
                    <p:pic>
                      <p:nvPicPr>
                        <p:cNvPr id="0" name="Изображение 307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73516" y="2348490"/>
                          <a:ext cx="1737975" cy="9353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0440"/>
            <a:ext cx="2387698" cy="1368722"/>
            <a:chOff x="2555776" y="2348490"/>
            <a:chExt cx="2304256" cy="93649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052247" y="2348490"/>
            <a:ext cx="1459323" cy="936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4" name="Формула" r:id="rId9" imgW="9144000" imgH="10058400" progId="Equation.3">
                    <p:embed/>
                  </p:oleObj>
                </mc:Choice>
                <mc:Fallback>
                  <p:oleObj name="Формула" r:id="rId9" imgW="9144000" imgH="10058400" progId="Equation.3">
                    <p:embed/>
                    <p:pic>
                      <p:nvPicPr>
                        <p:cNvPr id="0" name="Изображение 307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52247" y="2348490"/>
                          <a:ext cx="1459323" cy="9362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47" y="1844675"/>
            <a:ext cx="2376265" cy="1368295"/>
            <a:chOff x="2555776" y="2259892"/>
            <a:chExt cx="2304256" cy="1025092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835081" y="2259892"/>
            <a:ext cx="1745648" cy="1022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5" name="Формула" r:id="rId11" imgW="12496800" imgH="10058400" progId="Equation.3">
                    <p:embed/>
                  </p:oleObj>
                </mc:Choice>
                <mc:Fallback>
                  <p:oleObj name="Формула" r:id="rId11" imgW="12496800" imgH="10058400" progId="Equation.3">
                    <p:embed/>
                    <p:pic>
                      <p:nvPicPr>
                        <p:cNvPr id="0" name="Изображение 307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35081" y="2259892"/>
                          <a:ext cx="1745648" cy="102281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0384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зад 28">
            <a:hlinkClick r:id="rId13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№7(а)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зад 14">
            <a:hlinkClick r:id="rId3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88640"/>
            <a:ext cx="57436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и запишите  </a:t>
            </a:r>
            <a:endParaRPr lang="ru-RU" sz="3200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 стандартном виде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6348413" y="68263"/>
          <a:ext cx="1966912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Формула" r:id="rId4" imgW="12496800" imgH="10058400" progId="Equation.3">
                  <p:embed/>
                </p:oleObj>
              </mc:Choice>
              <mc:Fallback>
                <p:oleObj name="Формула" r:id="rId4" imgW="12496800" imgH="10058400" progId="Equation.3">
                  <p:embed/>
                  <p:pic>
                    <p:nvPicPr>
                      <p:cNvPr id="0" name="Изображение 3174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48413" y="68263"/>
                        <a:ext cx="1966912" cy="1593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200000">
            <a:off x="6932203" y="4646203"/>
            <a:ext cx="2339752" cy="2083842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12"/>
          <p:cNvGrpSpPr/>
          <p:nvPr/>
        </p:nvGrpSpPr>
        <p:grpSpPr>
          <a:xfrm>
            <a:off x="5076055" y="2204867"/>
            <a:ext cx="2376265" cy="1368153"/>
            <a:chOff x="2555776" y="2348880"/>
            <a:chExt cx="2304256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682753" y="2560802"/>
            <a:ext cx="2119745" cy="509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6" name="Формула" r:id="rId7" imgW="13106400" imgH="5486400" progId="Equation.3">
                    <p:embed/>
                  </p:oleObj>
                </mc:Choice>
                <mc:Fallback>
                  <p:oleObj name="Формула" r:id="rId7" imgW="13106400" imgH="5486400" progId="Equation.3">
                    <p:embed/>
                    <p:pic>
                      <p:nvPicPr>
                        <p:cNvPr id="0" name="Изображение 317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82753" y="2560802"/>
                          <a:ext cx="2119745" cy="5094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18"/>
          <p:cNvGrpSpPr/>
          <p:nvPr/>
        </p:nvGrpSpPr>
        <p:grpSpPr>
          <a:xfrm>
            <a:off x="2555776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904907" y="2362834"/>
            <a:ext cx="1675822" cy="907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7" name="Формула" r:id="rId9" imgW="10668000" imgH="9753600" progId="Equation.3">
                    <p:embed/>
                  </p:oleObj>
                </mc:Choice>
                <mc:Fallback>
                  <p:oleObj name="Формула" r:id="rId9" imgW="10668000" imgH="9753600" progId="Equation.3">
                    <p:embed/>
                    <p:pic>
                      <p:nvPicPr>
                        <p:cNvPr id="0" name="Изображение 317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04907" y="2362834"/>
                          <a:ext cx="1675822" cy="9071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23"/>
          <p:cNvGrpSpPr/>
          <p:nvPr/>
        </p:nvGrpSpPr>
        <p:grpSpPr>
          <a:xfrm>
            <a:off x="5065663" y="3861050"/>
            <a:ext cx="2387698" cy="1368152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902061" y="2589842"/>
            <a:ext cx="1551938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8" name="Формула" r:id="rId11" imgW="10972800" imgH="4876800" progId="Equation.3">
                    <p:embed/>
                  </p:oleObj>
                </mc:Choice>
                <mc:Fallback>
                  <p:oleObj name="Формула" r:id="rId11" imgW="10972800" imgH="4876800" progId="Equation.3">
                    <p:embed/>
                    <p:pic>
                      <p:nvPicPr>
                        <p:cNvPr id="0" name="Изображение 317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02061" y="2589842"/>
                          <a:ext cx="1551938" cy="454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5577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28"/>
          <p:cNvGrpSpPr/>
          <p:nvPr/>
        </p:nvGrpSpPr>
        <p:grpSpPr>
          <a:xfrm>
            <a:off x="2555775" y="2204864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905316" y="2522972"/>
            <a:ext cx="1674860" cy="497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9" name="Формула" r:id="rId13" imgW="10363200" imgH="4876800" progId="Equation.3">
                    <p:embed/>
                  </p:oleObj>
                </mc:Choice>
                <mc:Fallback>
                  <p:oleObj name="Формула" r:id="rId13" imgW="10363200" imgH="4876800" progId="Equation.3">
                    <p:embed/>
                    <p:pic>
                      <p:nvPicPr>
                        <p:cNvPr id="0" name="Изображение 317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905316" y="2522972"/>
                          <a:ext cx="1674860" cy="4971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5577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7605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№7(б)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932203" y="4646203"/>
            <a:ext cx="2339752" cy="2083842"/>
          </a:xfrm>
          <a:prstGeom prst="rect">
            <a:avLst/>
          </a:prstGeom>
          <a:noFill/>
        </p:spPr>
      </p:pic>
      <p:sp>
        <p:nvSpPr>
          <p:cNvPr id="41" name="Скругленный прямоугольник 40"/>
          <p:cNvSpPr/>
          <p:nvPr/>
        </p:nvSpPr>
        <p:spPr>
          <a:xfrm>
            <a:off x="507605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2204867"/>
            <a:ext cx="2376265" cy="1368153"/>
            <a:chOff x="2555776" y="2348880"/>
            <a:chExt cx="2304256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810523" y="2560802"/>
            <a:ext cx="1796471" cy="509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69" name="Формула" r:id="rId4" imgW="13106400" imgH="5486400" progId="Equation.3">
                    <p:embed/>
                  </p:oleObj>
                </mc:Choice>
                <mc:Fallback>
                  <p:oleObj name="Формула" r:id="rId4" imgW="13106400" imgH="5486400" progId="Equation.3">
                    <p:embed/>
                    <p:pic>
                      <p:nvPicPr>
                        <p:cNvPr id="0" name="Изображение 327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10523" y="2560802"/>
                          <a:ext cx="1796471" cy="5094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6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811411" y="2589891"/>
            <a:ext cx="1862666" cy="453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0" name="Формула" r:id="rId6" imgW="13716000" imgH="4876800" progId="Equation.3">
                    <p:embed/>
                  </p:oleObj>
                </mc:Choice>
                <mc:Fallback>
                  <p:oleObj name="Формула" r:id="rId6" imgW="13716000" imgH="4876800" progId="Equation.3">
                    <p:embed/>
                    <p:pic>
                      <p:nvPicPr>
                        <p:cNvPr id="0" name="Изображение 327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11411" y="2589891"/>
                          <a:ext cx="1862666" cy="4530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6"/>
            <a:ext cx="2387698" cy="1368152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599606" y="2561890"/>
            <a:ext cx="2158620" cy="510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1" name="Формула" r:id="rId8" imgW="15240000" imgH="5486400" progId="Equation.3">
                    <p:embed/>
                  </p:oleObj>
                </mc:Choice>
                <mc:Fallback>
                  <p:oleObj name="Формула" r:id="rId8" imgW="15240000" imgH="5486400" progId="Equation.3">
                    <p:embed/>
                    <p:pic>
                      <p:nvPicPr>
                        <p:cNvPr id="0" name="Изображение 327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99606" y="2561890"/>
                          <a:ext cx="2158620" cy="5105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386104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5" y="3861046"/>
            <a:ext cx="2376265" cy="1368146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847468" y="2546444"/>
            <a:ext cx="1750290" cy="520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2" name="Формула" r:id="rId10" imgW="13106400" imgH="5486400" progId="Equation.3">
                    <p:embed/>
                  </p:oleObj>
                </mc:Choice>
                <mc:Fallback>
                  <p:oleObj name="Формула" r:id="rId10" imgW="13106400" imgH="5486400" progId="Equation.3">
                    <p:embed/>
                    <p:pic>
                      <p:nvPicPr>
                        <p:cNvPr id="0" name="Изображение 327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47468" y="2546444"/>
                          <a:ext cx="1750290" cy="5209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7605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/>
        </p:nvGraphicFramePr>
        <p:xfrm>
          <a:off x="5076825" y="115888"/>
          <a:ext cx="40671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Формула" r:id="rId12" imgW="27127200" imgH="5486400" progId="Equation.3">
                  <p:embed/>
                </p:oleObj>
              </mc:Choice>
              <mc:Fallback>
                <p:oleObj name="Формула" r:id="rId12" imgW="27127200" imgH="5486400" progId="Equation.3">
                  <p:embed/>
                  <p:pic>
                    <p:nvPicPr>
                      <p:cNvPr id="0" name="Изображение 3277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76825" y="115888"/>
                        <a:ext cx="4067175" cy="741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Управляющая кнопка: назад 33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88640"/>
            <a:ext cx="57436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и запишите  </a:t>
            </a:r>
            <a:endParaRPr lang="ru-RU" sz="3200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 стандартном виде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№7(в)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932203" y="4646203"/>
            <a:ext cx="2339752" cy="2083842"/>
          </a:xfrm>
          <a:prstGeom prst="rect">
            <a:avLst/>
          </a:prstGeom>
          <a:noFill/>
        </p:spPr>
      </p:pic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3861050"/>
            <a:ext cx="2376265" cy="1368153"/>
            <a:chOff x="2555776" y="2348880"/>
            <a:chExt cx="2304256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3254036" y="2613313"/>
            <a:ext cx="912091" cy="42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3" name="Формула" r:id="rId4" imgW="6400800" imgH="4267200" progId="Equation.3">
                    <p:embed/>
                  </p:oleObj>
                </mc:Choice>
                <mc:Fallback>
                  <p:oleObj name="Формула" r:id="rId4" imgW="6400800" imgH="4267200" progId="Equation.3">
                    <p:embed/>
                    <p:pic>
                      <p:nvPicPr>
                        <p:cNvPr id="0" name="Изображение 337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54036" y="2613313"/>
                          <a:ext cx="912091" cy="4253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6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3080806" y="2376956"/>
            <a:ext cx="1326957" cy="8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4" name="Формула" r:id="rId6" imgW="9753600" imgH="9448800" progId="Equation.3">
                    <p:embed/>
                  </p:oleObj>
                </mc:Choice>
                <mc:Fallback>
                  <p:oleObj name="Формула" r:id="rId6" imgW="9753600" imgH="9448800" progId="Equation.3">
                    <p:embed/>
                    <p:pic>
                      <p:nvPicPr>
                        <p:cNvPr id="0" name="Изображение 337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80806" y="2376956"/>
                          <a:ext cx="1326957" cy="8778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4" y="2204868"/>
            <a:ext cx="2387698" cy="1368153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085451" y="2595220"/>
            <a:ext cx="1186371" cy="443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5" name="Формула" r:id="rId8" imgW="9144000" imgH="4876800" progId="Equation.3">
                    <p:embed/>
                  </p:oleObj>
                </mc:Choice>
                <mc:Fallback>
                  <p:oleObj name="Формула" r:id="rId8" imgW="9144000" imgH="4876800" progId="Equation.3">
                    <p:embed/>
                    <p:pic>
                      <p:nvPicPr>
                        <p:cNvPr id="0" name="Изображение 337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85451" y="2595220"/>
                          <a:ext cx="1186371" cy="44341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6" y="2204865"/>
            <a:ext cx="2376266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114383" y="2553667"/>
            <a:ext cx="1256866" cy="515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6" name="Формула" r:id="rId10" imgW="9144000" imgH="4876800" progId="Equation.3">
                    <p:embed/>
                  </p:oleObj>
                </mc:Choice>
                <mc:Fallback>
                  <p:oleObj name="Формула" r:id="rId10" imgW="9144000" imgH="4876800" progId="Equation.3">
                    <p:embed/>
                    <p:pic>
                      <p:nvPicPr>
                        <p:cNvPr id="0" name="Изображение 337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14383" y="2553667"/>
                          <a:ext cx="1256866" cy="5155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/>
        </p:nvGraphicFramePr>
        <p:xfrm>
          <a:off x="6597650" y="115888"/>
          <a:ext cx="1898650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Формула" r:id="rId12" imgW="12801600" imgH="10668000" progId="Equation.3">
                  <p:embed/>
                </p:oleObj>
              </mc:Choice>
              <mc:Fallback>
                <p:oleObj name="Формула" r:id="rId12" imgW="12801600" imgH="10668000" progId="Equation.3">
                  <p:embed/>
                  <p:pic>
                    <p:nvPicPr>
                      <p:cNvPr id="0" name="Изображение 33796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97650" y="115888"/>
                        <a:ext cx="1898650" cy="1593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Управляющая кнопка: назад 33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88640"/>
            <a:ext cx="57436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и запишите  </a:t>
            </a:r>
            <a:endParaRPr lang="ru-RU" sz="3200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 стандартном виде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№7(г)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932203" y="4646203"/>
            <a:ext cx="2339752" cy="2083842"/>
          </a:xfrm>
          <a:prstGeom prst="rect">
            <a:avLst/>
          </a:prstGeom>
          <a:noFill/>
        </p:spPr>
      </p:pic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3861051"/>
            <a:ext cx="2376266" cy="1368153"/>
            <a:chOff x="2555776" y="2348880"/>
            <a:chExt cx="2304256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813602" y="2376949"/>
            <a:ext cx="1787234" cy="875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7" name="Формула" r:id="rId4" imgW="13716000" imgH="9448800" progId="Equation.3">
                    <p:embed/>
                  </p:oleObj>
                </mc:Choice>
                <mc:Fallback>
                  <p:oleObj name="Формула" r:id="rId4" imgW="13716000" imgH="9448800" progId="Equation.3">
                    <p:embed/>
                    <p:pic>
                      <p:nvPicPr>
                        <p:cNvPr id="0" name="Изображение 348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13602" y="2376949"/>
                          <a:ext cx="1787234" cy="8754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7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683641" y="2560558"/>
            <a:ext cx="2036617" cy="509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8" name="Формула" r:id="rId6" imgW="15544800" imgH="5486400" progId="Equation.3">
                    <p:embed/>
                  </p:oleObj>
                </mc:Choice>
                <mc:Fallback>
                  <p:oleObj name="Формула" r:id="rId6" imgW="15544800" imgH="5486400" progId="Equation.3">
                    <p:embed/>
                    <p:pic>
                      <p:nvPicPr>
                        <p:cNvPr id="0" name="Изображение 348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83641" y="2560558"/>
                          <a:ext cx="2036617" cy="50952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5"/>
            <a:ext cx="2387698" cy="1368152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834006" y="2574925"/>
            <a:ext cx="1823106" cy="510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9" name="Формула" r:id="rId8" imgW="14020800" imgH="5486400" progId="Equation.3">
                    <p:embed/>
                  </p:oleObj>
                </mc:Choice>
                <mc:Fallback>
                  <p:oleObj name="Формула" r:id="rId8" imgW="14020800" imgH="5486400" progId="Equation.3">
                    <p:embed/>
                    <p:pic>
                      <p:nvPicPr>
                        <p:cNvPr id="0" name="Изображение 348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34006" y="2574925"/>
                          <a:ext cx="1823106" cy="5105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5" y="2204864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765880" y="2492049"/>
            <a:ext cx="1887296" cy="558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0" name="Формула" r:id="rId10" imgW="15240000" imgH="5486400" progId="Equation.3">
                    <p:embed/>
                  </p:oleObj>
                </mc:Choice>
                <mc:Fallback>
                  <p:oleObj name="Формула" r:id="rId10" imgW="15240000" imgH="5486400" progId="Equation.3">
                    <p:embed/>
                    <p:pic>
                      <p:nvPicPr>
                        <p:cNvPr id="0" name="Изображение 348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65880" y="2492049"/>
                          <a:ext cx="1887296" cy="5589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/>
        </p:nvGraphicFramePr>
        <p:xfrm>
          <a:off x="4932040" y="0"/>
          <a:ext cx="3995936" cy="84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Формула" r:id="rId12" imgW="29565600" imgH="6400800" progId="Equation.3">
                  <p:embed/>
                </p:oleObj>
              </mc:Choice>
              <mc:Fallback>
                <p:oleObj name="Формула" r:id="rId12" imgW="29565600" imgH="6400800" progId="Equation.3">
                  <p:embed/>
                  <p:pic>
                    <p:nvPicPr>
                      <p:cNvPr id="0" name="Изображение 34820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32040" y="0"/>
                        <a:ext cx="3995936" cy="8400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Управляющая кнопка: назад 33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88640"/>
            <a:ext cx="57436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и запишите  </a:t>
            </a:r>
            <a:endParaRPr lang="ru-RU" sz="3200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 стандартном виде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</a:t>
            </a:r>
            <a:r>
              <a:rPr lang="ru-RU" sz="5400" b="1" cap="none" spc="0" dirty="0" err="1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932203" y="4646203"/>
            <a:ext cx="2339752" cy="2083842"/>
          </a:xfrm>
          <a:prstGeom prst="rect">
            <a:avLst/>
          </a:prstGeom>
          <a:noFill/>
        </p:spPr>
      </p:pic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4" y="3861053"/>
            <a:ext cx="2376264" cy="1368154"/>
            <a:chOff x="2555776" y="2348880"/>
            <a:chExt cx="2304256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3038354" y="2398145"/>
            <a:ext cx="1404078" cy="858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1" name="Формула" r:id="rId4" imgW="11887200" imgH="9448800" progId="Equation.3">
                    <p:embed/>
                  </p:oleObj>
                </mc:Choice>
                <mc:Fallback>
                  <p:oleObj name="Формула" r:id="rId4" imgW="11887200" imgH="9448800" progId="Equation.3">
                    <p:embed/>
                    <p:pic>
                      <p:nvPicPr>
                        <p:cNvPr id="0" name="Изображение 358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38354" y="2398145"/>
                          <a:ext cx="1404078" cy="8586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76055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5076056" y="2204864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875177" y="2589093"/>
            <a:ext cx="1662545" cy="454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2" name="Формула" r:id="rId6" imgW="13106400" imgH="4876800" progId="Equation.3">
                    <p:embed/>
                  </p:oleObj>
                </mc:Choice>
                <mc:Fallback>
                  <p:oleObj name="Формула" r:id="rId6" imgW="13106400" imgH="4876800" progId="Equation.3">
                    <p:embed/>
                    <p:pic>
                      <p:nvPicPr>
                        <p:cNvPr id="0" name="Изображение 358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75177" y="2589093"/>
                          <a:ext cx="1662545" cy="45411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6"/>
            <a:ext cx="2387698" cy="1368152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823281" y="2609683"/>
            <a:ext cx="1778678" cy="476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3" name="Формула" r:id="rId8" imgW="15849600" imgH="5486400" progId="Equation.3">
                    <p:embed/>
                  </p:oleObj>
                </mc:Choice>
                <mc:Fallback>
                  <p:oleObj name="Формула" r:id="rId8" imgW="15849600" imgH="5486400" progId="Equation.3">
                    <p:embed/>
                    <p:pic>
                      <p:nvPicPr>
                        <p:cNvPr id="0" name="Изображение 358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23281" y="2609683"/>
                          <a:ext cx="1778678" cy="47683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55775" y="386104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2555774" y="3861048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748299" y="2492923"/>
            <a:ext cx="1988896" cy="562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4" name="Формула" r:id="rId10" imgW="14020800" imgH="5486400" progId="Equation.3">
                    <p:embed/>
                  </p:oleObj>
                </mc:Choice>
                <mc:Fallback>
                  <p:oleObj name="Формула" r:id="rId10" imgW="14020800" imgH="5486400" progId="Equation.3">
                    <p:embed/>
                    <p:pic>
                      <p:nvPicPr>
                        <p:cNvPr id="0" name="Изображение 358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48299" y="2492923"/>
                          <a:ext cx="1988896" cy="56254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зад 32">
            <a:hlinkClick r:id="rId12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188640"/>
            <a:ext cx="57436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и запишите  </a:t>
            </a:r>
            <a:endParaRPr lang="ru-RU" sz="3200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 стандартном виде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2648" name="Object 8"/>
          <p:cNvGraphicFramePr>
            <a:graphicFrameLocks noChangeAspect="1"/>
          </p:cNvGraphicFramePr>
          <p:nvPr/>
        </p:nvGraphicFramePr>
        <p:xfrm>
          <a:off x="6228184" y="116632"/>
          <a:ext cx="2503488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Формула" r:id="rId13" imgW="18897600" imgH="11277600" progId="Equation.3">
                  <p:embed/>
                </p:oleObj>
              </mc:Choice>
              <mc:Fallback>
                <p:oleObj name="Формула" r:id="rId13" imgW="18897600" imgH="11277600" progId="Equation.3">
                  <p:embed/>
                  <p:pic>
                    <p:nvPicPr>
                      <p:cNvPr id="0" name="Изображение 3584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28184" y="116632"/>
                        <a:ext cx="2503488" cy="1504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692696"/>
            <a:ext cx="74518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целым  отрицательным 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показателем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1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1043608" y="3573016"/>
          <a:ext cx="3005137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Формула" r:id="rId2" imgW="20726400" imgH="18288000" progId="Equation.3">
                  <p:embed/>
                </p:oleObj>
              </mc:Choice>
              <mc:Fallback>
                <p:oleObj name="Формула" r:id="rId2" imgW="20726400" imgH="18288000" progId="Equation.3">
                  <p:embed/>
                  <p:pic>
                    <p:nvPicPr>
                      <p:cNvPr id="0" name="Изображение 3686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3608" y="3573016"/>
                        <a:ext cx="3005137" cy="2667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5292080" y="3573016"/>
          <a:ext cx="3227387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Формула" r:id="rId4" imgW="22250400" imgH="17678400" progId="Equation.3">
                  <p:embed/>
                </p:oleObj>
              </mc:Choice>
              <mc:Fallback>
                <p:oleObj name="Формула" r:id="rId4" imgW="22250400" imgH="17678400" progId="Equation.3">
                  <p:embed/>
                  <p:pic>
                    <p:nvPicPr>
                      <p:cNvPr id="0" name="Изображение 3686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92080" y="3573016"/>
                        <a:ext cx="3227387" cy="2578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3779912" y="6021288"/>
          <a:ext cx="13700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Формула" r:id="rId6" imgW="9448800" imgH="4876800" progId="Equation.3">
                  <p:embed/>
                </p:oleObj>
              </mc:Choice>
              <mc:Fallback>
                <p:oleObj name="Формула" r:id="rId6" imgW="9448800" imgH="4876800" progId="Equation.3">
                  <p:embed/>
                  <p:pic>
                    <p:nvPicPr>
                      <p:cNvPr id="0" name="Изображение 3686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9912" y="6021288"/>
                        <a:ext cx="1370013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812360" y="692696"/>
            <a:ext cx="1223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</a:t>
            </a:r>
            <a:endParaRPr lang="ru-RU" sz="9600" b="1" dirty="0">
              <a:solidFill>
                <a:srgbClr val="990000"/>
              </a:solidFill>
            </a:endParaRPr>
          </a:p>
        </p:txBody>
      </p:sp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8028384" y="5949280"/>
            <a:ext cx="864096" cy="360040"/>
          </a:xfrm>
          <a:prstGeom prst="actionButtonReturn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rId8" action="ppaction://hlinksldjump" highlightClick="1"/>
          </p:cNvPr>
          <p:cNvSpPr/>
          <p:nvPr/>
        </p:nvSpPr>
        <p:spPr>
          <a:xfrm>
            <a:off x="8028384" y="6381328"/>
            <a:ext cx="864096" cy="360040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2996952"/>
            <a:ext cx="84886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степени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целым показателем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3543300" y="1511300"/>
          <a:ext cx="19875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Формула" r:id="rId9" imgW="13716000" imgH="9448800" progId="Equation.3">
                  <p:embed/>
                </p:oleObj>
              </mc:Choice>
              <mc:Fallback>
                <p:oleObj name="Формула" r:id="rId9" imgW="13716000" imgH="9448800" progId="Equation.3">
                  <p:embed/>
                  <p:pic>
                    <p:nvPicPr>
                      <p:cNvPr id="0" name="Изображение 3686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3300" y="1511300"/>
                        <a:ext cx="1987550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815" y="692696"/>
            <a:ext cx="86002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сокращённого умножения</a:t>
            </a:r>
            <a:endParaRPr lang="ru-RU" sz="4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633083" y="1971933"/>
          <a:ext cx="47736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Формула" r:id="rId1" imgW="32918400" imgH="5486400" progId="Equation.3">
                  <p:embed/>
                </p:oleObj>
              </mc:Choice>
              <mc:Fallback>
                <p:oleObj name="Формула" r:id="rId1" imgW="32918400" imgH="5486400" progId="Equation.3">
                  <p:embed/>
                  <p:pic>
                    <p:nvPicPr>
                      <p:cNvPr id="0" name="Изображение 3788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33083" y="1971933"/>
                        <a:ext cx="4773613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69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3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596794" y="2786841"/>
          <a:ext cx="4905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Формула" r:id="rId4" imgW="33832800" imgH="5791200" progId="Equation.3">
                  <p:embed/>
                </p:oleObj>
              </mc:Choice>
              <mc:Fallback>
                <p:oleObj name="Формула" r:id="rId4" imgW="33832800" imgH="5791200" progId="Equation.3">
                  <p:embed/>
                  <p:pic>
                    <p:nvPicPr>
                      <p:cNvPr id="0" name="Изображение 3788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6794" y="2786841"/>
                        <a:ext cx="4905375" cy="844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8028384" y="5877272"/>
            <a:ext cx="864096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115616" y="5661248"/>
            <a:ext cx="7056784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1013585">
            <a:off x="6741813" y="2131475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1596794" y="3722945"/>
          <a:ext cx="4905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Формула" r:id="rId7" imgW="33832800" imgH="5791200" progId="Equation.3">
                  <p:embed/>
                </p:oleObj>
              </mc:Choice>
              <mc:Fallback>
                <p:oleObj name="Формула" r:id="rId7" imgW="33832800" imgH="5791200" progId="Equation.3">
                  <p:embed/>
                  <p:pic>
                    <p:nvPicPr>
                      <p:cNvPr id="0" name="Изображение 3789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6794" y="3722945"/>
                        <a:ext cx="4905375" cy="844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1596794" y="4659049"/>
          <a:ext cx="60991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Формула" r:id="rId9" imgW="42062400" imgH="5486400" progId="Equation.3">
                  <p:embed/>
                </p:oleObj>
              </mc:Choice>
              <mc:Fallback>
                <p:oleObj name="Формула" r:id="rId9" imgW="42062400" imgH="5486400" progId="Equation.3">
                  <p:embed/>
                  <p:pic>
                    <p:nvPicPr>
                      <p:cNvPr id="0" name="Изображение 3789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6794" y="4659049"/>
                        <a:ext cx="6099175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Управляющая кнопка: назад 13">
            <a:hlinkClick r:id="rId11" action="ppaction://hlinksldjump" highlightClick="1"/>
          </p:cNvPr>
          <p:cNvSpPr/>
          <p:nvPr/>
        </p:nvSpPr>
        <p:spPr>
          <a:xfrm>
            <a:off x="8028384" y="6309320"/>
            <a:ext cx="864096" cy="36004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№1(б)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3470275"/>
            <a:ext cx="2304256" cy="1326879"/>
            <a:chOff x="2555776" y="2326683"/>
            <a:chExt cx="2304256" cy="95830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107953" y="2326683"/>
            <a:ext cx="1273175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2" imgW="8229600" imgH="9448800" progId="Equation.3">
                    <p:embed/>
                  </p:oleObj>
                </mc:Choice>
                <mc:Fallback>
                  <p:oleObj name="Формула" r:id="rId2" imgW="8229600" imgH="94488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107953" y="2326683"/>
                          <a:ext cx="1273175" cy="928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716016" y="0"/>
          <a:ext cx="1334985" cy="150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4" imgW="9448800" imgH="11277600" progId="Equation.3">
                  <p:embed/>
                </p:oleObj>
              </mc:Choice>
              <mc:Fallback>
                <p:oleObj name="Формула" r:id="rId4" imgW="9448800" imgH="11277600" progId="Equation.3">
                  <p:embed/>
                  <p:pic>
                    <p:nvPicPr>
                      <p:cNvPr id="0" name="Изображение 20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016" y="0"/>
                        <a:ext cx="1334985" cy="150167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395266" y="2349113"/>
            <a:ext cx="838200" cy="1013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6" imgW="5486400" imgH="9448800" progId="Equation.3">
                    <p:embed/>
                  </p:oleObj>
                </mc:Choice>
                <mc:Fallback>
                  <p:oleObj name="Формула" r:id="rId6" imgW="5486400" imgH="94488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395266" y="2349113"/>
                          <a:ext cx="838200" cy="10135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6012160" y="3501009"/>
            <a:ext cx="2304256" cy="1268448"/>
            <a:chOff x="2555776" y="2292542"/>
            <a:chExt cx="2304256" cy="992442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2"/>
              <a:ext cx="2304256" cy="9924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184129" y="2292542"/>
            <a:ext cx="1302315" cy="9820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8" imgW="8229600" imgH="9448800" progId="Equation.3">
                    <p:embed/>
                  </p:oleObj>
                </mc:Choice>
                <mc:Fallback>
                  <p:oleObj name="Формула" r:id="rId8" imgW="8229600" imgH="94488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84129" y="2292542"/>
                          <a:ext cx="1302315" cy="9820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3203848" y="1988840"/>
            <a:ext cx="2304256" cy="1268828"/>
            <a:chOff x="2555776" y="2292268"/>
            <a:chExt cx="2304256" cy="99271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8"/>
              <a:ext cx="2304256" cy="992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058741" y="2535941"/>
            <a:ext cx="1527175" cy="524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Формула" r:id="rId10" imgW="8839200" imgH="4876800" progId="Equation.3">
                    <p:embed/>
                  </p:oleObj>
                </mc:Choice>
                <mc:Fallback>
                  <p:oleObj name="Формула" r:id="rId10" imgW="8839200" imgH="4876800" progId="Equation.3">
                    <p:embed/>
                    <p:pic>
                      <p:nvPicPr>
                        <p:cNvPr id="0" name="Изображение 20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58741" y="2535941"/>
                          <a:ext cx="1527175" cy="52414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88640"/>
            <a:ext cx="22829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0800000" flipH="1">
            <a:off x="7020272" y="116632"/>
            <a:ext cx="2017309" cy="1867818"/>
          </a:xfrm>
          <a:prstGeom prst="rect">
            <a:avLst/>
          </a:prstGeom>
          <a:noFill/>
        </p:spPr>
      </p:pic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300192" y="4774158"/>
            <a:ext cx="2339752" cy="2083842"/>
          </a:xfrm>
          <a:prstGeom prst="rect">
            <a:avLst/>
          </a:prstGeom>
          <a:noFill/>
        </p:spPr>
      </p:pic>
      <p:grpSp>
        <p:nvGrpSpPr>
          <p:cNvPr id="36" name="Группа 35"/>
          <p:cNvGrpSpPr/>
          <p:nvPr/>
        </p:nvGrpSpPr>
        <p:grpSpPr>
          <a:xfrm>
            <a:off x="3563888" y="4509120"/>
            <a:ext cx="5328592" cy="1584176"/>
            <a:chOff x="3563888" y="4509120"/>
            <a:chExt cx="5328592" cy="1584176"/>
          </a:xfrm>
        </p:grpSpPr>
        <p:sp>
          <p:nvSpPr>
            <p:cNvPr id="44" name="Скругленная прямоугольная выноска 43"/>
            <p:cNvSpPr/>
            <p:nvPr/>
          </p:nvSpPr>
          <p:spPr>
            <a:xfrm>
              <a:off x="3563888" y="4509120"/>
              <a:ext cx="5328592" cy="1584176"/>
            </a:xfrm>
            <a:prstGeom prst="wedgeRoundRectCallout">
              <a:avLst>
                <a:gd name="adj1" fmla="val -30059"/>
                <a:gd name="adj2" fmla="val 70042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любого числа </a:t>
              </a:r>
              <a:r>
                <a:rPr lang="ru-RU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равного нулю, и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натурального числа </a:t>
              </a:r>
              <a:r>
                <a:rPr lang="ru-RU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endPara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6948264" y="4725144"/>
            <a:ext cx="1771526" cy="1228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Формула" r:id="rId14" imgW="13716000" imgH="9448800" progId="Equation.3">
                    <p:embed/>
                  </p:oleObj>
                </mc:Choice>
                <mc:Fallback>
                  <p:oleObj name="Формула" r:id="rId14" imgW="13716000" imgH="9448800" progId="Equation.3">
                    <p:embed/>
                    <p:pic>
                      <p:nvPicPr>
                        <p:cNvPr id="0" name="Изображение 20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948264" y="4725144"/>
                          <a:ext cx="1771526" cy="1228183"/>
                        </a:xfrm>
                        <a:prstGeom prst="rect">
                          <a:avLst/>
                        </a:prstGeom>
                        <a:solidFill>
                          <a:srgbClr val="FFE4C9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Управляющая кнопка: назад 45">
            <a:hlinkClick r:id="rId16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сведения 46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9701" y="692696"/>
            <a:ext cx="65484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Арифметические действия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рациональными дробями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1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467544" y="2276872"/>
          <a:ext cx="2962275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Формула" r:id="rId2" imgW="20421600" imgH="9448800" progId="Equation.3">
                  <p:embed/>
                </p:oleObj>
              </mc:Choice>
              <mc:Fallback>
                <p:oleObj name="Формула" r:id="rId2" imgW="20421600" imgH="9448800" progId="Equation.3">
                  <p:embed/>
                  <p:pic>
                    <p:nvPicPr>
                      <p:cNvPr id="0" name="Изображение 3891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544" y="2276872"/>
                        <a:ext cx="2962275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827584" y="4365104"/>
          <a:ext cx="23876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Формула" r:id="rId4" imgW="16459200" imgH="9448800" progId="Equation.3">
                  <p:embed/>
                </p:oleObj>
              </mc:Choice>
              <mc:Fallback>
                <p:oleObj name="Формула" r:id="rId4" imgW="16459200" imgH="9448800" progId="Equation.3">
                  <p:embed/>
                  <p:pic>
                    <p:nvPicPr>
                      <p:cNvPr id="0" name="Изображение 3891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4365104"/>
                        <a:ext cx="2387600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8028384" y="5949280"/>
            <a:ext cx="864096" cy="360040"/>
          </a:xfrm>
          <a:prstGeom prst="actionButtonReturn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rId6" action="ppaction://hlinksldjump" highlightClick="1"/>
          </p:cNvPr>
          <p:cNvSpPr/>
          <p:nvPr/>
        </p:nvSpPr>
        <p:spPr>
          <a:xfrm>
            <a:off x="8028384" y="6381328"/>
            <a:ext cx="864096" cy="360040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5004048" y="2276872"/>
          <a:ext cx="35814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Формула" r:id="rId7" imgW="24688800" imgH="9448800" progId="Equation.3">
                  <p:embed/>
                </p:oleObj>
              </mc:Choice>
              <mc:Fallback>
                <p:oleObj name="Формула" r:id="rId7" imgW="24688800" imgH="9448800" progId="Equation.3">
                  <p:embed/>
                  <p:pic>
                    <p:nvPicPr>
                      <p:cNvPr id="0" name="Изображение 3891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04048" y="2276872"/>
                        <a:ext cx="3581400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971600" y="3861048"/>
            <a:ext cx="7200800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696" name="Object 8"/>
          <p:cNvGraphicFramePr>
            <a:graphicFrameLocks noChangeAspect="1"/>
          </p:cNvGraphicFramePr>
          <p:nvPr/>
        </p:nvGraphicFramePr>
        <p:xfrm>
          <a:off x="4499992" y="4365104"/>
          <a:ext cx="4024313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Формула" r:id="rId9" imgW="27736800" imgH="9448800" progId="Equation.3">
                  <p:embed/>
                </p:oleObj>
              </mc:Choice>
              <mc:Fallback>
                <p:oleObj name="Формула" r:id="rId9" imgW="27736800" imgH="9448800" progId="Equation.3">
                  <p:embed/>
                  <p:pic>
                    <p:nvPicPr>
                      <p:cNvPr id="0" name="Изображение 3891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9992" y="4365104"/>
                        <a:ext cx="4024313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795240">
            <a:off x="3353836" y="3098576"/>
            <a:ext cx="1689471" cy="1504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bestgif.ru/_ph/22/2/168364289.gif"/>
          <p:cNvPicPr>
            <a:picLocks noChangeAspect="1" noChangeArrowheads="1" noCrop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47666" y="692696"/>
            <a:ext cx="9191666" cy="55149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boombob.ru/resize.php?id=161582&amp;num=1&amp;width=515&amp;height=335.8695652173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79464" y="980728"/>
            <a:ext cx="8613016" cy="5602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1484784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Математика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772816"/>
            <a:ext cx="17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Школьная доска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47664" y="206084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Школьная доска - 2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47664" y="2348880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Школьная доска - 3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2636912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Школьная доска </a:t>
            </a:r>
            <a:r>
              <a:rPr lang="en-US" dirty="0" smtClean="0">
                <a:hlinkClick r:id="rId6"/>
              </a:rPr>
              <a:t>- 4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2924944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Школьная доска - 5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47664" y="3212976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Школьная доска - 6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350100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Школьная доска - 7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547664" y="3789040"/>
            <a:ext cx="213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Школьная доска – 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2204864"/>
            <a:ext cx="41408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Мерзляк А.Г. </a:t>
            </a:r>
            <a:endParaRPr lang="ru-RU" b="1" dirty="0" smtClean="0"/>
          </a:p>
          <a:p>
            <a:r>
              <a:rPr lang="ru-RU" dirty="0" smtClean="0"/>
              <a:t>Алгебра: дидактические материалы:</a:t>
            </a:r>
            <a:endParaRPr lang="ru-RU" dirty="0" smtClean="0"/>
          </a:p>
          <a:p>
            <a:r>
              <a:rPr lang="ru-RU" dirty="0" smtClean="0"/>
              <a:t>8 класс: пособие для учащихся</a:t>
            </a:r>
            <a:endParaRPr lang="ru-RU" dirty="0" smtClean="0"/>
          </a:p>
          <a:p>
            <a:r>
              <a:rPr lang="ru-RU" dirty="0" smtClean="0"/>
              <a:t>Общеобразовательных организаций/</a:t>
            </a:r>
            <a:endParaRPr lang="ru-RU" dirty="0" smtClean="0"/>
          </a:p>
          <a:p>
            <a:r>
              <a:rPr lang="ru-RU" dirty="0" smtClean="0"/>
              <a:t>А.Г.Мерзляк, В.Б.Полонский, </a:t>
            </a:r>
            <a:endParaRPr lang="ru-RU" dirty="0" smtClean="0"/>
          </a:p>
          <a:p>
            <a:r>
              <a:rPr lang="ru-RU" dirty="0" smtClean="0"/>
              <a:t>Е.М.Рабинович и др. – </a:t>
            </a:r>
            <a:r>
              <a:rPr lang="ru-RU" dirty="0" err="1" smtClean="0"/>
              <a:t>М.:Вентана-Граф</a:t>
            </a:r>
            <a:r>
              <a:rPr lang="ru-RU" dirty="0" smtClean="0"/>
              <a:t>,</a:t>
            </a:r>
            <a:endParaRPr lang="ru-RU" dirty="0" smtClean="0"/>
          </a:p>
          <a:p>
            <a:r>
              <a:rPr lang="ru-RU" dirty="0" smtClean="0"/>
              <a:t>2016, - 96 с.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332656"/>
            <a:ext cx="3678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4077072"/>
            <a:ext cx="13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Карандаши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547664" y="4365104"/>
            <a:ext cx="213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Вот и осень пришла</a:t>
            </a:r>
            <a:endParaRPr lang="ru-RU" dirty="0"/>
          </a:p>
        </p:txBody>
      </p:sp>
      <p:pic>
        <p:nvPicPr>
          <p:cNvPr id="6451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04248" y="0"/>
            <a:ext cx="2339752" cy="208384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979712" y="4653136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4"/>
              </a:rPr>
              <a:t>Осенние листья</a:t>
            </a:r>
            <a:endParaRPr lang="ru-RU" dirty="0"/>
          </a:p>
        </p:txBody>
      </p:sp>
      <p:sp>
        <p:nvSpPr>
          <p:cNvPr id="27" name="Управляющая кнопка: возврат 26">
            <a:hlinkClick r:id="" action="ppaction://hlinkshowjump?jump=lastslideviewed" highlightClick="1"/>
          </p:cNvPr>
          <p:cNvSpPr/>
          <p:nvPr/>
        </p:nvSpPr>
        <p:spPr>
          <a:xfrm>
            <a:off x="8316416" y="6021288"/>
            <a:ext cx="648072" cy="576064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57389"/>
            <a:ext cx="2304256" cy="1327598"/>
            <a:chOff x="2555776" y="2326164"/>
            <a:chExt cx="2304256" cy="9588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214316" y="2326164"/>
            <a:ext cx="1058862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2" imgW="7924800" imgH="9448800" progId="Equation.3">
                    <p:embed/>
                  </p:oleObj>
                </mc:Choice>
                <mc:Fallback>
                  <p:oleObj name="Формула" r:id="rId2" imgW="7924800" imgH="94488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14316" y="2326164"/>
                          <a:ext cx="1058862" cy="928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419872" y="2630578"/>
            <a:ext cx="691927" cy="495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4" imgW="4267200" imgH="3962400" progId="Equation.3">
                    <p:embed/>
                  </p:oleObj>
                </mc:Choice>
                <mc:Fallback>
                  <p:oleObj name="Формула" r:id="rId4" imgW="4267200" imgH="39624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19872" y="2630578"/>
                          <a:ext cx="691927" cy="49504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73018"/>
            <a:ext cx="2304256" cy="1268449"/>
            <a:chOff x="2555776" y="2292543"/>
            <a:chExt cx="2304256" cy="99244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366716" y="2543789"/>
            <a:ext cx="773236" cy="5171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6" imgW="4876800" imgH="4267200" progId="Equation.3">
                    <p:embed/>
                  </p:oleObj>
                </mc:Choice>
                <mc:Fallback>
                  <p:oleObj name="Формула" r:id="rId6" imgW="4876800" imgH="42672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366716" y="2543789"/>
                          <a:ext cx="773236" cy="5171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3568139"/>
            <a:ext cx="2304256" cy="1301022"/>
            <a:chOff x="2555776" y="2292269"/>
            <a:chExt cx="2304256" cy="1079683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1079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433366" y="2301957"/>
            <a:ext cx="777875" cy="1015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Формула" r:id="rId8" imgW="5486400" imgH="9448800" progId="Equation.3">
                    <p:embed/>
                  </p:oleObj>
                </mc:Choice>
                <mc:Fallback>
                  <p:oleObj name="Формула" r:id="rId8" imgW="5486400" imgH="9448800" progId="Equation.3">
                    <p:embed/>
                    <p:pic>
                      <p:nvPicPr>
                        <p:cNvPr id="0" name="Изображение 30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33366" y="2301957"/>
                          <a:ext cx="777875" cy="10157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/>
        </p:nvGraphicFramePr>
        <p:xfrm>
          <a:off x="4481200" y="260649"/>
          <a:ext cx="1613214" cy="876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0" imgW="10058400" imgH="5791200" progId="Equation.3">
                  <p:embed/>
                </p:oleObj>
              </mc:Choice>
              <mc:Fallback>
                <p:oleObj name="Формула" r:id="rId10" imgW="10058400" imgH="5791200" progId="Equation.3">
                  <p:embed/>
                  <p:pic>
                    <p:nvPicPr>
                      <p:cNvPr id="0" name="Изображение 307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81200" y="260649"/>
                        <a:ext cx="1613214" cy="8760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51520" y="188640"/>
            <a:ext cx="22829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0800000" flipH="1">
            <a:off x="7020272" y="116632"/>
            <a:ext cx="2017309" cy="1867818"/>
          </a:xfrm>
          <a:prstGeom prst="rect">
            <a:avLst/>
          </a:prstGeom>
          <a:noFill/>
        </p:spPr>
      </p:pic>
      <p:pic>
        <p:nvPicPr>
          <p:cNvPr id="3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300192" y="4774158"/>
            <a:ext cx="2339752" cy="2083842"/>
          </a:xfrm>
          <a:prstGeom prst="rect">
            <a:avLst/>
          </a:prstGeom>
          <a:noFill/>
        </p:spPr>
      </p:pic>
      <p:grpSp>
        <p:nvGrpSpPr>
          <p:cNvPr id="38" name="Группа 37"/>
          <p:cNvGrpSpPr/>
          <p:nvPr/>
        </p:nvGrpSpPr>
        <p:grpSpPr>
          <a:xfrm>
            <a:off x="3563888" y="4509120"/>
            <a:ext cx="5328592" cy="1584176"/>
            <a:chOff x="3563888" y="4509120"/>
            <a:chExt cx="5328592" cy="1584176"/>
          </a:xfrm>
        </p:grpSpPr>
        <p:sp>
          <p:nvSpPr>
            <p:cNvPr id="45" name="Скругленная прямоугольная выноска 44"/>
            <p:cNvSpPr/>
            <p:nvPr/>
          </p:nvSpPr>
          <p:spPr>
            <a:xfrm>
              <a:off x="3563888" y="4509120"/>
              <a:ext cx="5328592" cy="1584176"/>
            </a:xfrm>
            <a:prstGeom prst="wedgeRoundRectCallout">
              <a:avLst>
                <a:gd name="adj1" fmla="val -30059"/>
                <a:gd name="adj2" fmla="val 70042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любого числа </a:t>
              </a:r>
              <a:r>
                <a:rPr lang="ru-RU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равного нулю, и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натурального числа </a:t>
              </a:r>
              <a:r>
                <a:rPr lang="ru-RU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endPara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6948264" y="4725144"/>
            <a:ext cx="1771526" cy="1228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Формула" r:id="rId14" imgW="13716000" imgH="9448800" progId="Equation.3">
                    <p:embed/>
                  </p:oleObj>
                </mc:Choice>
                <mc:Fallback>
                  <p:oleObj name="Формула" r:id="rId14" imgW="13716000" imgH="9448800" progId="Equation.3">
                    <p:embed/>
                    <p:pic>
                      <p:nvPicPr>
                        <p:cNvPr id="0" name="Изображение 30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948264" y="4725144"/>
                          <a:ext cx="1771526" cy="1228183"/>
                        </a:xfrm>
                        <a:prstGeom prst="rect">
                          <a:avLst/>
                        </a:prstGeom>
                        <a:solidFill>
                          <a:srgbClr val="FFE4C9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Управляющая кнопка: назад 46">
            <a:hlinkClick r:id="rId16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сведения 47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далее 48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88842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943542" y="2550883"/>
            <a:ext cx="1472511" cy="5260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2" imgW="10058400" imgH="4876800" progId="Equation.3">
                    <p:embed/>
                  </p:oleObj>
                </mc:Choice>
                <mc:Fallback>
                  <p:oleObj name="Формула" r:id="rId2" imgW="10058400" imgH="48768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43542" y="2550883"/>
                          <a:ext cx="1472511" cy="52607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059833" y="2593800"/>
            <a:ext cx="1256184" cy="573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4" imgW="8229600" imgH="4876800" progId="Equation.3">
                    <p:embed/>
                  </p:oleObj>
                </mc:Choice>
                <mc:Fallback>
                  <p:oleObj name="Формула" r:id="rId4" imgW="8229600" imgH="48768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59833" y="2593800"/>
                          <a:ext cx="1256184" cy="57310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48997"/>
            <a:ext cx="2304256" cy="1292468"/>
            <a:chOff x="2555776" y="2273750"/>
            <a:chExt cx="2304256" cy="101123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059832" y="2273750"/>
            <a:ext cx="1302246" cy="1001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6" imgW="9448800" imgH="9448800" progId="Equation.3">
                    <p:embed/>
                  </p:oleObj>
                </mc:Choice>
                <mc:Fallback>
                  <p:oleObj name="Формула" r:id="rId6" imgW="9448800" imgH="94488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59832" y="2273750"/>
                          <a:ext cx="1302246" cy="10016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3547172"/>
            <a:ext cx="2304256" cy="1321990"/>
            <a:chOff x="2555776" y="2272047"/>
            <a:chExt cx="2304256" cy="1034309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275856" y="2272047"/>
            <a:ext cx="968138" cy="1034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8" imgW="6705600" imgH="9448800" progId="Equation.3">
                    <p:embed/>
                  </p:oleObj>
                </mc:Choice>
                <mc:Fallback>
                  <p:oleObj name="Формула" r:id="rId8" imgW="6705600" imgH="94488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75856" y="2272047"/>
                          <a:ext cx="968138" cy="10343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4516438" y="260350"/>
          <a:ext cx="14398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0" imgW="7924800" imgH="5486400" progId="Equation.3">
                  <p:embed/>
                </p:oleObj>
              </mc:Choice>
              <mc:Fallback>
                <p:oleObj name="Формула" r:id="rId10" imgW="7924800" imgH="54864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16438" y="260350"/>
                        <a:ext cx="1439862" cy="939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251520" y="188640"/>
            <a:ext cx="22829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0800000" flipH="1">
            <a:off x="7020272" y="116632"/>
            <a:ext cx="2017309" cy="1867818"/>
          </a:xfrm>
          <a:prstGeom prst="rect">
            <a:avLst/>
          </a:prstGeom>
          <a:noFill/>
        </p:spPr>
      </p:pic>
      <p:pic>
        <p:nvPicPr>
          <p:cNvPr id="4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300192" y="4774158"/>
            <a:ext cx="2339752" cy="2083842"/>
          </a:xfrm>
          <a:prstGeom prst="rect">
            <a:avLst/>
          </a:prstGeom>
          <a:noFill/>
        </p:spPr>
      </p:pic>
      <p:grpSp>
        <p:nvGrpSpPr>
          <p:cNvPr id="42" name="Группа 41"/>
          <p:cNvGrpSpPr/>
          <p:nvPr/>
        </p:nvGrpSpPr>
        <p:grpSpPr>
          <a:xfrm>
            <a:off x="3563888" y="4509120"/>
            <a:ext cx="5328592" cy="1584176"/>
            <a:chOff x="3563888" y="4509120"/>
            <a:chExt cx="5328592" cy="1584176"/>
          </a:xfrm>
        </p:grpSpPr>
        <p:sp>
          <p:nvSpPr>
            <p:cNvPr id="45" name="Скругленная прямоугольная выноска 44"/>
            <p:cNvSpPr/>
            <p:nvPr/>
          </p:nvSpPr>
          <p:spPr>
            <a:xfrm>
              <a:off x="3563888" y="4509120"/>
              <a:ext cx="5328592" cy="1584176"/>
            </a:xfrm>
            <a:prstGeom prst="wedgeRoundRectCallout">
              <a:avLst>
                <a:gd name="adj1" fmla="val -30059"/>
                <a:gd name="adj2" fmla="val 70042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любого числа </a:t>
              </a:r>
              <a:r>
                <a:rPr lang="ru-RU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равного нулю, и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натурального числа </a:t>
              </a:r>
              <a:r>
                <a:rPr lang="ru-RU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endPara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6948264" y="4725144"/>
            <a:ext cx="1771526" cy="1228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14" imgW="13716000" imgH="9448800" progId="Equation.3">
                    <p:embed/>
                  </p:oleObj>
                </mc:Choice>
                <mc:Fallback>
                  <p:oleObj name="Формула" r:id="rId14" imgW="13716000" imgH="9448800" progId="Equation.3">
                    <p:embed/>
                    <p:pic>
                      <p:nvPicPr>
                        <p:cNvPr id="0" name="Изображение 41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948264" y="4725144"/>
                          <a:ext cx="1771526" cy="1228183"/>
                        </a:xfrm>
                        <a:prstGeom prst="rect">
                          <a:avLst/>
                        </a:prstGeom>
                        <a:solidFill>
                          <a:srgbClr val="FFE4C9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Управляющая кнопка: назад 46">
            <a:hlinkClick r:id="rId16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сведения 47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далее 48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57387"/>
            <a:ext cx="2304256" cy="1327599"/>
            <a:chOff x="2555776" y="2326163"/>
            <a:chExt cx="2304256" cy="95882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095253" y="2326163"/>
            <a:ext cx="1298575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2" imgW="9753600" imgH="9448800" progId="Equation.3">
                    <p:embed/>
                  </p:oleObj>
                </mc:Choice>
                <mc:Fallback>
                  <p:oleObj name="Формула" r:id="rId2" imgW="9753600" imgH="94488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095253" y="2326163"/>
                          <a:ext cx="1298575" cy="928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3573017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363516" y="2349229"/>
            <a:ext cx="762000" cy="1013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4" imgW="5486400" imgH="9448800" progId="Equation.3">
                    <p:embed/>
                  </p:oleObj>
                </mc:Choice>
                <mc:Fallback>
                  <p:oleObj name="Формула" r:id="rId4" imgW="5486400" imgH="94488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63516" y="2349229"/>
                          <a:ext cx="762000" cy="10135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41712"/>
            <a:ext cx="2304256" cy="1299755"/>
            <a:chOff x="2555776" y="2268049"/>
            <a:chExt cx="2304256" cy="1016937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052391" y="2268049"/>
            <a:ext cx="1309687" cy="10060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6" imgW="9448800" imgH="9448800" progId="Equation.3">
                    <p:embed/>
                  </p:oleObj>
                </mc:Choice>
                <mc:Fallback>
                  <p:oleObj name="Формула" r:id="rId6" imgW="9448800" imgH="94488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52391" y="2268049"/>
                          <a:ext cx="1309687" cy="10060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1988841"/>
            <a:ext cx="2304256" cy="1295696"/>
            <a:chOff x="2555776" y="2292269"/>
            <a:chExt cx="2304256" cy="101373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269854" y="2292501"/>
            <a:ext cx="947737" cy="1013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8" imgW="6705600" imgH="9448800" progId="Equation.3">
                    <p:embed/>
                  </p:oleObj>
                </mc:Choice>
                <mc:Fallback>
                  <p:oleObj name="Формула" r:id="rId8" imgW="6705600" imgH="94488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69854" y="2292501"/>
                          <a:ext cx="947737" cy="10135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/>
        </p:nvGraphicFramePr>
        <p:xfrm>
          <a:off x="4427984" y="-53009"/>
          <a:ext cx="1584176" cy="153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10" imgW="10972800" imgH="11277600" progId="Equation.3">
                  <p:embed/>
                </p:oleObj>
              </mc:Choice>
              <mc:Fallback>
                <p:oleObj name="Формула" r:id="rId10" imgW="10972800" imgH="11277600" progId="Equation.3">
                  <p:embed/>
                  <p:pic>
                    <p:nvPicPr>
                      <p:cNvPr id="0" name="Изображение 512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27984" y="-53009"/>
                        <a:ext cx="1584176" cy="153498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51520" y="188640"/>
            <a:ext cx="22829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0800000" flipH="1">
            <a:off x="7020272" y="116632"/>
            <a:ext cx="2017309" cy="1867818"/>
          </a:xfrm>
          <a:prstGeom prst="rect">
            <a:avLst/>
          </a:prstGeom>
          <a:noFill/>
        </p:spPr>
      </p:pic>
      <p:pic>
        <p:nvPicPr>
          <p:cNvPr id="3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300192" y="4774158"/>
            <a:ext cx="2339752" cy="2083842"/>
          </a:xfrm>
          <a:prstGeom prst="rect">
            <a:avLst/>
          </a:prstGeom>
          <a:noFill/>
        </p:spPr>
      </p:pic>
      <p:grpSp>
        <p:nvGrpSpPr>
          <p:cNvPr id="44" name="Группа 43"/>
          <p:cNvGrpSpPr/>
          <p:nvPr/>
        </p:nvGrpSpPr>
        <p:grpSpPr>
          <a:xfrm>
            <a:off x="3563888" y="4509120"/>
            <a:ext cx="5328592" cy="1584176"/>
            <a:chOff x="3563888" y="4509120"/>
            <a:chExt cx="5328592" cy="1584176"/>
          </a:xfrm>
        </p:grpSpPr>
        <p:sp>
          <p:nvSpPr>
            <p:cNvPr id="45" name="Скругленная прямоугольная выноска 44"/>
            <p:cNvSpPr/>
            <p:nvPr/>
          </p:nvSpPr>
          <p:spPr>
            <a:xfrm>
              <a:off x="3563888" y="4509120"/>
              <a:ext cx="5328592" cy="1584176"/>
            </a:xfrm>
            <a:prstGeom prst="wedgeRoundRectCallout">
              <a:avLst>
                <a:gd name="adj1" fmla="val -30059"/>
                <a:gd name="adj2" fmla="val 70042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любого числа </a:t>
              </a:r>
              <a:r>
                <a:rPr lang="ru-RU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равного нулю, и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натурального числа </a:t>
              </a:r>
              <a:r>
                <a:rPr lang="ru-RU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endPara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6948264" y="4725144"/>
            <a:ext cx="1771526" cy="1228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Формула" r:id="rId14" imgW="13716000" imgH="9448800" progId="Equation.3">
                    <p:embed/>
                  </p:oleObj>
                </mc:Choice>
                <mc:Fallback>
                  <p:oleObj name="Формула" r:id="rId14" imgW="13716000" imgH="9448800" progId="Equation.3">
                    <p:embed/>
                    <p:pic>
                      <p:nvPicPr>
                        <p:cNvPr id="0" name="Изображение 51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948264" y="4725144"/>
                          <a:ext cx="1771526" cy="1228183"/>
                        </a:xfrm>
                        <a:prstGeom prst="rect">
                          <a:avLst/>
                        </a:prstGeom>
                        <a:solidFill>
                          <a:srgbClr val="FFE4C9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Управляющая кнопка: назад 46">
            <a:hlinkClick r:id="rId16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сведения 47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далее 48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764704"/>
            <a:ext cx="57910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выражения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№2(а)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99127">
            <a:off x="215150" y="151820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6372200" y="188640"/>
          <a:ext cx="246997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4" imgW="14325600" imgH="4876800" progId="Equation.3">
                  <p:embed/>
                </p:oleObj>
              </mc:Choice>
              <mc:Fallback>
                <p:oleObj name="Формула" r:id="rId4" imgW="14325600" imgH="4876800" progId="Equation.3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2200" y="188640"/>
                        <a:ext cx="2469970" cy="792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12"/>
          <p:cNvGrpSpPr/>
          <p:nvPr/>
        </p:nvGrpSpPr>
        <p:grpSpPr>
          <a:xfrm>
            <a:off x="3275856" y="1988842"/>
            <a:ext cx="2304256" cy="1296145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256608" y="2376611"/>
            <a:ext cx="974725" cy="879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6" imgW="7315200" imgH="9448800" progId="Equation.3">
                    <p:embed/>
                  </p:oleObj>
                </mc:Choice>
                <mc:Fallback>
                  <p:oleObj name="Формула" r:id="rId6" imgW="7315200" imgH="94488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56608" y="2376611"/>
                          <a:ext cx="974725" cy="8793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18"/>
          <p:cNvGrpSpPr/>
          <p:nvPr/>
        </p:nvGrpSpPr>
        <p:grpSpPr>
          <a:xfrm>
            <a:off x="6084168" y="3573017"/>
            <a:ext cx="2304256" cy="1296144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193083" y="2349230"/>
            <a:ext cx="1101725" cy="1013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8" imgW="7924800" imgH="9448800" progId="Equation.3">
                    <p:embed/>
                  </p:oleObj>
                </mc:Choice>
                <mc:Fallback>
                  <p:oleObj name="Формула" r:id="rId8" imgW="7924800" imgH="94488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93083" y="2349230"/>
                          <a:ext cx="1101725" cy="10135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23"/>
          <p:cNvGrpSpPr/>
          <p:nvPr/>
        </p:nvGrpSpPr>
        <p:grpSpPr>
          <a:xfrm>
            <a:off x="3275856" y="3573018"/>
            <a:ext cx="2304256" cy="1268449"/>
            <a:chOff x="2555776" y="2292543"/>
            <a:chExt cx="2304256" cy="99244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035242" y="2517900"/>
            <a:ext cx="1208791" cy="537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10" imgW="7315200" imgH="4267200" progId="Equation.3">
                    <p:embed/>
                  </p:oleObj>
                </mc:Choice>
                <mc:Fallback>
                  <p:oleObj name="Формула" r:id="rId10" imgW="7315200" imgH="42672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35242" y="2517900"/>
                          <a:ext cx="1208791" cy="53762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Группа 28"/>
          <p:cNvGrpSpPr/>
          <p:nvPr/>
        </p:nvGrpSpPr>
        <p:grpSpPr>
          <a:xfrm>
            <a:off x="6084168" y="1988841"/>
            <a:ext cx="2304256" cy="1268826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347864" y="2292269"/>
            <a:ext cx="714375" cy="989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Формула" r:id="rId12" imgW="5181600" imgH="9448800" progId="Equation.3">
                    <p:embed/>
                  </p:oleObj>
                </mc:Choice>
                <mc:Fallback>
                  <p:oleObj name="Формула" r:id="rId12" imgW="5181600" imgH="9448800" progId="Equation.3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347864" y="2292269"/>
                          <a:ext cx="714375" cy="9899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pic>
        <p:nvPicPr>
          <p:cNvPr id="6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sp>
        <p:nvSpPr>
          <p:cNvPr id="61" name="Управляющая кнопка: назад 60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сведения 61">
            <a:hlinkClick r:id="" action="ppaction://noaction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далее 62">
            <a:hlinkClick r:id="" action="ppaction://hlinkshowjump?jump=nextslide" highlightClick="1"/>
          </p:cNvPr>
          <p:cNvSpPr/>
          <p:nvPr/>
        </p:nvSpPr>
        <p:spPr>
          <a:xfrm>
            <a:off x="6012160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3563888" y="4509120"/>
            <a:ext cx="5328592" cy="1584176"/>
            <a:chOff x="3563888" y="4509120"/>
            <a:chExt cx="5328592" cy="1584176"/>
          </a:xfrm>
        </p:grpSpPr>
        <p:sp>
          <p:nvSpPr>
            <p:cNvPr id="65" name="Скругленная прямоугольная выноска 64"/>
            <p:cNvSpPr/>
            <p:nvPr/>
          </p:nvSpPr>
          <p:spPr>
            <a:xfrm>
              <a:off x="3563888" y="4509120"/>
              <a:ext cx="5328592" cy="1584176"/>
            </a:xfrm>
            <a:prstGeom prst="wedgeRoundRectCallout">
              <a:avLst>
                <a:gd name="adj1" fmla="val -14258"/>
                <a:gd name="adj2" fmla="val 74042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любого числа </a:t>
              </a:r>
              <a:r>
                <a:rPr lang="ru-RU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равного нулю, и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натурального числа </a:t>
              </a:r>
              <a:r>
                <a:rPr lang="ru-RU" sz="32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endPara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2"/>
            <p:cNvGraphicFramePr>
              <a:graphicFrameLocks noChangeAspect="1"/>
            </p:cNvGraphicFramePr>
            <p:nvPr/>
          </p:nvGraphicFramePr>
          <p:xfrm>
            <a:off x="6948264" y="4725144"/>
            <a:ext cx="1771526" cy="1228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Формула" r:id="rId15" imgW="13716000" imgH="9448800" progId="Equation.3">
                    <p:embed/>
                  </p:oleObj>
                </mc:Choice>
                <mc:Fallback>
                  <p:oleObj name="Формула" r:id="rId15" imgW="13716000" imgH="9448800" progId="Equation.3">
                    <p:embed/>
                    <p:pic>
                      <p:nvPicPr>
                        <p:cNvPr id="0" name="Изображение 61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948264" y="4725144"/>
                          <a:ext cx="1771526" cy="1228183"/>
                        </a:xfrm>
                        <a:prstGeom prst="rect">
                          <a:avLst/>
                        </a:prstGeom>
                        <a:solidFill>
                          <a:srgbClr val="FFE4C9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№2(б)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99127">
            <a:off x="215150" y="151820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6732240" y="-55964"/>
          <a:ext cx="1982449" cy="1540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4" imgW="15544800" imgH="11277600" progId="Equation.3">
                  <p:embed/>
                </p:oleObj>
              </mc:Choice>
              <mc:Fallback>
                <p:oleObj name="Формула" r:id="rId4" imgW="15544800" imgH="112776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2240" y="-55964"/>
                        <a:ext cx="1982449" cy="154074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45"/>
            <a:ext cx="2304256" cy="1296146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378820" y="2557759"/>
            <a:ext cx="833139" cy="566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6" imgW="5486400" imgH="4876800" progId="Equation.3">
                    <p:embed/>
                  </p:oleObj>
                </mc:Choice>
                <mc:Fallback>
                  <p:oleObj name="Формула" r:id="rId6" imgW="5486400" imgH="48768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378820" y="2557759"/>
                          <a:ext cx="833139" cy="56631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73017"/>
            <a:ext cx="2304256" cy="1296144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320083" y="2349229"/>
            <a:ext cx="847725" cy="1013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8" imgW="6096000" imgH="9448800" progId="Equation.3">
                    <p:embed/>
                  </p:oleObj>
                </mc:Choice>
                <mc:Fallback>
                  <p:oleObj name="Формула" r:id="rId8" imgW="6096000" imgH="94488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320083" y="2349229"/>
                          <a:ext cx="847725" cy="10135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73015"/>
            <a:ext cx="2304256" cy="1295848"/>
            <a:chOff x="2555776" y="2292541"/>
            <a:chExt cx="2304256" cy="101388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523898" y="2292541"/>
            <a:ext cx="472038" cy="1013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10" imgW="3657600" imgH="9448800" progId="Equation.3">
                    <p:embed/>
                  </p:oleObj>
                </mc:Choice>
                <mc:Fallback>
                  <p:oleObj name="Формула" r:id="rId10" imgW="3657600" imgH="94488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23898" y="2292541"/>
                          <a:ext cx="472038" cy="10138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75856" y="1988841"/>
            <a:ext cx="2304256" cy="1295700"/>
            <a:chOff x="2555776" y="2292269"/>
            <a:chExt cx="2304256" cy="101374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419872" y="2292269"/>
            <a:ext cx="606673" cy="1013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12" imgW="3657600" imgH="9448800" progId="Equation.3">
                    <p:embed/>
                  </p:oleObj>
                </mc:Choice>
                <mc:Fallback>
                  <p:oleObj name="Формула" r:id="rId12" imgW="3657600" imgH="94488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419872" y="2292269"/>
                          <a:ext cx="606673" cy="10137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pic>
        <p:nvPicPr>
          <p:cNvPr id="3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sp>
        <p:nvSpPr>
          <p:cNvPr id="36" name="Управляющая кнопка: назад 35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сведения 40">
            <a:hlinkClick r:id="" action="ppaction://noaction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6012160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5364088" y="4869160"/>
            <a:ext cx="3672408" cy="1368152"/>
          </a:xfrm>
          <a:prstGeom prst="wedgeRoundRectCallout">
            <a:avLst>
              <a:gd name="adj1" fmla="val -39962"/>
              <a:gd name="adj2" fmla="val 67185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ДУМАЙ!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51520" y="764704"/>
            <a:ext cx="57910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выражения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4205</Words>
  <Application>WPS Presentation</Application>
  <PresentationFormat>Экран (4:3)</PresentationFormat>
  <Paragraphs>656</Paragraphs>
  <Slides>42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196</vt:i4>
      </vt:variant>
      <vt:variant>
        <vt:lpstr>幻灯片标题</vt:lpstr>
      </vt:variant>
      <vt:variant>
        <vt:i4>42</vt:i4>
      </vt:variant>
    </vt:vector>
  </HeadingPairs>
  <TitlesOfParts>
    <vt:vector size="24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444</cp:revision>
  <dcterms:created xsi:type="dcterms:W3CDTF">2018-07-11T10:51:00Z</dcterms:created>
  <dcterms:modified xsi:type="dcterms:W3CDTF">2025-02-16T15:59:45Z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B12731C232EE4106BB2E9D463B2A6B1D_12</vt:lpwstr>
  </property>
  <property fmtid="{D5CDD505-2E9C-101B-9397-08002B2CF9AE}" pid="3" name="KSOProductBuildVer">
    <vt:lpwstr>1049-12.2.0.19805</vt:lpwstr>
  </property>
</Properties>
</file>