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90" r:id="rId29"/>
    <p:sldId id="283" r:id="rId30"/>
    <p:sldId id="284" r:id="rId31"/>
    <p:sldId id="285" r:id="rId32"/>
    <p:sldId id="291" r:id="rId33"/>
    <p:sldId id="293" r:id="rId34"/>
    <p:sldId id="294" r:id="rId35"/>
    <p:sldId id="295" r:id="rId36"/>
    <p:sldId id="286" r:id="rId37"/>
    <p:sldId id="287" r:id="rId38"/>
    <p:sldId id="292" r:id="rId39"/>
    <p:sldId id="288" r:id="rId40"/>
    <p:sldId id="28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AF2276-4FA7-40CA-9AEE-98E938D80888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DB9517-4180-40C2-834A-DD233B33F69E}">
      <dgm:prSet phldrT="[Text]"/>
      <dgm:spPr/>
      <dgm:t>
        <a:bodyPr/>
        <a:lstStyle/>
        <a:p>
          <a:r>
            <a:rPr lang="ro-RO" dirty="0"/>
            <a:t>OpenBOARD</a:t>
          </a:r>
          <a:endParaRPr lang="en-US" dirty="0"/>
        </a:p>
      </dgm:t>
    </dgm:pt>
    <dgm:pt modelId="{EB93D797-6ECE-4C61-8042-38D0C3254ECB}" type="parTrans" cxnId="{564D8DB5-47D2-4F5F-B872-6F03BE506F9D}">
      <dgm:prSet/>
      <dgm:spPr/>
      <dgm:t>
        <a:bodyPr/>
        <a:lstStyle/>
        <a:p>
          <a:endParaRPr lang="en-US"/>
        </a:p>
      </dgm:t>
    </dgm:pt>
    <dgm:pt modelId="{93527860-6D7F-4286-BDBB-FABB27CBAF70}" type="sibTrans" cxnId="{564D8DB5-47D2-4F5F-B872-6F03BE506F9D}">
      <dgm:prSet/>
      <dgm:spPr/>
      <dgm:t>
        <a:bodyPr/>
        <a:lstStyle/>
        <a:p>
          <a:endParaRPr lang="en-US"/>
        </a:p>
      </dgm:t>
    </dgm:pt>
    <dgm:pt modelId="{8090AEF8-3F99-44C5-8CC7-DD1E98BEBADE}">
      <dgm:prSet phldrT="[Text]"/>
      <dgm:spPr/>
      <dgm:t>
        <a:bodyPr/>
        <a:lstStyle/>
        <a:p>
          <a:r>
            <a:rPr lang="ro-RO" dirty="0"/>
            <a:t>Classroom </a:t>
          </a:r>
          <a:endParaRPr lang="en-US" dirty="0"/>
        </a:p>
      </dgm:t>
    </dgm:pt>
    <dgm:pt modelId="{F0F7B5A0-C104-4548-8FDF-22DC9CEEFE24}" type="parTrans" cxnId="{4CA458BC-6FBF-49AD-98DD-4DABB0BA0F28}">
      <dgm:prSet/>
      <dgm:spPr/>
      <dgm:t>
        <a:bodyPr/>
        <a:lstStyle/>
        <a:p>
          <a:endParaRPr lang="en-US"/>
        </a:p>
      </dgm:t>
    </dgm:pt>
    <dgm:pt modelId="{83505843-BE9F-4EC6-BA0C-1BEE05817582}" type="sibTrans" cxnId="{4CA458BC-6FBF-49AD-98DD-4DABB0BA0F28}">
      <dgm:prSet/>
      <dgm:spPr/>
      <dgm:t>
        <a:bodyPr/>
        <a:lstStyle/>
        <a:p>
          <a:endParaRPr lang="en-US"/>
        </a:p>
      </dgm:t>
    </dgm:pt>
    <dgm:pt modelId="{6946AAEE-9AC5-4371-8C69-87B0DEA85750}">
      <dgm:prSet phldrT="[Text]"/>
      <dgm:spPr/>
      <dgm:t>
        <a:bodyPr/>
        <a:lstStyle/>
        <a:p>
          <a:r>
            <a:rPr lang="ro-RO" dirty="0"/>
            <a:t>Classroom screen</a:t>
          </a:r>
          <a:endParaRPr lang="en-US" dirty="0"/>
        </a:p>
      </dgm:t>
    </dgm:pt>
    <dgm:pt modelId="{9BEABA73-399D-4E28-91E3-D59C61DADBF1}" type="parTrans" cxnId="{38ADD32E-0AE9-4247-B71B-986CAE2E0253}">
      <dgm:prSet/>
      <dgm:spPr/>
      <dgm:t>
        <a:bodyPr/>
        <a:lstStyle/>
        <a:p>
          <a:endParaRPr lang="en-US"/>
        </a:p>
      </dgm:t>
    </dgm:pt>
    <dgm:pt modelId="{4E4894E1-59EC-4DCD-B972-E90C5CC877D0}" type="sibTrans" cxnId="{38ADD32E-0AE9-4247-B71B-986CAE2E0253}">
      <dgm:prSet/>
      <dgm:spPr/>
      <dgm:t>
        <a:bodyPr/>
        <a:lstStyle/>
        <a:p>
          <a:endParaRPr lang="en-US"/>
        </a:p>
      </dgm:t>
    </dgm:pt>
    <dgm:pt modelId="{5BDDEC0F-7795-4CAB-87E3-159894F7FFB3}">
      <dgm:prSet/>
      <dgm:spPr/>
      <dgm:t>
        <a:bodyPr/>
        <a:lstStyle/>
        <a:p>
          <a:r>
            <a:rPr lang="ro-RO" dirty="0"/>
            <a:t>Google Sites</a:t>
          </a:r>
          <a:endParaRPr lang="en-US" dirty="0"/>
        </a:p>
      </dgm:t>
    </dgm:pt>
    <dgm:pt modelId="{3B1A32B1-CEF4-4056-837C-D321804DC8D4}" type="parTrans" cxnId="{38B17725-2D28-448E-9093-AC18DE338981}">
      <dgm:prSet/>
      <dgm:spPr/>
      <dgm:t>
        <a:bodyPr/>
        <a:lstStyle/>
        <a:p>
          <a:endParaRPr lang="en-US"/>
        </a:p>
      </dgm:t>
    </dgm:pt>
    <dgm:pt modelId="{C8556EA2-215E-4D99-BA8D-1BED6A469252}" type="sibTrans" cxnId="{38B17725-2D28-448E-9093-AC18DE338981}">
      <dgm:prSet/>
      <dgm:spPr/>
      <dgm:t>
        <a:bodyPr/>
        <a:lstStyle/>
        <a:p>
          <a:endParaRPr lang="en-US"/>
        </a:p>
      </dgm:t>
    </dgm:pt>
    <dgm:pt modelId="{7ACE60CC-C410-4E72-B273-8A00565F7B15}" type="pres">
      <dgm:prSet presAssocID="{0CAF2276-4FA7-40CA-9AEE-98E938D80888}" presName="Name0" presStyleCnt="0">
        <dgm:presLayoutVars>
          <dgm:dir/>
          <dgm:resizeHandles val="exact"/>
        </dgm:presLayoutVars>
      </dgm:prSet>
      <dgm:spPr/>
    </dgm:pt>
    <dgm:pt modelId="{03B5D666-EB50-4287-8AA4-EF09E70B004A}" type="pres">
      <dgm:prSet presAssocID="{C3DB9517-4180-40C2-834A-DD233B33F69E}" presName="composite" presStyleCnt="0"/>
      <dgm:spPr/>
    </dgm:pt>
    <dgm:pt modelId="{BD6A1E88-F68D-4E45-AC82-46BCC471E620}" type="pres">
      <dgm:prSet presAssocID="{C3DB9517-4180-40C2-834A-DD233B33F69E}" presName="rect1" presStyleLbl="bgImgPlace1" presStyleIdx="0" presStyleCnt="4" custLinFactNeighborX="2131" custLinFactNeighborY="-488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99363B4B-1714-455D-A84D-15F7F031F256}" type="pres">
      <dgm:prSet presAssocID="{C3DB9517-4180-40C2-834A-DD233B33F69E}" presName="wedgeRectCallout1" presStyleLbl="node1" presStyleIdx="0" presStyleCnt="4">
        <dgm:presLayoutVars>
          <dgm:bulletEnabled val="1"/>
        </dgm:presLayoutVars>
      </dgm:prSet>
      <dgm:spPr/>
    </dgm:pt>
    <dgm:pt modelId="{CC604A62-550A-41BA-A44E-E25A37CDF2F6}" type="pres">
      <dgm:prSet presAssocID="{93527860-6D7F-4286-BDBB-FABB27CBAF70}" presName="sibTrans" presStyleCnt="0"/>
      <dgm:spPr/>
    </dgm:pt>
    <dgm:pt modelId="{1D486130-7927-4AD4-8A0B-6700BC7B947B}" type="pres">
      <dgm:prSet presAssocID="{8090AEF8-3F99-44C5-8CC7-DD1E98BEBADE}" presName="composite" presStyleCnt="0"/>
      <dgm:spPr/>
    </dgm:pt>
    <dgm:pt modelId="{105154C1-214A-4961-B442-AF491372F5F9}" type="pres">
      <dgm:prSet presAssocID="{8090AEF8-3F99-44C5-8CC7-DD1E98BEBADE}" presName="rect1" presStyleLbl="bgImgPlace1" presStyleIdx="1" presStyleCnt="4" custLinFactY="24724" custLinFactNeighborX="-23791" custLinFactNeighborY="10000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2E4025B1-B726-45B3-9DA4-495D3C2D5608}" type="pres">
      <dgm:prSet presAssocID="{8090AEF8-3F99-44C5-8CC7-DD1E98BEBADE}" presName="wedgeRectCallout1" presStyleLbl="node1" presStyleIdx="1" presStyleCnt="4" custLinFactY="165231" custLinFactNeighborX="-28726" custLinFactNeighborY="200000">
        <dgm:presLayoutVars>
          <dgm:bulletEnabled val="1"/>
        </dgm:presLayoutVars>
      </dgm:prSet>
      <dgm:spPr/>
    </dgm:pt>
    <dgm:pt modelId="{F869F148-F55B-4326-8DC5-F07684BFD166}" type="pres">
      <dgm:prSet presAssocID="{83505843-BE9F-4EC6-BA0C-1BEE05817582}" presName="sibTrans" presStyleCnt="0"/>
      <dgm:spPr/>
    </dgm:pt>
    <dgm:pt modelId="{369BBAC8-C959-49B7-9558-575C3F517165}" type="pres">
      <dgm:prSet presAssocID="{6946AAEE-9AC5-4371-8C69-87B0DEA85750}" presName="composite" presStyleCnt="0"/>
      <dgm:spPr/>
    </dgm:pt>
    <dgm:pt modelId="{FA232CD4-5BEF-4EE1-819F-97B949F730A1}" type="pres">
      <dgm:prSet presAssocID="{6946AAEE-9AC5-4371-8C69-87B0DEA85750}" presName="rect1" presStyleLbl="bgImgPlace1" presStyleIdx="2" presStyleCnt="4" custLinFactNeighborX="-41743" custLinFactNeighborY="-222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9D6DC7D1-DB7E-4C07-87A8-3399C6CC0E3C}" type="pres">
      <dgm:prSet presAssocID="{6946AAEE-9AC5-4371-8C69-87B0DEA85750}" presName="wedgeRectCallout1" presStyleLbl="node1" presStyleIdx="2" presStyleCnt="4" custLinFactNeighborX="-54853" custLinFactNeighborY="-10066">
        <dgm:presLayoutVars>
          <dgm:bulletEnabled val="1"/>
        </dgm:presLayoutVars>
      </dgm:prSet>
      <dgm:spPr/>
    </dgm:pt>
    <dgm:pt modelId="{4A395170-5027-4601-99B3-A0D414631723}" type="pres">
      <dgm:prSet presAssocID="{4E4894E1-59EC-4DCD-B972-E90C5CC877D0}" presName="sibTrans" presStyleCnt="0"/>
      <dgm:spPr/>
    </dgm:pt>
    <dgm:pt modelId="{4B244D3A-F117-4C33-A1C2-224FBABDAAC5}" type="pres">
      <dgm:prSet presAssocID="{5BDDEC0F-7795-4CAB-87E3-159894F7FFB3}" presName="composite" presStyleCnt="0"/>
      <dgm:spPr/>
    </dgm:pt>
    <dgm:pt modelId="{C2FE166E-19C0-4FF5-8A09-5799EE98F22F}" type="pres">
      <dgm:prSet presAssocID="{5BDDEC0F-7795-4CAB-87E3-159894F7FFB3}" presName="rect1" presStyleLbl="bgImgPlace1" presStyleIdx="3" presStyleCnt="4" custLinFactX="52687" custLinFactNeighborX="100000" custLinFactNeighborY="-18642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6000" b="-36000"/>
          </a:stretch>
        </a:blipFill>
      </dgm:spPr>
    </dgm:pt>
    <dgm:pt modelId="{5E15226C-FFF1-4CC2-94C8-4EA088D968CE}" type="pres">
      <dgm:prSet presAssocID="{5BDDEC0F-7795-4CAB-87E3-159894F7FFB3}" presName="wedgeRectCallout1" presStyleLbl="node1" presStyleIdx="3" presStyleCnt="4" custLinFactX="66770" custLinFactNeighborX="100000" custLinFactNeighborY="-45445">
        <dgm:presLayoutVars>
          <dgm:bulletEnabled val="1"/>
        </dgm:presLayoutVars>
      </dgm:prSet>
      <dgm:spPr/>
    </dgm:pt>
  </dgm:ptLst>
  <dgm:cxnLst>
    <dgm:cxn modelId="{38B17725-2D28-448E-9093-AC18DE338981}" srcId="{0CAF2276-4FA7-40CA-9AEE-98E938D80888}" destId="{5BDDEC0F-7795-4CAB-87E3-159894F7FFB3}" srcOrd="3" destOrd="0" parTransId="{3B1A32B1-CEF4-4056-837C-D321804DC8D4}" sibTransId="{C8556EA2-215E-4D99-BA8D-1BED6A469252}"/>
    <dgm:cxn modelId="{38ADD32E-0AE9-4247-B71B-986CAE2E0253}" srcId="{0CAF2276-4FA7-40CA-9AEE-98E938D80888}" destId="{6946AAEE-9AC5-4371-8C69-87B0DEA85750}" srcOrd="2" destOrd="0" parTransId="{9BEABA73-399D-4E28-91E3-D59C61DADBF1}" sibTransId="{4E4894E1-59EC-4DCD-B972-E90C5CC877D0}"/>
    <dgm:cxn modelId="{F5432037-E80F-4CC5-A67A-93A3CDF35ABD}" type="presOf" srcId="{0CAF2276-4FA7-40CA-9AEE-98E938D80888}" destId="{7ACE60CC-C410-4E72-B273-8A00565F7B15}" srcOrd="0" destOrd="0" presId="urn:microsoft.com/office/officeart/2008/layout/BendingPictureCaptionList"/>
    <dgm:cxn modelId="{00D3757C-BAE3-4E59-A8BC-40C78A7BE87D}" type="presOf" srcId="{8090AEF8-3F99-44C5-8CC7-DD1E98BEBADE}" destId="{2E4025B1-B726-45B3-9DA4-495D3C2D5608}" srcOrd="0" destOrd="0" presId="urn:microsoft.com/office/officeart/2008/layout/BendingPictureCaptionList"/>
    <dgm:cxn modelId="{44B3F582-F32E-43A9-9929-1689FD3E23E3}" type="presOf" srcId="{6946AAEE-9AC5-4371-8C69-87B0DEA85750}" destId="{9D6DC7D1-DB7E-4C07-87A8-3399C6CC0E3C}" srcOrd="0" destOrd="0" presId="urn:microsoft.com/office/officeart/2008/layout/BendingPictureCaptionList"/>
    <dgm:cxn modelId="{564D8DB5-47D2-4F5F-B872-6F03BE506F9D}" srcId="{0CAF2276-4FA7-40CA-9AEE-98E938D80888}" destId="{C3DB9517-4180-40C2-834A-DD233B33F69E}" srcOrd="0" destOrd="0" parTransId="{EB93D797-6ECE-4C61-8042-38D0C3254ECB}" sibTransId="{93527860-6D7F-4286-BDBB-FABB27CBAF70}"/>
    <dgm:cxn modelId="{4CA458BC-6FBF-49AD-98DD-4DABB0BA0F28}" srcId="{0CAF2276-4FA7-40CA-9AEE-98E938D80888}" destId="{8090AEF8-3F99-44C5-8CC7-DD1E98BEBADE}" srcOrd="1" destOrd="0" parTransId="{F0F7B5A0-C104-4548-8FDF-22DC9CEEFE24}" sibTransId="{83505843-BE9F-4EC6-BA0C-1BEE05817582}"/>
    <dgm:cxn modelId="{96C9F4C9-D5F8-4B69-BB11-1F2FB6B778F0}" type="presOf" srcId="{5BDDEC0F-7795-4CAB-87E3-159894F7FFB3}" destId="{5E15226C-FFF1-4CC2-94C8-4EA088D968CE}" srcOrd="0" destOrd="0" presId="urn:microsoft.com/office/officeart/2008/layout/BendingPictureCaptionList"/>
    <dgm:cxn modelId="{EF588CED-0599-40F7-98B8-F06FF3A5704D}" type="presOf" srcId="{C3DB9517-4180-40C2-834A-DD233B33F69E}" destId="{99363B4B-1714-455D-A84D-15F7F031F256}" srcOrd="0" destOrd="0" presId="urn:microsoft.com/office/officeart/2008/layout/BendingPictureCaptionList"/>
    <dgm:cxn modelId="{67EDFF33-4195-47D4-A706-040F52B38836}" type="presParOf" srcId="{7ACE60CC-C410-4E72-B273-8A00565F7B15}" destId="{03B5D666-EB50-4287-8AA4-EF09E70B004A}" srcOrd="0" destOrd="0" presId="urn:microsoft.com/office/officeart/2008/layout/BendingPictureCaptionList"/>
    <dgm:cxn modelId="{5AD050A2-D3F9-4AE7-945E-314347DB8D44}" type="presParOf" srcId="{03B5D666-EB50-4287-8AA4-EF09E70B004A}" destId="{BD6A1E88-F68D-4E45-AC82-46BCC471E620}" srcOrd="0" destOrd="0" presId="urn:microsoft.com/office/officeart/2008/layout/BendingPictureCaptionList"/>
    <dgm:cxn modelId="{31518BEB-1785-4D9F-A6E7-A6418EE3BF60}" type="presParOf" srcId="{03B5D666-EB50-4287-8AA4-EF09E70B004A}" destId="{99363B4B-1714-455D-A84D-15F7F031F256}" srcOrd="1" destOrd="0" presId="urn:microsoft.com/office/officeart/2008/layout/BendingPictureCaptionList"/>
    <dgm:cxn modelId="{1400B277-799E-48FA-AE52-567D2E017265}" type="presParOf" srcId="{7ACE60CC-C410-4E72-B273-8A00565F7B15}" destId="{CC604A62-550A-41BA-A44E-E25A37CDF2F6}" srcOrd="1" destOrd="0" presId="urn:microsoft.com/office/officeart/2008/layout/BendingPictureCaptionList"/>
    <dgm:cxn modelId="{7833E2F4-980D-4FA7-920C-853B4F7BB4C9}" type="presParOf" srcId="{7ACE60CC-C410-4E72-B273-8A00565F7B15}" destId="{1D486130-7927-4AD4-8A0B-6700BC7B947B}" srcOrd="2" destOrd="0" presId="urn:microsoft.com/office/officeart/2008/layout/BendingPictureCaptionList"/>
    <dgm:cxn modelId="{32CFAC28-F256-4D97-9255-84CE28B55807}" type="presParOf" srcId="{1D486130-7927-4AD4-8A0B-6700BC7B947B}" destId="{105154C1-214A-4961-B442-AF491372F5F9}" srcOrd="0" destOrd="0" presId="urn:microsoft.com/office/officeart/2008/layout/BendingPictureCaptionList"/>
    <dgm:cxn modelId="{468F43D0-BB66-4886-8259-277E1C106D52}" type="presParOf" srcId="{1D486130-7927-4AD4-8A0B-6700BC7B947B}" destId="{2E4025B1-B726-45B3-9DA4-495D3C2D5608}" srcOrd="1" destOrd="0" presId="urn:microsoft.com/office/officeart/2008/layout/BendingPictureCaptionList"/>
    <dgm:cxn modelId="{3F370BB9-84F7-4A1E-A22F-B9D850DC0206}" type="presParOf" srcId="{7ACE60CC-C410-4E72-B273-8A00565F7B15}" destId="{F869F148-F55B-4326-8DC5-F07684BFD166}" srcOrd="3" destOrd="0" presId="urn:microsoft.com/office/officeart/2008/layout/BendingPictureCaptionList"/>
    <dgm:cxn modelId="{152B109F-5A15-41D7-A3D2-6E9B0BD6222A}" type="presParOf" srcId="{7ACE60CC-C410-4E72-B273-8A00565F7B15}" destId="{369BBAC8-C959-49B7-9558-575C3F517165}" srcOrd="4" destOrd="0" presId="urn:microsoft.com/office/officeart/2008/layout/BendingPictureCaptionList"/>
    <dgm:cxn modelId="{41466BD5-D4D1-4662-BB82-BB68408FE55F}" type="presParOf" srcId="{369BBAC8-C959-49B7-9558-575C3F517165}" destId="{FA232CD4-5BEF-4EE1-819F-97B949F730A1}" srcOrd="0" destOrd="0" presId="urn:microsoft.com/office/officeart/2008/layout/BendingPictureCaptionList"/>
    <dgm:cxn modelId="{5A0174A7-596F-4FF5-8791-77B197B6DE20}" type="presParOf" srcId="{369BBAC8-C959-49B7-9558-575C3F517165}" destId="{9D6DC7D1-DB7E-4C07-87A8-3399C6CC0E3C}" srcOrd="1" destOrd="0" presId="urn:microsoft.com/office/officeart/2008/layout/BendingPictureCaptionList"/>
    <dgm:cxn modelId="{701D5320-AD3F-48CB-A753-6302AE3A0EAB}" type="presParOf" srcId="{7ACE60CC-C410-4E72-B273-8A00565F7B15}" destId="{4A395170-5027-4601-99B3-A0D414631723}" srcOrd="5" destOrd="0" presId="urn:microsoft.com/office/officeart/2008/layout/BendingPictureCaptionList"/>
    <dgm:cxn modelId="{9F4A761D-871A-4BC6-B8F1-C3EA211025E1}" type="presParOf" srcId="{7ACE60CC-C410-4E72-B273-8A00565F7B15}" destId="{4B244D3A-F117-4C33-A1C2-224FBABDAAC5}" srcOrd="6" destOrd="0" presId="urn:microsoft.com/office/officeart/2008/layout/BendingPictureCaptionList"/>
    <dgm:cxn modelId="{91DC87CA-1E3B-4F93-93C6-2EA1B8F954D2}" type="presParOf" srcId="{4B244D3A-F117-4C33-A1C2-224FBABDAAC5}" destId="{C2FE166E-19C0-4FF5-8A09-5799EE98F22F}" srcOrd="0" destOrd="0" presId="urn:microsoft.com/office/officeart/2008/layout/BendingPictureCaptionList"/>
    <dgm:cxn modelId="{03FED1DA-B454-492F-96BA-DBE8E4ACABD0}" type="presParOf" srcId="{4B244D3A-F117-4C33-A1C2-224FBABDAAC5}" destId="{5E15226C-FFF1-4CC2-94C8-4EA088D968C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6A1E88-F68D-4E45-AC82-46BCC471E620}">
      <dsp:nvSpPr>
        <dsp:cNvPr id="0" name=""/>
        <dsp:cNvSpPr/>
      </dsp:nvSpPr>
      <dsp:spPr>
        <a:xfrm>
          <a:off x="1282082" y="0"/>
          <a:ext cx="2627706" cy="210216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363B4B-1714-455D-A84D-15F7F031F256}">
      <dsp:nvSpPr>
        <dsp:cNvPr id="0" name=""/>
        <dsp:cNvSpPr/>
      </dsp:nvSpPr>
      <dsp:spPr>
        <a:xfrm>
          <a:off x="1462579" y="1894717"/>
          <a:ext cx="2338658" cy="73575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300" kern="1200" dirty="0"/>
            <a:t>OpenBOARD</a:t>
          </a:r>
          <a:endParaRPr lang="en-US" sz="2300" kern="1200" dirty="0"/>
        </a:p>
      </dsp:txBody>
      <dsp:txXfrm>
        <a:off x="1462579" y="1894717"/>
        <a:ext cx="2338658" cy="735757"/>
      </dsp:txXfrm>
    </dsp:sp>
    <dsp:sp modelId="{105154C1-214A-4961-B442-AF491372F5F9}">
      <dsp:nvSpPr>
        <dsp:cNvPr id="0" name=""/>
        <dsp:cNvSpPr/>
      </dsp:nvSpPr>
      <dsp:spPr>
        <a:xfrm>
          <a:off x="3491405" y="2624673"/>
          <a:ext cx="2627706" cy="210216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4025B1-B726-45B3-9DA4-495D3C2D5608}">
      <dsp:nvSpPr>
        <dsp:cNvPr id="0" name=""/>
        <dsp:cNvSpPr/>
      </dsp:nvSpPr>
      <dsp:spPr>
        <a:xfrm>
          <a:off x="3681253" y="4581933"/>
          <a:ext cx="2338658" cy="73575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300" kern="1200" dirty="0"/>
            <a:t>Classroom </a:t>
          </a:r>
          <a:endParaRPr lang="en-US" sz="2300" kern="1200" dirty="0"/>
        </a:p>
      </dsp:txBody>
      <dsp:txXfrm>
        <a:off x="3681253" y="4581933"/>
        <a:ext cx="2338658" cy="735757"/>
      </dsp:txXfrm>
    </dsp:sp>
    <dsp:sp modelId="{FA232CD4-5BEF-4EE1-819F-97B949F730A1}">
      <dsp:nvSpPr>
        <dsp:cNvPr id="0" name=""/>
        <dsp:cNvSpPr/>
      </dsp:nvSpPr>
      <dsp:spPr>
        <a:xfrm>
          <a:off x="5910156" y="0"/>
          <a:ext cx="2627706" cy="210216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6DC7D1-DB7E-4C07-87A8-3399C6CC0E3C}">
      <dsp:nvSpPr>
        <dsp:cNvPr id="0" name=""/>
        <dsp:cNvSpPr/>
      </dsp:nvSpPr>
      <dsp:spPr>
        <a:xfrm>
          <a:off x="5960708" y="1820656"/>
          <a:ext cx="2338658" cy="73575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300" kern="1200" dirty="0"/>
            <a:t>Classroom screen</a:t>
          </a:r>
          <a:endParaRPr lang="en-US" sz="2300" kern="1200" dirty="0"/>
        </a:p>
      </dsp:txBody>
      <dsp:txXfrm>
        <a:off x="5960708" y="1820656"/>
        <a:ext cx="2338658" cy="735757"/>
      </dsp:txXfrm>
    </dsp:sp>
    <dsp:sp modelId="{C2FE166E-19C0-4FF5-8A09-5799EE98F22F}">
      <dsp:nvSpPr>
        <dsp:cNvPr id="0" name=""/>
        <dsp:cNvSpPr/>
      </dsp:nvSpPr>
      <dsp:spPr>
        <a:xfrm>
          <a:off x="8128728" y="2501360"/>
          <a:ext cx="2627706" cy="210216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6000" b="-3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15226C-FFF1-4CC2-94C8-4EA088D968CE}">
      <dsp:nvSpPr>
        <dsp:cNvPr id="0" name=""/>
        <dsp:cNvSpPr/>
      </dsp:nvSpPr>
      <dsp:spPr>
        <a:xfrm>
          <a:off x="8253237" y="4450829"/>
          <a:ext cx="2338658" cy="73575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300" kern="1200" dirty="0"/>
            <a:t>Google Sites</a:t>
          </a:r>
          <a:endParaRPr lang="en-US" sz="2300" kern="1200" dirty="0"/>
        </a:p>
      </dsp:txBody>
      <dsp:txXfrm>
        <a:off x="8253237" y="4450829"/>
        <a:ext cx="2338658" cy="7357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2070D-75B7-3AD6-6C5C-DF842F502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5B5021-3670-4E8C-19DD-F98362AD4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C7419-48F1-EC6E-026B-6A3C1E77C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C444-766D-4B66-8E54-352780D645E8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2696C-45A1-97AA-57DF-B9C371BB8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845B6-5670-D77D-2E08-C1E8A88E9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64912-6D85-4B0A-8A48-E7490A528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70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8C7BC-68B7-9996-FDDC-C51500FE0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E15B25-90FF-BA05-7397-A615E62A53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C02BD-35A7-8692-0852-7A0791C6E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C444-766D-4B66-8E54-352780D645E8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49654-23C5-979D-1282-C4D8E239F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21B3D-70F0-4B98-955D-16400F03D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64912-6D85-4B0A-8A48-E7490A528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710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7F6FA5-1384-CA68-98FD-FE87050E3E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234977-ADCE-78AA-7E26-DC81830B3F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12CAF-0601-9B72-F3B8-34DE48940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C444-766D-4B66-8E54-352780D645E8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F06DC-00C7-D27E-8123-4D8BE7182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75BC2-C642-77AF-6527-6C5356FAE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64912-6D85-4B0A-8A48-E7490A528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79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38D48-81FE-EB6F-F73A-E637DBDEC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0C2F5-C693-FE2C-E678-998DEF9B1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D7F3A-1BEC-7BAB-04C3-0922C1DF3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C444-766D-4B66-8E54-352780D645E8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56530-8400-44AB-1904-A1E74337B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A0D1C-A2A1-FFDD-F405-BA2045903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64912-6D85-4B0A-8A48-E7490A528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44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19337-3C31-3D5C-75DE-C19076FB2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FDBCF2-997E-0945-390A-9E1B58E43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006F7-7256-45E8-04D3-49F345CA8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C444-766D-4B66-8E54-352780D645E8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30D08-B7F5-E839-3C7E-A0EE01B6C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354F5-F266-00AD-8FE0-0BFA564DB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64912-6D85-4B0A-8A48-E7490A528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43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34F1F-9851-318A-973E-AB1DF19AB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7B9D3-E5EC-82FE-A1CD-22E9C657DF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CB7748-CB83-E39C-AC1C-D6D616982C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E9693D-169A-A53A-3D7C-F20C5D444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C444-766D-4B66-8E54-352780D645E8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6F2400-5787-AE4B-54B7-772DC1FF9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7ED03-C352-D88A-6CFE-761192DE8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64912-6D85-4B0A-8A48-E7490A528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48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E0AF3-7617-1435-D4B0-0BDF574A3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A685-56B0-7B8F-BC40-DC57419A1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AB8DF7-B94A-6327-1575-EA4CEF1EE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83B942-CA0A-FF05-DD54-FF116412CB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537284-F868-E042-B0B1-3EC0F84F8D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2C72A8-8EB4-6EDA-7D98-6D6A3F25B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C444-766D-4B66-8E54-352780D645E8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57FB5B-F0E0-1BF1-32DE-1987E469F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841FF6-2027-F5B7-6E5C-DEDC5B47B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64912-6D85-4B0A-8A48-E7490A528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8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ADB1D-1394-7CAD-C531-6639A34A7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CFCE59-2F82-EA1B-60A9-5972BF3DE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C444-766D-4B66-8E54-352780D645E8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FE09FD-366C-745B-6315-8EE521907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A6772-B27C-AEB5-CED0-BF9C269DE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64912-6D85-4B0A-8A48-E7490A528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69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65CC3C-80D8-B22B-EF53-13FA1300A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C444-766D-4B66-8E54-352780D645E8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B2D29A-8E28-CEA9-4F98-2D960306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DB98E-81E3-1E99-D2D4-68CD77FAD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64912-6D85-4B0A-8A48-E7490A528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62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489D5-035B-0BE1-A5B1-0513FEF91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74B5B-7E8C-43A1-8ACF-EC6886258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94EE88-F6DD-0621-55BF-FB4848433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43F30-2457-B1C7-DFE5-D534869BA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C444-766D-4B66-8E54-352780D645E8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6AB671-BD9D-4C61-8C26-7C08F8A5C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80020-4ADD-51A2-BCA6-9DC3E9B12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64912-6D85-4B0A-8A48-E7490A528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280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80B60-AB33-EE89-3B96-F1BE2D97C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90BB9-B62D-DE78-6482-40BAE3F124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566F93-3663-3D61-FC26-7EA957829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68E4C1-BAB3-C023-3DA9-A589DAC02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C444-766D-4B66-8E54-352780D645E8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1984E-D56E-0997-67A3-BD8AACE01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C02EB-7A5C-33A1-94CF-7AD83D95A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64912-6D85-4B0A-8A48-E7490A528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80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14B379-1DCC-593D-4E50-6AE6219AB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7396F-F3A3-04BB-FC19-1CF11B7EF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72D95-1698-50F8-B24B-A6205423C6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3C444-766D-4B66-8E54-352780D645E8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278DD-CD0B-D865-EDF0-369D58088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B8DB5-F6E6-FAEC-DF5F-A4BD982A3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64912-6D85-4B0A-8A48-E7490A528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8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9C2F30-E35F-8F56-2A6B-102AD4E4C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4" y="0"/>
            <a:ext cx="1219802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105445-FF0E-D123-03C4-2A77A7B6B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539" y="2065078"/>
            <a:ext cx="11551298" cy="1363922"/>
          </a:xfrm>
        </p:spPr>
        <p:txBody>
          <a:bodyPr>
            <a:noAutofit/>
          </a:bodyPr>
          <a:lstStyle/>
          <a:p>
            <a:r>
              <a:rPr lang="ro-MD" sz="4000" b="1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Organizarea digitală a documentației școlare. </a:t>
            </a:r>
            <a:br>
              <a:rPr lang="ro-MD" sz="4000" b="1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o-MD" sz="4000" b="1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Portofoliul digital al profesorului de matematică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E38E7-1454-18EA-A8E1-B3FA2D1EB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282" y="4796357"/>
            <a:ext cx="11812555" cy="1655762"/>
          </a:xfrm>
        </p:spPr>
        <p:txBody>
          <a:bodyPr>
            <a:normAutofit lnSpcReduction="10000"/>
          </a:bodyPr>
          <a:lstStyle/>
          <a:p>
            <a:r>
              <a:rPr lang="ro-RO" b="1" dirty="0">
                <a:latin typeface="Cambria" panose="02040503050406030204" pitchFamily="18" charset="0"/>
                <a:ea typeface="Cambria" panose="02040503050406030204" pitchFamily="18" charset="0"/>
              </a:rPr>
              <a:t>Reuniunea metodică la matematică, 15 august 2023</a:t>
            </a:r>
          </a:p>
          <a:p>
            <a:pPr algn="r"/>
            <a:r>
              <a:rPr lang="ro-RO" b="1" dirty="0">
                <a:latin typeface="Cambria" panose="02040503050406030204" pitchFamily="18" charset="0"/>
                <a:ea typeface="Cambria" panose="02040503050406030204" pitchFamily="18" charset="0"/>
              </a:rPr>
              <a:t>Cîrnaț Maria, profesor de matematică</a:t>
            </a:r>
          </a:p>
          <a:p>
            <a:pPr algn="r"/>
            <a:r>
              <a:rPr lang="ro-RO" b="1" dirty="0">
                <a:latin typeface="Cambria" panose="02040503050406030204" pitchFamily="18" charset="0"/>
                <a:ea typeface="Cambria" panose="02040503050406030204" pitchFamily="18" charset="0"/>
              </a:rPr>
              <a:t>Grad didactic superior</a:t>
            </a:r>
          </a:p>
          <a:p>
            <a:pPr algn="r"/>
            <a:r>
              <a:rPr lang="ro-RO" b="1" dirty="0">
                <a:latin typeface="Cambria" panose="02040503050406030204" pitchFamily="18" charset="0"/>
                <a:ea typeface="Cambria" panose="02040503050406030204" pitchFamily="18" charset="0"/>
              </a:rPr>
              <a:t>IPLT Gaudeamus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425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A0D814-8937-BA52-2717-404DCE3C4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76" y="195453"/>
            <a:ext cx="12598205" cy="595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56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6" name="bandicam 2023-08-15 01-11-11-638">
            <a:hlinkClick r:id="" action="ppaction://media"/>
            <a:extLst>
              <a:ext uri="{FF2B5EF4-FFF2-40B4-BE49-F238E27FC236}">
                <a16:creationId xmlns:a16="http://schemas.microsoft.com/office/drawing/2014/main" id="{1EA463F2-1D01-287C-10F2-1EDC80328F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7745" y="105423"/>
            <a:ext cx="11627030" cy="662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24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691378-E8E4-0841-CEFD-2CFDB76A1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78512"/>
            <a:ext cx="11036559" cy="1325563"/>
          </a:xfrm>
        </p:spPr>
        <p:txBody>
          <a:bodyPr/>
          <a:lstStyle/>
          <a:p>
            <a:r>
              <a:rPr lang="ro-RO" dirty="0">
                <a:latin typeface="Cambria" panose="02040503050406030204" pitchFamily="18" charset="0"/>
                <a:ea typeface="Cambria" panose="02040503050406030204" pitchFamily="18" charset="0"/>
              </a:rPr>
              <a:t>Classroom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F89C7-754D-4464-B6BE-7A36AF864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041" y="-1"/>
            <a:ext cx="11463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06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BCFCE3-5244-27E1-2732-CAD7C9D8C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650" y="199574"/>
            <a:ext cx="10202699" cy="64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43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0E9F29-BB93-19C3-EFF1-69826B30C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339" y="0"/>
            <a:ext cx="9047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68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7FF149-6816-BDC6-856C-9A8980168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96" y="171059"/>
            <a:ext cx="7001852" cy="560148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9B31F42-3230-E1E6-53C2-DB50695C780C}"/>
              </a:ext>
            </a:extLst>
          </p:cNvPr>
          <p:cNvSpPr/>
          <p:nvPr/>
        </p:nvSpPr>
        <p:spPr>
          <a:xfrm>
            <a:off x="2397967" y="4040155"/>
            <a:ext cx="3303037" cy="8490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D1ACB85-DE80-5910-637E-CDC13A63CA93}"/>
              </a:ext>
            </a:extLst>
          </p:cNvPr>
          <p:cNvSpPr/>
          <p:nvPr/>
        </p:nvSpPr>
        <p:spPr>
          <a:xfrm>
            <a:off x="2397966" y="3382347"/>
            <a:ext cx="3303037" cy="8490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04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2A5DB4-0328-2E06-4C8B-196BD1AE8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56" y="1187724"/>
            <a:ext cx="12192000" cy="55835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9524B06-7516-525A-835F-326EB643C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78512"/>
            <a:ext cx="11036559" cy="1325563"/>
          </a:xfrm>
        </p:spPr>
        <p:txBody>
          <a:bodyPr/>
          <a:lstStyle/>
          <a:p>
            <a:r>
              <a:rPr lang="ro-RO" dirty="0">
                <a:latin typeface="Cambria" panose="02040503050406030204" pitchFamily="18" charset="0"/>
                <a:ea typeface="Cambria" panose="02040503050406030204" pitchFamily="18" charset="0"/>
              </a:rPr>
              <a:t>Classroomscreen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642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02BD86-14C4-30EB-4989-1F578CC3E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6470"/>
            <a:ext cx="12192000" cy="620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18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E846EB-ADBA-A255-5816-D370C3BBC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31279"/>
            <a:ext cx="12192000" cy="499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42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61C03E-EF9A-091D-BA31-A9BFE4052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22" y="-11827"/>
            <a:ext cx="11688806" cy="1381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AAF582-57A3-250B-242A-023ABB76F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830" y="1525555"/>
            <a:ext cx="11012437" cy="534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14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0"/>
            <a:ext cx="12179559" cy="684035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257961-4DF8-7DD0-0E2D-5F1718718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78512"/>
            <a:ext cx="11036559" cy="1325563"/>
          </a:xfrm>
        </p:spPr>
        <p:txBody>
          <a:bodyPr/>
          <a:lstStyle/>
          <a:p>
            <a:r>
              <a:rPr lang="ro-RO" dirty="0">
                <a:latin typeface="Cambria" panose="02040503050406030204" pitchFamily="18" charset="0"/>
                <a:ea typeface="Cambria" panose="02040503050406030204" pitchFamily="18" charset="0"/>
              </a:rPr>
              <a:t>Organizarea digitală a documentației școlare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2FFEE2D-D468-EBAD-AD7C-2AECBFC8B9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5535460"/>
              </p:ext>
            </p:extLst>
          </p:nvPr>
        </p:nvGraphicFramePr>
        <p:xfrm>
          <a:off x="522515" y="1231641"/>
          <a:ext cx="10860832" cy="5523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55973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D6A1E88-F68D-4E45-AC82-46BCC471E6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"/>
                                        <p:tgtEl>
                                          <p:spTgt spid="6">
                                            <p:graphicEl>
                                              <a:dgm id="{BD6A1E88-F68D-4E45-AC82-46BCC471E6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9363B4B-1714-455D-A84D-15F7F031F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"/>
                                        <p:tgtEl>
                                          <p:spTgt spid="6">
                                            <p:graphicEl>
                                              <a:dgm id="{99363B4B-1714-455D-A84D-15F7F031F2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05154C1-214A-4961-B442-AF491372F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"/>
                                        <p:tgtEl>
                                          <p:spTgt spid="6">
                                            <p:graphicEl>
                                              <a:dgm id="{105154C1-214A-4961-B442-AF491372F5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E4025B1-B726-45B3-9DA4-495D3C2D56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"/>
                                        <p:tgtEl>
                                          <p:spTgt spid="6">
                                            <p:graphicEl>
                                              <a:dgm id="{2E4025B1-B726-45B3-9DA4-495D3C2D56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A232CD4-5BEF-4EE1-819F-97B949F730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"/>
                                        <p:tgtEl>
                                          <p:spTgt spid="6">
                                            <p:graphicEl>
                                              <a:dgm id="{FA232CD4-5BEF-4EE1-819F-97B949F730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D6DC7D1-DB7E-4C07-87A8-3399C6CC0E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"/>
                                        <p:tgtEl>
                                          <p:spTgt spid="6">
                                            <p:graphicEl>
                                              <a:dgm id="{9D6DC7D1-DB7E-4C07-87A8-3399C6CC0E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2FE166E-19C0-4FF5-8A09-5799EE98F2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"/>
                                        <p:tgtEl>
                                          <p:spTgt spid="6">
                                            <p:graphicEl>
                                              <a:dgm id="{C2FE166E-19C0-4FF5-8A09-5799EE98F2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E15226C-FFF1-4CC2-94C8-4EA088D968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"/>
                                        <p:tgtEl>
                                          <p:spTgt spid="6">
                                            <p:graphicEl>
                                              <a:dgm id="{5E15226C-FFF1-4CC2-94C8-4EA088D968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DF65B0-7AA9-61B7-B963-A425E04BE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66" y="732652"/>
            <a:ext cx="11479227" cy="13432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2C071C-BCF0-1FC1-2006-6186E75C8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404" y="2305290"/>
            <a:ext cx="7678222" cy="3820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E7221D-7B8E-DCC0-3D6E-8B923D247B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6637" y="2553289"/>
            <a:ext cx="6639852" cy="38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93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4F27DA-1F56-1FDD-3C1E-C6DEDA8FC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9919" y="191718"/>
            <a:ext cx="12192000" cy="544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31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4CDE93-BCC3-F0C3-0BCC-7CE45A85C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30" y="108929"/>
            <a:ext cx="11155332" cy="2229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B69215-4FC4-00A0-D677-DB1681377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35" y="1929925"/>
            <a:ext cx="12192000" cy="492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10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ACFEDF-FC35-6CB4-611A-95B823A8F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26" y="531845"/>
            <a:ext cx="4363059" cy="4599992"/>
          </a:xfrm>
        </p:spPr>
        <p:txBody>
          <a:bodyPr>
            <a:normAutofit/>
          </a:bodyPr>
          <a:lstStyle/>
          <a:p>
            <a:r>
              <a:rPr lang="ro-RO" dirty="0">
                <a:latin typeface="Cambria" panose="02040503050406030204" pitchFamily="18" charset="0"/>
                <a:ea typeface="Cambria" panose="02040503050406030204" pitchFamily="18" charset="0"/>
              </a:rPr>
              <a:t>Portofoliul digital al profesorului de matematică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D88C58-3AB2-3F8F-8905-A6E49B6E3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266" y="217625"/>
            <a:ext cx="4363059" cy="621116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C89C3CA-C563-533B-3F7F-6D869857B3E4}"/>
              </a:ext>
            </a:extLst>
          </p:cNvPr>
          <p:cNvSpPr/>
          <p:nvPr/>
        </p:nvSpPr>
        <p:spPr>
          <a:xfrm>
            <a:off x="9703837" y="4730620"/>
            <a:ext cx="1082351" cy="13436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7E3614-6D62-400E-8A35-065DE6F0BF55}"/>
              </a:ext>
            </a:extLst>
          </p:cNvPr>
          <p:cNvSpPr/>
          <p:nvPr/>
        </p:nvSpPr>
        <p:spPr>
          <a:xfrm>
            <a:off x="1101012" y="4805265"/>
            <a:ext cx="4058259" cy="8584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https://sites.google.com/chisinau.edu.md/mariac/cuprins</a:t>
            </a:r>
          </a:p>
        </p:txBody>
      </p:sp>
    </p:spTree>
    <p:extLst>
      <p:ext uri="{BB962C8B-B14F-4D97-AF65-F5344CB8AC3E}">
        <p14:creationId xmlns:p14="http://schemas.microsoft.com/office/powerpoint/2010/main" val="3149775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363D85-7C1C-FE19-88D5-C5B707108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83" y="0"/>
            <a:ext cx="11055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51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09C88D-0C61-6591-66A4-2ABCAEE6A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6123"/>
            <a:ext cx="12192000" cy="584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61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91DDA-D79A-4489-D6A6-B0504AF82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710" y="11826"/>
            <a:ext cx="6594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89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43C49E-7CF9-0A5B-1BC4-0A6D6565A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5461"/>
            <a:ext cx="12192000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42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91DDA-D79A-4489-D6A6-B0504AF82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710" y="11826"/>
            <a:ext cx="6594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38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1C15B9-479C-125A-87EE-A78394FDC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3474"/>
            <a:ext cx="12192000" cy="563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69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257961-4DF8-7DD0-0E2D-5F1718718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78512"/>
            <a:ext cx="11036559" cy="1325563"/>
          </a:xfrm>
        </p:spPr>
        <p:txBody>
          <a:bodyPr/>
          <a:lstStyle/>
          <a:p>
            <a:r>
              <a:rPr lang="ro-RO" dirty="0">
                <a:latin typeface="Cambria" panose="02040503050406030204" pitchFamily="18" charset="0"/>
                <a:ea typeface="Cambria" panose="02040503050406030204" pitchFamily="18" charset="0"/>
              </a:rPr>
              <a:t>OpenBoad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QR Code">
            <a:extLst>
              <a:ext uri="{FF2B5EF4-FFF2-40B4-BE49-F238E27FC236}">
                <a16:creationId xmlns:a16="http://schemas.microsoft.com/office/drawing/2014/main" id="{462F76BF-D00C-1F31-E6E8-211CFC7AB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686" y="29060"/>
            <a:ext cx="2950030" cy="295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D154B1-7915-3436-0CB8-9608D7A6D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42" y="1518071"/>
            <a:ext cx="9037984" cy="391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83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4FFB6F-975F-B3D2-E46F-D99E245CD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507"/>
            <a:ext cx="12192000" cy="6768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9F48D-21BC-F3E3-1F16-FC5504A8D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3173"/>
            <a:ext cx="12192000" cy="647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08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EAC847-9D15-D813-1194-A80864958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468"/>
            <a:ext cx="12192000" cy="66270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743E5C-B4E5-A26F-E646-B00A29C1B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5988"/>
            <a:ext cx="12192000" cy="53260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913ECC-8B91-E01D-6480-7F5A2D2F12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5738"/>
            <a:ext cx="12192000" cy="600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92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91DDA-D79A-4489-D6A6-B0504AF82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710" y="11826"/>
            <a:ext cx="6594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25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650E58-18DA-BCCB-EA09-FCFC343C5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5461"/>
            <a:ext cx="12192000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48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8A27B-AEC0-0CFD-8FB4-14ACB2D7A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2288"/>
            <a:ext cx="12192000" cy="555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32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5EC475-91DE-F557-9D61-DB827F9FB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3823"/>
            <a:ext cx="12192000" cy="539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94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9C7E02-CFEC-9529-0E96-D95190736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9021"/>
            <a:ext cx="12192000" cy="561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51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EB75AB-C130-BF94-9597-66B00674F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28" y="0"/>
            <a:ext cx="11308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13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9C7E02-CFEC-9529-0E96-D95190736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9021"/>
            <a:ext cx="12192000" cy="561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04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2050" name="Picture 2" descr="QR Code">
            <a:extLst>
              <a:ext uri="{FF2B5EF4-FFF2-40B4-BE49-F238E27FC236}">
                <a16:creationId xmlns:a16="http://schemas.microsoft.com/office/drawing/2014/main" id="{0479A2A6-6D65-4B9E-C3D4-F9D4EE1FB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069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27B9CD-9464-3B12-3E9E-0A78F4060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0" y="0"/>
            <a:ext cx="12144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28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6146" name="Picture 2" descr="Multumesc! - GIF animat de multumire - mesajeurarifelicitari.com">
            <a:extLst>
              <a:ext uri="{FF2B5EF4-FFF2-40B4-BE49-F238E27FC236}">
                <a16:creationId xmlns:a16="http://schemas.microsoft.com/office/drawing/2014/main" id="{2B82F8EB-1A04-BC56-4031-F9119C78E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047750"/>
            <a:ext cx="9525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459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631BEA-4A51-D040-5BD4-02404EC5E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966" y="113635"/>
            <a:ext cx="8764223" cy="25625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5CACA0-D76F-80DD-3CB7-D426DC943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239" y="3069772"/>
            <a:ext cx="7544853" cy="9431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8F87CC-4852-CF17-4782-63E102B604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9188" y="285311"/>
            <a:ext cx="2657846" cy="628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7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F15682-E78B-9944-6BD5-A60B8660F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440" y="149597"/>
            <a:ext cx="12192000" cy="655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078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703"/>
            <a:ext cx="12232033" cy="686982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5C74CB-514A-76E1-5382-AECF29D31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046" y="99811"/>
            <a:ext cx="3943900" cy="74305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856220E-E57F-0F24-D991-90BE6632BFE5}"/>
              </a:ext>
            </a:extLst>
          </p:cNvPr>
          <p:cNvSpPr/>
          <p:nvPr/>
        </p:nvSpPr>
        <p:spPr>
          <a:xfrm>
            <a:off x="1119522" y="136992"/>
            <a:ext cx="771633" cy="6421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C0D316-70BA-6EF2-9044-3F5F11B0C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046" y="1017037"/>
            <a:ext cx="3943900" cy="74305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1EA9212-F03D-5BA3-BE01-09CBE3C59233}"/>
              </a:ext>
            </a:extLst>
          </p:cNvPr>
          <p:cNvSpPr/>
          <p:nvPr/>
        </p:nvSpPr>
        <p:spPr>
          <a:xfrm>
            <a:off x="2295179" y="1067507"/>
            <a:ext cx="771633" cy="6421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164FE-E77D-FB70-0E19-EEBF5EC48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887" y="1807982"/>
            <a:ext cx="10936226" cy="241016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3F73770-DC1E-3D24-2A52-5A2BC7A537D2}"/>
              </a:ext>
            </a:extLst>
          </p:cNvPr>
          <p:cNvSpPr/>
          <p:nvPr/>
        </p:nvSpPr>
        <p:spPr>
          <a:xfrm>
            <a:off x="3872656" y="1807982"/>
            <a:ext cx="889590" cy="7430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FF43A3-AE85-D0D2-D5D1-35BCF5DFC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871" y="242655"/>
            <a:ext cx="3943900" cy="743054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9930CD8-0C3A-67DF-ED6F-4A3EA25B0CC9}"/>
              </a:ext>
            </a:extLst>
          </p:cNvPr>
          <p:cNvSpPr/>
          <p:nvPr/>
        </p:nvSpPr>
        <p:spPr>
          <a:xfrm>
            <a:off x="9346314" y="242655"/>
            <a:ext cx="889590" cy="7430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FAEFBA-A9EA-A04A-B778-4C36A3907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045" y="4308643"/>
            <a:ext cx="3943900" cy="74305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56143F2-0B0E-13D0-4FE6-BCB00DDF9486}"/>
              </a:ext>
            </a:extLst>
          </p:cNvPr>
          <p:cNvSpPr/>
          <p:nvPr/>
        </p:nvSpPr>
        <p:spPr>
          <a:xfrm>
            <a:off x="3872656" y="4297363"/>
            <a:ext cx="889590" cy="7430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496E6FD-A831-4279-0A2B-83141F0872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4501" y="3733365"/>
            <a:ext cx="3153215" cy="3124636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9D4B516-F2BA-3676-57CD-99D0C02005B8}"/>
              </a:ext>
            </a:extLst>
          </p:cNvPr>
          <p:cNvSpPr/>
          <p:nvPr/>
        </p:nvSpPr>
        <p:spPr>
          <a:xfrm>
            <a:off x="8162151" y="6223518"/>
            <a:ext cx="889590" cy="3079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31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  <p:bldP spid="14" grpId="0" animBg="1"/>
      <p:bldP spid="16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28C776-CBE7-BA4C-A929-AAFEF780B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49" y="269584"/>
            <a:ext cx="771633" cy="463932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B6AA006-CCB4-8071-7AC7-34833AB0ABE7}"/>
              </a:ext>
            </a:extLst>
          </p:cNvPr>
          <p:cNvSpPr/>
          <p:nvPr/>
        </p:nvSpPr>
        <p:spPr>
          <a:xfrm>
            <a:off x="457049" y="3788229"/>
            <a:ext cx="771633" cy="541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134945-4026-73F9-1EF0-3091FF261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5064" y="0"/>
            <a:ext cx="8441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041837-DC3C-4031-EB15-E4932E724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172" y="4465886"/>
            <a:ext cx="12192000" cy="231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85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47EC0-088F-35AB-5285-9D32E3C2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" y="-1"/>
            <a:ext cx="12232033" cy="686982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F341AE-C63D-5DC3-617D-0A8670A24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79" y="168579"/>
            <a:ext cx="2657846" cy="628737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72478F3-BC85-3EF2-083A-91DDB24759CE}"/>
              </a:ext>
            </a:extLst>
          </p:cNvPr>
          <p:cNvSpPr/>
          <p:nvPr/>
        </p:nvSpPr>
        <p:spPr>
          <a:xfrm>
            <a:off x="1449270" y="4508076"/>
            <a:ext cx="771633" cy="541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299141-F409-002F-7C2D-C1ABCB501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2372" y="441203"/>
            <a:ext cx="2953162" cy="124794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D722D71-9074-0FFF-A0A1-4724A559E329}"/>
              </a:ext>
            </a:extLst>
          </p:cNvPr>
          <p:cNvSpPr/>
          <p:nvPr/>
        </p:nvSpPr>
        <p:spPr>
          <a:xfrm>
            <a:off x="885669" y="3374438"/>
            <a:ext cx="771633" cy="541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B45B428-DCA8-3085-9DC8-A7C2567532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3585" y="1670712"/>
            <a:ext cx="5642304" cy="420355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5992B88-6F79-F22D-72A0-0D4CDF04C553}"/>
              </a:ext>
            </a:extLst>
          </p:cNvPr>
          <p:cNvSpPr/>
          <p:nvPr/>
        </p:nvSpPr>
        <p:spPr>
          <a:xfrm>
            <a:off x="885669" y="3941257"/>
            <a:ext cx="771633" cy="541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32C3A5-B99B-98FC-8A63-BA8E6925CF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8242" y="2358970"/>
            <a:ext cx="3343742" cy="2572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7C19F5D4-1713-B173-D440-081427BF3906}"/>
              </a:ext>
            </a:extLst>
          </p:cNvPr>
          <p:cNvSpPr/>
          <p:nvPr/>
        </p:nvSpPr>
        <p:spPr>
          <a:xfrm>
            <a:off x="885668" y="4544869"/>
            <a:ext cx="771633" cy="541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3B5CA29-802A-A4FE-6736-48B3DEFF5E64}"/>
              </a:ext>
            </a:extLst>
          </p:cNvPr>
          <p:cNvSpPr/>
          <p:nvPr/>
        </p:nvSpPr>
        <p:spPr>
          <a:xfrm>
            <a:off x="2012595" y="4521609"/>
            <a:ext cx="771633" cy="541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79A3546-C48D-4791-97A2-0220D61EED5C}"/>
              </a:ext>
            </a:extLst>
          </p:cNvPr>
          <p:cNvSpPr/>
          <p:nvPr/>
        </p:nvSpPr>
        <p:spPr>
          <a:xfrm>
            <a:off x="1981394" y="2255626"/>
            <a:ext cx="771633" cy="541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33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5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69</Words>
  <Application>Microsoft Office PowerPoint</Application>
  <PresentationFormat>Widescreen</PresentationFormat>
  <Paragraphs>15</Paragraphs>
  <Slides>40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Cambria</vt:lpstr>
      <vt:lpstr>Office Theme</vt:lpstr>
      <vt:lpstr>Organizarea digitală a documentației școlare.  Portofoliul digital al profesorului de matematică</vt:lpstr>
      <vt:lpstr>Organizarea digitală a documentației școlare</vt:lpstr>
      <vt:lpstr>OpenBoad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Classroom</vt:lpstr>
      <vt:lpstr>PowerPoint Presentation</vt:lpstr>
      <vt:lpstr>PowerPoint Presentation</vt:lpstr>
      <vt:lpstr>PowerPoint Presentation</vt:lpstr>
      <vt:lpstr>Classroomscreen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Portofoliul digital al profesorului de matematică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Organizarea digitală a documentației școlare.  Portofoliul digital al profesorului de matematică</dc:title>
  <dc:creator>MARIA</dc:creator>
  <cp:lastModifiedBy>MARIA</cp:lastModifiedBy>
  <cp:revision>3</cp:revision>
  <dcterms:created xsi:type="dcterms:W3CDTF">2023-08-14T21:18:42Z</dcterms:created>
  <dcterms:modified xsi:type="dcterms:W3CDTF">2023-08-14T23:52:12Z</dcterms:modified>
</cp:coreProperties>
</file>