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17"/>
  </p:handoutMasterIdLst>
  <p:sldIdLst>
    <p:sldId id="256" r:id="rId3"/>
    <p:sldId id="258" r:id="rId4"/>
    <p:sldId id="259" r:id="rId5"/>
    <p:sldId id="279" r:id="rId6"/>
    <p:sldId id="280" r:id="rId8"/>
    <p:sldId id="288" r:id="rId9"/>
    <p:sldId id="295" r:id="rId10"/>
    <p:sldId id="294" r:id="rId11"/>
    <p:sldId id="292" r:id="rId12"/>
    <p:sldId id="291" r:id="rId13"/>
    <p:sldId id="285" r:id="rId14"/>
    <p:sldId id="293" r:id="rId15"/>
    <p:sldId id="25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2E01"/>
    <a:srgbClr val="E25E4C"/>
    <a:srgbClr val="F9C4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A9C57-0E4A-4C58-8A67-87BC448F2A4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2A167-757C-4765-AED1-CED538372F7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EC1EB-675D-41D2-8990-5ACAA79AF28B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DDF7E-629A-49CB-B8BB-BC4398C5406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DDF7E-629A-49CB-B8BB-BC4398C5406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DDF7E-629A-49CB-B8BB-BC4398C5406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DDF7E-629A-49CB-B8BB-BC4398C5406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Рамка 6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43694" y="250209"/>
            <a:ext cx="232493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493353" y="250209"/>
            <a:ext cx="227498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 класс  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209377" y="1024133"/>
            <a:ext cx="5558958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953474" y="6093295"/>
            <a:ext cx="6070764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ru-RU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</a:t>
            </a:r>
            <a:endPara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№256 ГО ЗАТО Фокино Приморский край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7543320" y="1772816"/>
            <a:ext cx="143039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№11 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781808" y="3427056"/>
            <a:ext cx="7191904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lvl="1" algn="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УМНОЖЕНИЕ</a:t>
            </a:r>
            <a:r>
              <a:rPr lang="ru-RU" sz="36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ОДНОЧЛЕНА</a:t>
            </a:r>
            <a:endParaRPr lang="ru-RU" sz="3600" b="1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r"/>
            <a:r>
              <a:rPr lang="ru-RU" sz="36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МНОГОЧЛЕН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796939" y="4772882"/>
            <a:ext cx="7176773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lvl="1" algn="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ЫНЕСЕНИЕ ОБЩЕГО</a:t>
            </a:r>
            <a:endParaRPr lang="ru-RU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МНОЖИТЕЛЯ ЗА СКОБКИ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https://avatars.mds.yandex.net/get-pdb/1245924/f514e682-70b5-4014-9a8a-ff4ed8cf349d/s1200?webp=fals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294" y="794857"/>
            <a:ext cx="3290720" cy="443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95536" y="404664"/>
            <a:ext cx="8352928" cy="187220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95536" y="2648614"/>
            <a:ext cx="3960440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3650252"/>
            <a:ext cx="3960440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4658364"/>
            <a:ext cx="3960440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5658626"/>
            <a:ext cx="3960440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772749" y="2648614"/>
            <a:ext cx="3975715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4772749" y="3650252"/>
            <a:ext cx="3975715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4772749" y="4658364"/>
            <a:ext cx="3975715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4772749" y="5658626"/>
            <a:ext cx="3975715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66125" y="260648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мка 22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4" name="Picture 2" descr="https://avatars.mds.yandex.net/get-pdb/1245924/f514e682-70b5-4014-9a8a-ff4ed8cf349d/s1200?webp=fals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63546" y="287196"/>
            <a:ext cx="1443539" cy="194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мка 8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8352928" cy="216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819782" y="2424241"/>
            <a:ext cx="2376264" cy="73566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6521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266125" y="250183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361393" y="3875080"/>
            <a:ext cx="8352928" cy="216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5796136" y="5861688"/>
            <a:ext cx="2376264" cy="73566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https://avatars.mds.yandex.net/get-pdb/1245924/f514e682-70b5-4014-9a8a-ff4ed8cf349d/s1200?webp=fals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8867" y="2132856"/>
            <a:ext cx="1443539" cy="194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мка 8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8352928" cy="216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076056" y="2424241"/>
            <a:ext cx="3528392" cy="73566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266125" y="250183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361393" y="3875080"/>
            <a:ext cx="8352928" cy="216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5052410" y="5861688"/>
            <a:ext cx="3528392" cy="73566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https://avatars.mds.yandex.net/get-pdb/1245924/f514e682-70b5-4014-9a8a-ff4ed8cf349d/s1200?webp=fals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8867" y="2132856"/>
            <a:ext cx="1443539" cy="194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95536" y="404663"/>
            <a:ext cx="8352928" cy="2088233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мка 18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439037" y="2697218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491881" y="2648614"/>
            <a:ext cx="525658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491881" y="3650252"/>
            <a:ext cx="525658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491881" y="4658364"/>
            <a:ext cx="525658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3491881" y="5658626"/>
            <a:ext cx="525658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avatars.mds.yandex.net/get-pdb/1245924/f514e682-70b5-4014-9a8a-ff4ed8cf349d/s1200?webp=fals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7624" y="3465163"/>
            <a:ext cx="1443539" cy="194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1556792"/>
            <a:ext cx="5040560" cy="468052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 userDrawn="1"/>
        </p:nvSpPr>
        <p:spPr>
          <a:xfrm>
            <a:off x="35496" y="314954"/>
            <a:ext cx="9001000" cy="61555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Умножение одночлена</a:t>
            </a:r>
            <a:r>
              <a:rPr lang="ru-RU" sz="3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многочлен</a:t>
            </a:r>
            <a:endParaRPr lang="ru-RU" sz="3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5496" y="960080"/>
            <a:ext cx="9108504" cy="61555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ынесение</a:t>
            </a:r>
            <a:r>
              <a:rPr lang="ru-RU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общего множителя за скобки</a:t>
            </a:r>
            <a:endParaRPr lang="ru-RU" sz="3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s://avatars.mds.yandex.net/get-pdb/1245924/f514e682-70b5-4014-9a8a-ff4ed8cf349d/s1200?webp=fals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56" y="1916832"/>
            <a:ext cx="3420629" cy="443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644008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103720" y="264861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103720" y="3650252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103720" y="465836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103720" y="5658626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652120" y="264861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652120" y="3650252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2120" y="465836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2120" y="5658626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https://avatars.mds.yandex.net/get-pdb/1245924/f514e682-70b5-4014-9a8a-ff4ed8cf349d/s1200?webp=fals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41709" y="3429000"/>
            <a:ext cx="1443539" cy="194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мка 8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89529" y="314059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8352928" cy="150046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241630" y="2768595"/>
            <a:ext cx="439248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236395" y="3929107"/>
            <a:ext cx="439248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244447" y="5101158"/>
            <a:ext cx="439248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6300192" y="2618315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6300192" y="3619953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6300192" y="4628065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6300192" y="5628327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035298" y="177281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827584" y="3019757"/>
            <a:ext cx="57606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827584" y="4139280"/>
            <a:ext cx="57606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827584" y="5311331"/>
            <a:ext cx="57606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https://avatars.mds.yandex.net/get-pdb/1245924/f514e682-70b5-4014-9a8a-ff4ed8cf349d/s1200?webp=fals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181902"/>
            <a:ext cx="1443539" cy="194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1556792"/>
            <a:ext cx="5040560" cy="468052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 userDrawn="1"/>
        </p:nvSpPr>
        <p:spPr>
          <a:xfrm>
            <a:off x="1994297" y="585554"/>
            <a:ext cx="5184616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s://avatars.mds.yandex.net/get-pdb/1245924/f514e682-70b5-4014-9a8a-ff4ed8cf349d/s1200?webp=fals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55" y="1503126"/>
            <a:ext cx="3420629" cy="443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Рамка 10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404664"/>
            <a:ext cx="8352928" cy="216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1037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11037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21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56521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https://avatars.mds.yandex.net/get-pdb/1245924/f514e682-70b5-4014-9a8a-ff4ed8cf349d/s1200?webp=fals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41709" y="3429000"/>
            <a:ext cx="1443539" cy="194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95536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644008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95535" y="2648614"/>
            <a:ext cx="3244333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5" y="3650252"/>
            <a:ext cx="3244333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95535" y="4658364"/>
            <a:ext cx="3244333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5" y="5658626"/>
            <a:ext cx="3244333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504130" y="2646024"/>
            <a:ext cx="3244333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504130" y="3647662"/>
            <a:ext cx="3244333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504130" y="4655774"/>
            <a:ext cx="3244333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504130" y="5656036"/>
            <a:ext cx="3244333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мка 2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9" name="Picture 2" descr="https://avatars.mds.yandex.net/get-pdb/1245924/f514e682-70b5-4014-9a8a-ff4ed8cf349d/s1200?webp=fals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41709" y="3429000"/>
            <a:ext cx="1443539" cy="194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C93-2DCB-4BAF-8293-6A8580F0C250}" type="slidenum">
              <a:rPr lang="ru-RU" smtClean="0"/>
            </a:fld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95536" y="1565176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037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1037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6521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6521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мка 16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6" name="Picture 2" descr="https://avatars.mds.yandex.net/get-pdb/1245924/f514e682-70b5-4014-9a8a-ff4ed8cf349d/s1200?webp=fals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41709" y="3429000"/>
            <a:ext cx="1443539" cy="194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95536" y="404664"/>
            <a:ext cx="8352928" cy="187220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95536" y="2648614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3650252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4658364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5658626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652120" y="2648614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652120" y="3650252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652120" y="4658364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2120" y="5658626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мка 22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4" name="Picture 2" descr="https://avatars.mds.yandex.net/get-pdb/1245924/f514e682-70b5-4014-9a8a-ff4ed8cf349d/s1200?webp=fals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41709" y="3429000"/>
            <a:ext cx="1443539" cy="194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7.wmf"/><Relationship Id="rId2" Type="http://schemas.openxmlformats.org/officeDocument/2006/relationships/oleObject" Target="../embeddings/oleObject2.bin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13.jpeg"/><Relationship Id="rId7" Type="http://schemas.openxmlformats.org/officeDocument/2006/relationships/image" Target="../media/image12.jpeg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hyperlink" Target="https://www.clipartmax.com/png/full/150-1504916_%D8%B3%D9%83%D8%B1%D8%A7%D8%A8%D8%B2-%D8%B4%D8%AE%D8%B5%D9%8A%D8%A7%D8%AA-%D9%83%D8%B1%D8%AA%D9%88%D9%86%D9%8A%D9%87-%D8%B3%D9%83%D8%B1%D8%A7%D8%A8%D8%B2-%D8%B1%D8%A7%D8%A6%D8%B9-%D9%88%D8%A8%D8%AF%D9%88%D9%86-%D8%AA%D8%AD%D9%85%D9%8A%D9%84-%D8%B3%D9%83%D8%B1%D8%A7%D8%A8%D8%B2-%D8%B4%D8%AE%D8%B5%D9%8A%D8%A7%D8%AA-%D9%83%D8%A7%D8%B1%D8%AA%D9%88%D9%86%D9%8A%D9%87-%D8%AA%D8%B1%D8%A8%D9%88%D9%8A%D9%87.png" TargetMode="External"/><Relationship Id="rId1" Type="http://schemas.openxmlformats.org/officeDocument/2006/relationships/hyperlink" Target="https://images.inlearno.ru/events_preview/2164ee3a168b9df2075298e958c3e6ad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6.xml"/><Relationship Id="rId8" Type="http://schemas.openxmlformats.org/officeDocument/2006/relationships/slide" Target="slide8.xml"/><Relationship Id="rId7" Type="http://schemas.openxmlformats.org/officeDocument/2006/relationships/slide" Target="slide4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Relationship Id="rId3" Type="http://schemas.openxmlformats.org/officeDocument/2006/relationships/slide" Target="slide7.xml"/><Relationship Id="rId2" Type="http://schemas.openxmlformats.org/officeDocument/2006/relationships/slide" Target="slide3.xml"/><Relationship Id="rId12" Type="http://schemas.openxmlformats.org/officeDocument/2006/relationships/slideLayout" Target="../slideLayouts/slideLayout2.xml"/><Relationship Id="rId11" Type="http://schemas.openxmlformats.org/officeDocument/2006/relationships/slide" Target="slide12.xml"/><Relationship Id="rId10" Type="http://schemas.openxmlformats.org/officeDocument/2006/relationships/slide" Target="slide10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http://moodle.tomedu.ru/pluginfile.php/29358/mod_assign/intro/%D0%BC%D0%B0%D0%BB%D1%8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8" name="AutoShape 4" descr="http://moodle.tomedu.ru/pluginfile.php/29358/mod_assign/intro/%D0%BC%D0%B0%D0%BB%D1%8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026" name="Picture 2" descr="https://avatars.mds.yandex.net/get-pdb/1245924/f514e682-70b5-4014-9a8a-ff4ed8cf349d/s1200?webp=fals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000" y="764704"/>
            <a:ext cx="3290720" cy="443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090" y="6021070"/>
            <a:ext cx="6292215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11960" y="2564904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3470" y="313263"/>
            <a:ext cx="6534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 и </a:t>
            </a:r>
            <a:endParaRPr lang="ru-RU" sz="36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его значение при 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08203" y="3264853"/>
            <a:ext cx="2248173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24317" y="4982131"/>
            <a:ext cx="2232059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87624" y="3264853"/>
            <a:ext cx="224699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87624" y="4994699"/>
            <a:ext cx="222060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1345" y="1745111"/>
            <a:ext cx="8129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3)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x²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+ 4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36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4716016" y="6089622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rId1" action="ppaction://hlinksldjump" highlightClick="1"/>
          </p:cNvPr>
          <p:cNvSpPr/>
          <p:nvPr/>
        </p:nvSpPr>
        <p:spPr>
          <a:xfrm>
            <a:off x="3834207" y="6089622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/>
        </p:nvGraphicFramePr>
        <p:xfrm>
          <a:off x="6948264" y="370060"/>
          <a:ext cx="1162966" cy="1086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Формула" r:id="rId2" imgW="9144000" imgH="9448800" progId="Equation.3">
                  <p:embed/>
                </p:oleObj>
              </mc:Choice>
              <mc:Fallback>
                <p:oleObj name="Формула" r:id="rId2" imgW="9144000" imgH="9448800" progId="Equation.3">
                  <p:embed/>
                  <p:pic>
                    <p:nvPicPr>
                      <p:cNvPr id="0" name="Изображение 20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370060"/>
                        <a:ext cx="1162966" cy="10867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800" y="262366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800" y="908720"/>
            <a:ext cx="8392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уравнение</a:t>
            </a:r>
            <a:endParaRPr lang="ru-RU" sz="28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16216" y="2457762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45353" y="2457762"/>
            <a:ext cx="2334293" cy="6962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40399" y="5889736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45353" y="5889736"/>
            <a:ext cx="2334293" cy="6962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3158635" y="3134917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омой 15">
            <a:hlinkClick r:id="rId1" action="ppaction://hlinksldjump" highlightClick="1"/>
          </p:cNvPr>
          <p:cNvSpPr/>
          <p:nvPr/>
        </p:nvSpPr>
        <p:spPr>
          <a:xfrm>
            <a:off x="2276826" y="3134917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051720" y="1555050"/>
            <a:ext cx="612792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+ 5)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5)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3528" y="4365104"/>
            <a:ext cx="8392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уравнение</a:t>
            </a:r>
            <a:endParaRPr lang="ru-RU" sz="28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09279" y="5011434"/>
            <a:ext cx="617036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+ 3) = 45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800" y="262366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3378" y="803309"/>
            <a:ext cx="5946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Разложите на множители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53119" y="2453161"/>
            <a:ext cx="3528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98485" y="2438657"/>
            <a:ext cx="3528392" cy="6962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6055" y="5889736"/>
            <a:ext cx="3523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53119" y="5889734"/>
            <a:ext cx="3528392" cy="6962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3158635" y="3134917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омой 15">
            <a:hlinkClick r:id="rId1" action="ppaction://hlinksldjump" highlightClick="1"/>
          </p:cNvPr>
          <p:cNvSpPr/>
          <p:nvPr/>
        </p:nvSpPr>
        <p:spPr>
          <a:xfrm>
            <a:off x="2276826" y="3134917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884769" y="1552264"/>
            <a:ext cx="669674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17131" y="5008575"/>
            <a:ext cx="6582691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²)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2724" y="4293096"/>
            <a:ext cx="5946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Разложите на множители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4202" y="1673239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слайдов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03906" y="1673239"/>
            <a:ext cx="1063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Ученица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 descr="https://cdn1.ozone.ru/multimedia/10220288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72" y="2242592"/>
            <a:ext cx="1656183" cy="232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goods.kaypu.com/photo/5b910553384e1f655a70917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31990"/>
            <a:ext cx="1648167" cy="23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43746"/>
            <a:ext cx="1690688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 descr="https://rabochaya-tetrad-uchebnik.com/algebra/uchebnik_algebra_7_klass_muravin_muravin_muravina/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681" y="2780928"/>
            <a:ext cx="1515188" cy="229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mage.isu.pub/160815152852-b80858f1a2fb105b09c11734b3e33e49/jpg/page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270" y="4077072"/>
            <a:ext cx="1593698" cy="237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main-cdn.goods.ru/hlr-system/1693485819/100024942476b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47434"/>
            <a:ext cx="1515188" cy="197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805264"/>
            <a:ext cx="589340" cy="5763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971600" y="19888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971600" y="35352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971600" y="2764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971600" y="4315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6" action="ppaction://hlinksldjump" highlightClick="1"/>
          </p:cNvPr>
          <p:cNvSpPr/>
          <p:nvPr/>
        </p:nvSpPr>
        <p:spPr>
          <a:xfrm>
            <a:off x="971600" y="5072592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7" action="ppaction://hlinksldjump" highlightClick="1"/>
          </p:cNvPr>
          <p:cNvSpPr/>
          <p:nvPr/>
        </p:nvSpPr>
        <p:spPr>
          <a:xfrm>
            <a:off x="2925312" y="19888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8" action="ppaction://hlinksldjump" highlightClick="1"/>
          </p:cNvPr>
          <p:cNvSpPr/>
          <p:nvPr/>
        </p:nvSpPr>
        <p:spPr>
          <a:xfrm>
            <a:off x="2925312" y="35352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9" action="ppaction://hlinksldjump" highlightClick="1"/>
          </p:cNvPr>
          <p:cNvSpPr/>
          <p:nvPr/>
        </p:nvSpPr>
        <p:spPr>
          <a:xfrm>
            <a:off x="2925312" y="2764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10" action="ppaction://hlinksldjump" highlightClick="1"/>
          </p:cNvPr>
          <p:cNvSpPr/>
          <p:nvPr/>
        </p:nvSpPr>
        <p:spPr>
          <a:xfrm>
            <a:off x="2925312" y="4315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rId11" action="ppaction://hlinksldjump" highlightClick="1"/>
          </p:cNvPr>
          <p:cNvSpPr/>
          <p:nvPr/>
        </p:nvSpPr>
        <p:spPr>
          <a:xfrm>
            <a:off x="2925312" y="5072592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1894" y="2550093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2590" y="4728747"/>
            <a:ext cx="311679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⁵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⁵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0121" y="5729581"/>
            <a:ext cx="311515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 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19571" y="2713274"/>
            <a:ext cx="314431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⁵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⁵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8739" y="3728589"/>
            <a:ext cx="3115149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1841" y="328120"/>
            <a:ext cx="833759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</a:t>
            </a:r>
            <a:r>
              <a:rPr lang="ru-RU" sz="34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многочлен </a:t>
            </a:r>
            <a:endParaRPr lang="ru-RU" sz="34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стандартном  виде</a:t>
            </a:r>
            <a:endParaRPr lang="ru-RU" sz="34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4716016" y="6089622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омой 22">
            <a:hlinkClick r:id="rId1" action="ppaction://hlinksldjump" highlightClick="1"/>
          </p:cNvPr>
          <p:cNvSpPr/>
          <p:nvPr/>
        </p:nvSpPr>
        <p:spPr>
          <a:xfrm>
            <a:off x="3834207" y="6089622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85737" y="1772816"/>
            <a:ext cx="34227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a²b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926772" y="1772815"/>
            <a:ext cx="34227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ab²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71673" y="4728745"/>
            <a:ext cx="311679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⁵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⁵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558654" y="3732005"/>
            <a:ext cx="311515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558654" y="2713272"/>
            <a:ext cx="314431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⁵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⁵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583081" y="5727418"/>
            <a:ext cx="3115149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1814" y="625043"/>
            <a:ext cx="8341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 err="1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ынесите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скобки общий множитель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1673" y="4733694"/>
            <a:ext cx="315412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b(x + a)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1673" y="3729179"/>
            <a:ext cx="316873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3268" y="2713272"/>
            <a:ext cx="315246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12643" y="5736022"/>
            <a:ext cx="315246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+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16016" y="6089622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омой 15">
            <a:hlinkClick r:id="rId1" action="ppaction://hlinksldjump" highlightClick="1"/>
          </p:cNvPr>
          <p:cNvSpPr/>
          <p:nvPr/>
        </p:nvSpPr>
        <p:spPr>
          <a:xfrm>
            <a:off x="3834207" y="6089622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529762" y="4733694"/>
            <a:ext cx="315412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тпу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19993" y="2733291"/>
            <a:ext cx="316873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52964" y="5736022"/>
            <a:ext cx="315246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31422" y="3718591"/>
            <a:ext cx="315246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32878" y="1772814"/>
            <a:ext cx="1672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19672" y="1772815"/>
            <a:ext cx="16017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7" grpId="0" animBg="1"/>
      <p:bldP spid="27" grpId="1" animBg="1"/>
      <p:bldP spid="28" grpId="0" animBg="1"/>
      <p:bldP spid="2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9925" y="2713273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8533" y="313264"/>
            <a:ext cx="8337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Замените знак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записи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72200" y="3730836"/>
            <a:ext cx="5104159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74982" y="4736552"/>
            <a:ext cx="5127799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3,5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74982" y="2713273"/>
            <a:ext cx="510147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7,5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74885" y="5745791"/>
            <a:ext cx="510147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20913" y="908720"/>
            <a:ext cx="6314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=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³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149" y="1349766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дночленом так, чтобы получилось верное равенство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2010025" y="5758375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1" action="ppaction://hlinksldjump" highlightClick="1"/>
          </p:cNvPr>
          <p:cNvSpPr/>
          <p:nvPr/>
        </p:nvSpPr>
        <p:spPr>
          <a:xfrm>
            <a:off x="1128216" y="5758375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9925" y="2713273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8533" y="313264"/>
            <a:ext cx="8337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Замените знак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записи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2010025" y="5758375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1" action="ppaction://hlinksldjump" highlightClick="1"/>
          </p:cNvPr>
          <p:cNvSpPr/>
          <p:nvPr/>
        </p:nvSpPr>
        <p:spPr>
          <a:xfrm>
            <a:off x="1128216" y="5758375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620913" y="908720"/>
            <a:ext cx="6176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=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² –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149" y="1349766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дночленом так, чтобы получилось верное равенство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2200" y="3730836"/>
            <a:ext cx="5104159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4982" y="4736552"/>
            <a:ext cx="5127799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2200" y="5753807"/>
            <a:ext cx="510147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18,6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72200" y="2713272"/>
            <a:ext cx="510147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1814" y="625043"/>
            <a:ext cx="8341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 err="1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ынесите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скобки общий множитель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0406" y="5709116"/>
            <a:ext cx="315412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1673" y="3729179"/>
            <a:ext cx="316873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7854" y="4735958"/>
            <a:ext cx="315246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67940" y="2713274"/>
            <a:ext cx="315246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16016" y="6089622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омой 15">
            <a:hlinkClick r:id="rId1" action="ppaction://hlinksldjump" highlightClick="1"/>
          </p:cNvPr>
          <p:cNvSpPr/>
          <p:nvPr/>
        </p:nvSpPr>
        <p:spPr>
          <a:xfrm>
            <a:off x="3834207" y="6089622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48255" y="1772815"/>
            <a:ext cx="35445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76597" y="1772813"/>
            <a:ext cx="35509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45890" y="5709115"/>
            <a:ext cx="315412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57157" y="3729178"/>
            <a:ext cx="316873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565290" y="2713538"/>
            <a:ext cx="315246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546719" y="4722793"/>
            <a:ext cx="315246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7" grpId="0" animBg="1"/>
      <p:bldP spid="27" grpId="1" animBg="1"/>
      <p:bldP spid="28" grpId="0" animBg="1"/>
      <p:bldP spid="28" grpId="1" animBg="1"/>
      <p:bldP spid="24" grpId="0" animBg="1"/>
      <p:bldP spid="24" grpId="1" animBg="1"/>
      <p:bldP spid="25" grpId="0" animBg="1"/>
      <p:bldP spid="25" grpId="1" animBg="1"/>
      <p:bldP spid="30" grpId="0" animBg="1"/>
      <p:bldP spid="3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1814" y="625043"/>
            <a:ext cx="8341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 err="1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ынесите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скобки общий множитель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0406" y="5709116"/>
            <a:ext cx="315412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1673" y="3729179"/>
            <a:ext cx="316873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3268" y="2713272"/>
            <a:ext cx="315246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42066" y="4733693"/>
            <a:ext cx="315246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16016" y="6089622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омой 15">
            <a:hlinkClick r:id="rId1" action="ppaction://hlinksldjump" highlightClick="1"/>
          </p:cNvPr>
          <p:cNvSpPr/>
          <p:nvPr/>
        </p:nvSpPr>
        <p:spPr>
          <a:xfrm>
            <a:off x="3834207" y="6089622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32226" y="1772815"/>
            <a:ext cx="35766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63662" y="2738040"/>
            <a:ext cx="315412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84691" y="4733693"/>
            <a:ext cx="316873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63662" y="5709116"/>
            <a:ext cx="315246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580310" y="3729179"/>
            <a:ext cx="315246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097243" y="1772814"/>
            <a:ext cx="35189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7" grpId="0" animBg="1"/>
      <p:bldP spid="27" grpId="1" animBg="1"/>
      <p:bldP spid="28" grpId="0" animBg="1"/>
      <p:bldP spid="28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1960" y="2564904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83470" y="313263"/>
            <a:ext cx="6534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 и </a:t>
            </a:r>
            <a:endParaRPr lang="ru-RU" sz="36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его значение при 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51991" y="4982131"/>
            <a:ext cx="2248173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24317" y="4982131"/>
            <a:ext cx="2232059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7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87624" y="3264853"/>
            <a:ext cx="224699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24128" y="3264853"/>
            <a:ext cx="222060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3877" y="1745112"/>
            <a:ext cx="766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5)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² – 5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+ 10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+ 28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4716016" y="6089622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омой 12">
            <a:hlinkClick r:id="rId1" action="ppaction://hlinksldjump" highlightClick="1"/>
          </p:cNvPr>
          <p:cNvSpPr/>
          <p:nvPr/>
        </p:nvSpPr>
        <p:spPr>
          <a:xfrm>
            <a:off x="3834207" y="6089622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6948264" y="370060"/>
          <a:ext cx="1162966" cy="1086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Формула" r:id="rId2" imgW="9144000" imgH="9448800" progId="Equation.3">
                  <p:embed/>
                </p:oleObj>
              </mc:Choice>
              <mc:Fallback>
                <p:oleObj name="Формула" r:id="rId2" imgW="9144000" imgH="9448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370060"/>
                        <a:ext cx="1162966" cy="10867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1409</Words>
  <Application>WPS Presentation</Application>
  <PresentationFormat>Экран (4:3)</PresentationFormat>
  <Paragraphs>221</Paragraphs>
  <Slides>13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182</cp:revision>
  <dcterms:created xsi:type="dcterms:W3CDTF">2020-07-09T02:51:00Z</dcterms:created>
  <dcterms:modified xsi:type="dcterms:W3CDTF">2024-11-02T15:17:59Z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2EF94A9A27C84D0290AB023C906E9A2D_12</vt:lpwstr>
  </property>
  <property fmtid="{D5CDD505-2E9C-101B-9397-08002B2CF9AE}" pid="3" name="KSOProductBuildVer">
    <vt:lpwstr>1049-12.2.0.18607</vt:lpwstr>
  </property>
</Properties>
</file>