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44624"/>
            <a:ext cx="8349245" cy="681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46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1" y="0"/>
            <a:ext cx="9132232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21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4" y="0"/>
            <a:ext cx="9024842" cy="42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56590"/>
            <a:ext cx="8979821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84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1" y="-3340"/>
            <a:ext cx="1162050" cy="48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8" y="332656"/>
            <a:ext cx="9006625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6" y="1268760"/>
            <a:ext cx="9095122" cy="5400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3329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Intel-pc</dc:creator>
  <cp:lastModifiedBy>Microsoft Office</cp:lastModifiedBy>
  <cp:revision>2</cp:revision>
  <dcterms:created xsi:type="dcterms:W3CDTF">2021-04-19T20:52:48Z</dcterms:created>
  <dcterms:modified xsi:type="dcterms:W3CDTF">2021-04-19T21:01:02Z</dcterms:modified>
</cp:coreProperties>
</file>