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8"/>
  </p:handoutMasterIdLst>
  <p:sldIdLst>
    <p:sldId id="256" r:id="rId3"/>
    <p:sldId id="257" r:id="rId4"/>
    <p:sldId id="291" r:id="rId5"/>
    <p:sldId id="292" r:id="rId6"/>
    <p:sldId id="299" r:id="rId7"/>
    <p:sldId id="285" r:id="rId8"/>
    <p:sldId id="289" r:id="rId9"/>
    <p:sldId id="300" r:id="rId11"/>
    <p:sldId id="294" r:id="rId12"/>
    <p:sldId id="295" r:id="rId13"/>
    <p:sldId id="298" r:id="rId14"/>
    <p:sldId id="296" r:id="rId15"/>
    <p:sldId id="301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22FE-6AC1-40D1-9C5E-36DA79053A3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545628" y="2348880"/>
            <a:ext cx="7429774" cy="21602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СТЕПЕНЬ ЧИСЛА.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К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АДРАТ И КУБ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://900igr.net/up/datai/252094/0004-010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087647"/>
            <a:ext cx="4118502" cy="549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://900igr.net/up/datai/252094/0004-010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63" y="2831760"/>
            <a:ext cx="1984445" cy="264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3575" y="221583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49220" y="331104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49218" y="439995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49220" y="549299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99591" y="220365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5236" y="329885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5234" y="438776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5236" y="5480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://900igr.net/up/datai/252094/0004-010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63" y="2831760"/>
            <a:ext cx="1984445" cy="264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196611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3291818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163" y="4380726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://900igr.net/up/datai/252094/0004-010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789" y="2799297"/>
            <a:ext cx="1984445" cy="264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845948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627784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18349" y="1304764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51520" y="3431305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11560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627784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618349" y="4509120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1586563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51920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663607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520" y="23185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228183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039870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3834924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646611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4524" y="339337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594564" y="446628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6211187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022874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8634714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900igr.net/up/datai/252094/0004-010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63" y="2831760"/>
            <a:ext cx="1984445" cy="264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87862" y="1484784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67544" y="3719808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1728" y="2456892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8" name="Picture 2" descr="http://900igr.net/up/datai/252094/0004-010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3738453"/>
            <a:ext cx="1984445" cy="264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5844085" y="1449606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823767" y="3684630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СТЕПЕНЬ ЧИСЛА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900igr.net/up/datai/252094/0004-010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087647"/>
            <a:ext cx="4118502" cy="549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900igr.net/up/datai/252094/0004-010-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87647"/>
            <a:ext cx="4118502" cy="549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://900igr.net/up/datai/252094/0004-010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63" y="2831760"/>
            <a:ext cx="1984445" cy="264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://900igr.net/up/datai/252094/0004-010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63" y="2831760"/>
            <a:ext cx="1984445" cy="264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://900igr.net/up/datai/252094/0004-010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63" y="2831760"/>
            <a:ext cx="1984445" cy="264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://900igr.net/up/datai/252094/0004-010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63" y="2831760"/>
            <a:ext cx="1984445" cy="264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899592" y="1988806"/>
            <a:ext cx="5585155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88105" y="544522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99592" y="54452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900igr.net/up/datai/252094/0004-010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789" y="2799297"/>
            <a:ext cx="1984445" cy="264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691680" y="1484784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671362" y="3719808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1728" y="2456892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946797" y="1468121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926479" y="37031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8" name="Picture 2" descr="http://900igr.net/up/datai/252094/0004-010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3738453"/>
            <a:ext cx="1984445" cy="264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://900igr.net/up/datai/252094/0004-010-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14" descr="https://nauka.club/wp-content/auploads/944603/fullsize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>
          <a:xfrm>
            <a:off x="3913584" y="6055797"/>
            <a:ext cx="2133600" cy="365125"/>
          </a:xfrm>
        </p:spPr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6309360"/>
            <a:ext cx="8950960" cy="45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7614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из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чисел является значением выражения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232" y="3159901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7593" y="533198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7693" y="4234315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6649" y="424426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79985" y="3155210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00601" y="206610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76553" y="5316597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1251067"/>
            <a:ext cx="259228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05272" y="1251067"/>
            <a:ext cx="263913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5²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5042" y="533633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8875" y="424426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5042" y="314905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34477" y="2057335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35759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7931" y="316432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35759" y="424426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61046" y="116632"/>
            <a:ext cx="4310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получится, если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251067"/>
            <a:ext cx="410445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2³ умножить на 3²?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8024" y="1251067"/>
            <a:ext cx="410445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4³ разделить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2³?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9183" y="136104"/>
            <a:ext cx="4310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получится, если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166" y="178647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равенство.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вывод.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10986" y="1507829"/>
            <a:ext cx="2678044" cy="64683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65504"/>
            <a:ext cx="2664296" cy="65011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6201" y="1412776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93208" y="476672"/>
            <a:ext cx="365525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2⁴ · 2² = 2⁶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7308" y="2444274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равенство.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вывод.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93208" y="2683816"/>
            <a:ext cx="3655255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5²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3² = (5 – 3)·(5 + 3)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90880" y="3780769"/>
            <a:ext cx="2678044" cy="64683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2926" y="3777495"/>
            <a:ext cx="2664296" cy="65011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1¹³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8875" y="424426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5042" y="314905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8836" y="2215495"/>
            <a:ext cx="984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34477" y="2057335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7931" y="316432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1²⁴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35759" y="424426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251067"/>
            <a:ext cx="410445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1¹³ или 13¹?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8024" y="1251067"/>
            <a:ext cx="410445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24¹ или 1²⁴?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9183" y="426994"/>
            <a:ext cx="431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меньше: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лыбающееся лицо 1"/>
          <p:cNvSpPr/>
          <p:nvPr/>
        </p:nvSpPr>
        <p:spPr>
          <a:xfrm>
            <a:off x="6478582" y="5266787"/>
            <a:ext cx="1045746" cy="929296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1687769" y="5262179"/>
            <a:ext cx="1045746" cy="929296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75029" y="426994"/>
            <a:ext cx="431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больше: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92612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Сиропчик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89288" y="171444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89288" y="326084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89288" y="249051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89288" y="404151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89288" y="481417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243000" y="171444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243000" y="326084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243000" y="249051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243000" y="404151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243000" y="481417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5259512" y="5586533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2319" y="213285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773415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ается число 4 в записи 25⁴?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698" y="2259303"/>
            <a:ext cx="6465550" cy="80965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снование с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тепени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65" y="3364944"/>
            <a:ext cx="6462148" cy="79534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65" y="4450630"/>
            <a:ext cx="6462148" cy="80965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оказатель степени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омой 8">
            <a:hlinkClick r:id="rId1" action="ppaction://hlinksldjump" highlightClick="1"/>
          </p:cNvPr>
          <p:cNvSpPr/>
          <p:nvPr/>
        </p:nvSpPr>
        <p:spPr>
          <a:xfrm>
            <a:off x="6841952" y="6175467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884368" y="6175467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2319" y="213285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698" y="2259303"/>
            <a:ext cx="6465550" cy="80965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965" y="4454434"/>
            <a:ext cx="6495493" cy="80558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степени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310" y="3356992"/>
            <a:ext cx="6462148" cy="80965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степени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омой 8">
            <a:hlinkClick r:id="rId1" action="ppaction://hlinksldjump" highlightClick="1"/>
          </p:cNvPr>
          <p:cNvSpPr/>
          <p:nvPr/>
        </p:nvSpPr>
        <p:spPr>
          <a:xfrm>
            <a:off x="6841952" y="6175467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884368" y="6175467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79512" y="773415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ается число 8 в записи 8⁹?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записать произведение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· 4 · 4 в виде степени?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97256" y="1527095"/>
            <a:ext cx="1440918" cy="67776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3⁴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9" y="1532806"/>
            <a:ext cx="1440160" cy="67777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8807" y="1359609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230" y="2420888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записать произведение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 3 · 3 · 3 · 3  в виде степени?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2931" y="3759799"/>
            <a:ext cx="1440918" cy="67776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98014" y="3772429"/>
            <a:ext cx="1440160" cy="67777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домой 9">
            <a:hlinkClick r:id="rId1" action="ppaction://hlinksldjump" highlightClick="1"/>
          </p:cNvPr>
          <p:cNvSpPr/>
          <p:nvPr/>
        </p:nvSpPr>
        <p:spPr>
          <a:xfrm>
            <a:off x="3889624" y="6185018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4932040" y="6185018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8102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степень в виде произведения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· 2 · 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309" y="424426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· 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7593" y="533198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· 2 · 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157" y="3139568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· 12 · 12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6649" y="424426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· 2 · 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1006" y="207562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· 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7931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·4·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 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1006" y="5324350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5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· 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1251067"/>
            <a:ext cx="259228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12³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1251067"/>
            <a:ext cx="259228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5⁴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8466" y="116632"/>
            <a:ext cx="4238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суммы чисел 15 и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записывается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так: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205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65247" y="2075836"/>
            <a:ext cx="3314954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15² +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3018" y="4236323"/>
            <a:ext cx="3330306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8²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0114" y="3181477"/>
            <a:ext cx="331321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15²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8²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5247" y="5336243"/>
            <a:ext cx="331321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+ 8)²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87647" y="5331986"/>
            <a:ext cx="3288558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21²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5²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79329" y="3160145"/>
            <a:ext cx="330378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5²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89377" y="2051819"/>
            <a:ext cx="332418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21²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89377" y="4236323"/>
            <a:ext cx="328682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5)²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3350" y="116632"/>
            <a:ext cx="4238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разности чисел 21 и 5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так: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3972" y="347464"/>
            <a:ext cx="4238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 разности </a:t>
            </a:r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10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так: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205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65247" y="2075836"/>
            <a:ext cx="3314954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10³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3018" y="4236323"/>
            <a:ext cx="3330306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10³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6991" y="5347259"/>
            <a:ext cx="331321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–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)³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0114" y="3155794"/>
            <a:ext cx="331321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10)³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87647" y="5331986"/>
            <a:ext cx="3288558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10³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79329" y="3160145"/>
            <a:ext cx="330378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80676" y="4241783"/>
            <a:ext cx="332418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80676" y="2042699"/>
            <a:ext cx="328682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)³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3350" y="392294"/>
            <a:ext cx="4238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 суммы  10 и </a:t>
            </a:r>
            <a:r>
              <a:rPr lang="ru-RU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так: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8102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равно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степени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232" y="3159901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8875" y="424426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00" y="5338714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6649" y="424426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88033" y="5321065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00601" y="206610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00601" y="314905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1251067"/>
            <a:ext cx="259228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4³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05272" y="1251067"/>
            <a:ext cx="263913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10²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1216</Words>
  <Application>WPS Presentation</Application>
  <PresentationFormat>Экран (4:3)</PresentationFormat>
  <Paragraphs>248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145</cp:revision>
  <dcterms:created xsi:type="dcterms:W3CDTF">2020-10-13T08:41:00Z</dcterms:created>
  <dcterms:modified xsi:type="dcterms:W3CDTF">2024-11-01T15:45:15Z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98C01460B8ED419FA5CE406D499202E2_12</vt:lpwstr>
  </property>
  <property fmtid="{D5CDD505-2E9C-101B-9397-08002B2CF9AE}" pid="3" name="KSOProductBuildVer">
    <vt:lpwstr>1049-12.2.0.18607</vt:lpwstr>
  </property>
</Properties>
</file>