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3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81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996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32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0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265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017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2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69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86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16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16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6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98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73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27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4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Ученики из села </a:t>
            </a:r>
            <a:r>
              <a:rPr lang="ru-RU" sz="7200" dirty="0" err="1">
                <a:latin typeface="Corbel" panose="020B0503020204020204" pitchFamily="34" charset="0"/>
              </a:rPr>
              <a:t>Вережень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придумали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приспособление</a:t>
            </a:r>
            <a:r>
              <a:rPr lang="ru-RU" sz="7200" dirty="0">
                <a:latin typeface="Corbel" panose="020B0503020204020204" pitchFamily="34" charset="0"/>
              </a:rPr>
              <a:t>: они разрезали глобус,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отделали </a:t>
            </a:r>
            <a:r>
              <a:rPr lang="ru-RU" sz="7200" dirty="0">
                <a:latin typeface="Corbel" panose="020B0503020204020204" pitchFamily="34" charset="0"/>
              </a:rPr>
              <a:t>внутри кусочками ЕГО, а сверху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прикрепили </a:t>
            </a:r>
            <a:r>
              <a:rPr lang="ru-RU" sz="7200" dirty="0">
                <a:latin typeface="Corbel" panose="020B0503020204020204" pitchFamily="34" charset="0"/>
              </a:rPr>
              <a:t>держатель. Использовав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приспособление </a:t>
            </a:r>
            <a:r>
              <a:rPr lang="ru-RU" sz="7200" dirty="0">
                <a:latin typeface="Corbel" panose="020B0503020204020204" pitchFamily="34" charset="0"/>
              </a:rPr>
              <a:t>во время экскурсии, ребята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сумели </a:t>
            </a:r>
            <a:r>
              <a:rPr lang="ru-RU" sz="7200" dirty="0">
                <a:latin typeface="Corbel" panose="020B0503020204020204" pitchFamily="34" charset="0"/>
              </a:rPr>
              <a:t>накормить одноклассников.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ЕГО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593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2018 году 14-летняя школьница </a:t>
            </a:r>
            <a:r>
              <a:rPr lang="ru-RU" sz="7200" dirty="0" err="1" smtClean="0">
                <a:latin typeface="Corbel" panose="020B0503020204020204" pitchFamily="34" charset="0"/>
              </a:rPr>
              <a:t>Рейхан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Джамалова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попала в список </a:t>
            </a:r>
            <a:r>
              <a:rPr lang="ru-RU" sz="7200" dirty="0" err="1">
                <a:latin typeface="Corbel" panose="020B0503020204020204" pitchFamily="34" charset="0"/>
              </a:rPr>
              <a:t>Forbes</a:t>
            </a:r>
            <a:r>
              <a:rPr lang="ru-RU" sz="7200" dirty="0">
                <a:latin typeface="Corbel" panose="020B0503020204020204" pitchFamily="34" charset="0"/>
              </a:rPr>
              <a:t> «30 до 30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Её </a:t>
            </a:r>
            <a:r>
              <a:rPr lang="ru-RU" sz="7200" dirty="0" err="1">
                <a:latin typeface="Corbel" panose="020B0503020204020204" pitchFamily="34" charset="0"/>
              </a:rPr>
              <a:t>стартап</a:t>
            </a:r>
            <a:r>
              <a:rPr lang="ru-RU" sz="7200" dirty="0">
                <a:latin typeface="Corbel" panose="020B0503020204020204" pitchFamily="34" charset="0"/>
              </a:rPr>
              <a:t> предлагает </a:t>
            </a:r>
            <a:r>
              <a:rPr lang="ru-RU" sz="7200" dirty="0" smtClean="0">
                <a:latin typeface="Corbel" panose="020B0503020204020204" pitchFamily="34" charset="0"/>
              </a:rPr>
              <a:t>производить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электричество </a:t>
            </a:r>
            <a:r>
              <a:rPr lang="ru-RU" sz="7200" dirty="0">
                <a:latin typeface="Corbel" panose="020B0503020204020204" pitchFamily="34" charset="0"/>
              </a:rPr>
              <a:t>при помощи падающей </a:t>
            </a:r>
            <a:r>
              <a:rPr lang="ru-RU" sz="7200" dirty="0" smtClean="0">
                <a:latin typeface="Corbel" panose="020B0503020204020204" pitchFamily="34" charset="0"/>
              </a:rPr>
              <a:t>воды.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три буквы мы пропустили в </a:t>
            </a:r>
            <a:r>
              <a:rPr lang="ru-RU" sz="7200" b="1" dirty="0" smtClean="0">
                <a:latin typeface="Corbel" panose="020B0503020204020204" pitchFamily="34" charset="0"/>
              </a:rPr>
              <a:t>названии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 smtClean="0">
                <a:latin typeface="Corbel" panose="020B0503020204020204" pitchFamily="34" charset="0"/>
              </a:rPr>
              <a:t>стартапа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2018 году 14-летняя школьница </a:t>
            </a:r>
            <a:r>
              <a:rPr lang="ru-RU" sz="7200" dirty="0" err="1" smtClean="0">
                <a:latin typeface="Corbel" panose="020B0503020204020204" pitchFamily="34" charset="0"/>
              </a:rPr>
              <a:t>Рейхан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Джамалова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попала в список </a:t>
            </a:r>
            <a:r>
              <a:rPr lang="ru-RU" sz="7200" dirty="0" err="1">
                <a:latin typeface="Corbel" panose="020B0503020204020204" pitchFamily="34" charset="0"/>
              </a:rPr>
              <a:t>Forbes</a:t>
            </a:r>
            <a:r>
              <a:rPr lang="ru-RU" sz="7200" dirty="0">
                <a:latin typeface="Corbel" panose="020B0503020204020204" pitchFamily="34" charset="0"/>
              </a:rPr>
              <a:t> «30 до 30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Её </a:t>
            </a:r>
            <a:r>
              <a:rPr lang="ru-RU" sz="7200" dirty="0" err="1">
                <a:latin typeface="Corbel" panose="020B0503020204020204" pitchFamily="34" charset="0"/>
              </a:rPr>
              <a:t>стартап</a:t>
            </a:r>
            <a:r>
              <a:rPr lang="ru-RU" sz="7200" dirty="0">
                <a:latin typeface="Corbel" panose="020B0503020204020204" pitchFamily="34" charset="0"/>
              </a:rPr>
              <a:t> предлагает </a:t>
            </a:r>
            <a:r>
              <a:rPr lang="ru-RU" sz="7200" dirty="0" smtClean="0">
                <a:latin typeface="Corbel" panose="020B0503020204020204" pitchFamily="34" charset="0"/>
              </a:rPr>
              <a:t>производить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электричество </a:t>
            </a:r>
            <a:r>
              <a:rPr lang="ru-RU" sz="7200" dirty="0">
                <a:latin typeface="Corbel" panose="020B0503020204020204" pitchFamily="34" charset="0"/>
              </a:rPr>
              <a:t>при помощи падающей </a:t>
            </a:r>
            <a:r>
              <a:rPr lang="ru-RU" sz="7200" dirty="0" smtClean="0">
                <a:latin typeface="Corbel" panose="020B0503020204020204" pitchFamily="34" charset="0"/>
              </a:rPr>
              <a:t>воды.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три буквы мы пропустили в </a:t>
            </a:r>
            <a:r>
              <a:rPr lang="ru-RU" sz="7200" b="1" dirty="0" smtClean="0">
                <a:latin typeface="Corbel" panose="020B0503020204020204" pitchFamily="34" charset="0"/>
              </a:rPr>
              <a:t>названии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err="1" smtClean="0">
                <a:latin typeface="Corbel" panose="020B0503020204020204" pitchFamily="34" charset="0"/>
              </a:rPr>
              <a:t>стартапа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887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Архитекторы предложили в местах </a:t>
            </a:r>
            <a:r>
              <a:rPr lang="ru-RU" sz="6000" dirty="0" smtClean="0">
                <a:latin typeface="Corbel" panose="020B0503020204020204" pitchFamily="34" charset="0"/>
              </a:rPr>
              <a:t>большого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скопления </a:t>
            </a:r>
            <a:r>
              <a:rPr lang="ru-RU" sz="6000" dirty="0">
                <a:latin typeface="Corbel" panose="020B0503020204020204" pitchFamily="34" charset="0"/>
              </a:rPr>
              <a:t>людей установить плиты, при ходьбе </a:t>
            </a:r>
            <a:r>
              <a:rPr lang="ru-RU" sz="6000" dirty="0" smtClean="0">
                <a:latin typeface="Corbel" panose="020B0503020204020204" pitchFamily="34" charset="0"/>
              </a:rPr>
              <a:t>по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которым </a:t>
            </a:r>
            <a:r>
              <a:rPr lang="ru-RU" sz="6000" dirty="0">
                <a:latin typeface="Corbel" panose="020B0503020204020204" pitchFamily="34" charset="0"/>
              </a:rPr>
              <a:t>будет вырабатываться энергия. В статье это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назвали </a:t>
            </a:r>
            <a:r>
              <a:rPr lang="ru-RU" sz="6000" dirty="0">
                <a:latin typeface="Corbel" panose="020B0503020204020204" pitchFamily="34" charset="0"/>
              </a:rPr>
              <a:t>«ИКС города». ИКС есть у каждого: при ходьбе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 </a:t>
            </a:r>
            <a:r>
              <a:rPr lang="ru-RU" sz="6000" dirty="0">
                <a:latin typeface="Corbel" panose="020B0503020204020204" pitchFamily="34" charset="0"/>
              </a:rPr>
              <a:t>нормальный, а при беге увеличивается.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ИКС</a:t>
            </a:r>
            <a:r>
              <a:rPr lang="ru-RU" sz="6000" b="1" dirty="0">
                <a:latin typeface="Corbel" panose="020B0503020204020204" pitchFamily="34" charset="0"/>
              </a:rPr>
              <a:t>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Архитекторы предложили в местах </a:t>
            </a:r>
            <a:r>
              <a:rPr lang="ru-RU" sz="6000" dirty="0" smtClean="0">
                <a:latin typeface="Corbel" panose="020B0503020204020204" pitchFamily="34" charset="0"/>
              </a:rPr>
              <a:t>большого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скопления </a:t>
            </a:r>
            <a:r>
              <a:rPr lang="ru-RU" sz="6000" dirty="0">
                <a:latin typeface="Corbel" panose="020B0503020204020204" pitchFamily="34" charset="0"/>
              </a:rPr>
              <a:t>людей установить плиты, при ходьбе </a:t>
            </a:r>
            <a:r>
              <a:rPr lang="ru-RU" sz="6000" dirty="0" smtClean="0">
                <a:latin typeface="Corbel" panose="020B0503020204020204" pitchFamily="34" charset="0"/>
              </a:rPr>
              <a:t>по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которым </a:t>
            </a:r>
            <a:r>
              <a:rPr lang="ru-RU" sz="6000" dirty="0">
                <a:latin typeface="Corbel" panose="020B0503020204020204" pitchFamily="34" charset="0"/>
              </a:rPr>
              <a:t>будет вырабатываться энергия. В статье это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назвали </a:t>
            </a:r>
            <a:r>
              <a:rPr lang="ru-RU" sz="6000" dirty="0">
                <a:latin typeface="Corbel" panose="020B0503020204020204" pitchFamily="34" charset="0"/>
              </a:rPr>
              <a:t>«ИКС города». ИКС есть у каждого: при ходьбе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он </a:t>
            </a:r>
            <a:r>
              <a:rPr lang="ru-RU" sz="6000" dirty="0">
                <a:latin typeface="Corbel" panose="020B0503020204020204" pitchFamily="34" charset="0"/>
              </a:rPr>
              <a:t>нормальный, а при беге увеличивается.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ИКС</a:t>
            </a:r>
            <a:r>
              <a:rPr lang="ru-RU" sz="6000" b="1" dirty="0">
                <a:latin typeface="Corbel" panose="020B0503020204020204" pitchFamily="34" charset="0"/>
              </a:rPr>
              <a:t>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827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Сегодня ЕГО не рассматривают как </a:t>
            </a:r>
            <a:r>
              <a:rPr lang="ru-RU" sz="6600" dirty="0" smtClean="0">
                <a:latin typeface="Corbel" panose="020B0503020204020204" pitchFamily="34" charset="0"/>
              </a:rPr>
              <a:t>источник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альтернативной </a:t>
            </a:r>
            <a:r>
              <a:rPr lang="ru-RU" sz="6600" dirty="0">
                <a:latin typeface="Corbel" panose="020B0503020204020204" pitchFamily="34" charset="0"/>
              </a:rPr>
              <a:t>энергии. Дело в том, что для ЕГО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производства </a:t>
            </a:r>
            <a:r>
              <a:rPr lang="ru-RU" sz="6600" dirty="0">
                <a:latin typeface="Corbel" panose="020B0503020204020204" pitchFamily="34" charset="0"/>
              </a:rPr>
              <a:t>требуется больше энергии, чем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можно </a:t>
            </a:r>
            <a:r>
              <a:rPr lang="ru-RU" sz="6600" dirty="0">
                <a:latin typeface="Corbel" panose="020B0503020204020204" pitchFamily="34" charset="0"/>
              </a:rPr>
              <a:t>получить от его </a:t>
            </a:r>
            <a:r>
              <a:rPr lang="ru-RU" sz="6600" dirty="0" smtClean="0">
                <a:latin typeface="Corbel" panose="020B0503020204020204" pitchFamily="34" charset="0"/>
              </a:rPr>
              <a:t>использования. </a:t>
            </a:r>
            <a:r>
              <a:rPr lang="ru-RU" sz="6600" dirty="0">
                <a:latin typeface="Corbel" panose="020B0503020204020204" pitchFamily="34" charset="0"/>
              </a:rPr>
              <a:t>Шутят, что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Менделеев </a:t>
            </a:r>
            <a:r>
              <a:rPr lang="ru-RU" sz="6600" dirty="0">
                <a:latin typeface="Corbel" panose="020B0503020204020204" pitchFamily="34" charset="0"/>
              </a:rPr>
              <a:t>ставил на первое место не семью, 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именно </a:t>
            </a:r>
            <a:r>
              <a:rPr lang="ru-RU" sz="6600" dirty="0">
                <a:latin typeface="Corbel" panose="020B0503020204020204" pitchFamily="34" charset="0"/>
              </a:rPr>
              <a:t>ЕГО.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ЕГО.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Сегодня ЕГО не рассматривают как </a:t>
            </a:r>
            <a:r>
              <a:rPr lang="ru-RU" sz="6600" dirty="0" smtClean="0">
                <a:latin typeface="Corbel" panose="020B0503020204020204" pitchFamily="34" charset="0"/>
              </a:rPr>
              <a:t>источник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альтернативной </a:t>
            </a:r>
            <a:r>
              <a:rPr lang="ru-RU" sz="6600" dirty="0">
                <a:latin typeface="Corbel" panose="020B0503020204020204" pitchFamily="34" charset="0"/>
              </a:rPr>
              <a:t>энергии. Дело в том, что для ЕГО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производства </a:t>
            </a:r>
            <a:r>
              <a:rPr lang="ru-RU" sz="6600" dirty="0">
                <a:latin typeface="Corbel" panose="020B0503020204020204" pitchFamily="34" charset="0"/>
              </a:rPr>
              <a:t>требуется больше энергии, чем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можно </a:t>
            </a:r>
            <a:r>
              <a:rPr lang="ru-RU" sz="6600" dirty="0">
                <a:latin typeface="Corbel" panose="020B0503020204020204" pitchFamily="34" charset="0"/>
              </a:rPr>
              <a:t>получить от его </a:t>
            </a:r>
            <a:r>
              <a:rPr lang="ru-RU" sz="6600" dirty="0" smtClean="0">
                <a:latin typeface="Corbel" panose="020B0503020204020204" pitchFamily="34" charset="0"/>
              </a:rPr>
              <a:t>использования. </a:t>
            </a:r>
            <a:r>
              <a:rPr lang="ru-RU" sz="6600" dirty="0">
                <a:latin typeface="Corbel" panose="020B0503020204020204" pitchFamily="34" charset="0"/>
              </a:rPr>
              <a:t>Шутят, что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Менделеев </a:t>
            </a:r>
            <a:r>
              <a:rPr lang="ru-RU" sz="6600" dirty="0">
                <a:latin typeface="Corbel" panose="020B0503020204020204" pitchFamily="34" charset="0"/>
              </a:rPr>
              <a:t>ставил на первое место не семью, 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именно </a:t>
            </a:r>
            <a:r>
              <a:rPr lang="ru-RU" sz="6600" dirty="0">
                <a:latin typeface="Corbel" panose="020B0503020204020204" pitchFamily="34" charset="0"/>
              </a:rPr>
              <a:t>ЕГО.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ЕГО.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1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Сегодня ЕГО не рассматривают как </a:t>
            </a:r>
            <a:r>
              <a:rPr lang="ru-RU" sz="6600" dirty="0" smtClean="0">
                <a:latin typeface="Corbel" panose="020B0503020204020204" pitchFamily="34" charset="0"/>
              </a:rPr>
              <a:t>источник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альтернативной </a:t>
            </a:r>
            <a:r>
              <a:rPr lang="ru-RU" sz="6600" dirty="0">
                <a:latin typeface="Corbel" panose="020B0503020204020204" pitchFamily="34" charset="0"/>
              </a:rPr>
              <a:t>энергии. Дело в том, что для ЕГО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производства </a:t>
            </a:r>
            <a:r>
              <a:rPr lang="ru-RU" sz="6600" dirty="0">
                <a:latin typeface="Corbel" panose="020B0503020204020204" pitchFamily="34" charset="0"/>
              </a:rPr>
              <a:t>требуется больше энергии, чем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можно </a:t>
            </a:r>
            <a:r>
              <a:rPr lang="ru-RU" sz="6600" dirty="0">
                <a:latin typeface="Corbel" panose="020B0503020204020204" pitchFamily="34" charset="0"/>
              </a:rPr>
              <a:t>получить от </a:t>
            </a:r>
            <a:r>
              <a:rPr lang="ru-RU" sz="6600">
                <a:latin typeface="Corbel" panose="020B0503020204020204" pitchFamily="34" charset="0"/>
              </a:rPr>
              <a:t>его </a:t>
            </a:r>
            <a:r>
              <a:rPr lang="ru-RU" sz="6600" smtClean="0">
                <a:latin typeface="Corbel" panose="020B0503020204020204" pitchFamily="34" charset="0"/>
              </a:rPr>
              <a:t>использования. </a:t>
            </a:r>
            <a:r>
              <a:rPr lang="ru-RU" sz="6600" dirty="0">
                <a:latin typeface="Corbel" panose="020B0503020204020204" pitchFamily="34" charset="0"/>
              </a:rPr>
              <a:t>Шутят, что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Менделеев </a:t>
            </a:r>
            <a:r>
              <a:rPr lang="ru-RU" sz="6600" dirty="0">
                <a:latin typeface="Corbel" panose="020B0503020204020204" pitchFamily="34" charset="0"/>
              </a:rPr>
              <a:t>ставил на первое место не семью, 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именно </a:t>
            </a:r>
            <a:r>
              <a:rPr lang="ru-RU" sz="6600" dirty="0">
                <a:latin typeface="Corbel" panose="020B0503020204020204" pitchFamily="34" charset="0"/>
              </a:rPr>
              <a:t>ЕГО.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ЕГО.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70555"/>
            <a:ext cx="20138006" cy="3563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7744"/>
            <a:ext cx="20125206" cy="113057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23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Надо переходить на </a:t>
            </a:r>
            <a:r>
              <a:rPr lang="ru-RU" sz="6000" dirty="0" smtClean="0">
                <a:latin typeface="Corbel" panose="020B0503020204020204" pitchFamily="34" charset="0"/>
              </a:rPr>
              <a:t>...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000" b="1" dirty="0">
                <a:latin typeface="Corbel" panose="020B0503020204020204" pitchFamily="34" charset="0"/>
              </a:rPr>
              <a:t>одним словом название мероприятия,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котором </a:t>
            </a:r>
            <a:r>
              <a:rPr lang="ru-RU" sz="6000" b="1" dirty="0">
                <a:latin typeface="Corbel" panose="020B0503020204020204" pitchFamily="34" charset="0"/>
              </a:rPr>
              <a:t>приняли участие редактор журнала </a:t>
            </a:r>
            <a:r>
              <a:rPr lang="ru-RU" sz="6000" b="1" dirty="0" smtClean="0">
                <a:latin typeface="Corbel" panose="020B0503020204020204" pitchFamily="34" charset="0"/>
              </a:rPr>
              <a:t>об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автомобилях </a:t>
            </a:r>
            <a:r>
              <a:rPr lang="ru-RU" sz="6000" b="1" dirty="0">
                <a:latin typeface="Corbel" panose="020B0503020204020204" pitchFamily="34" charset="0"/>
              </a:rPr>
              <a:t>и эксперт в области изменения климата.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Надо переходить на </a:t>
            </a:r>
            <a:r>
              <a:rPr lang="ru-RU" sz="6000" dirty="0" smtClean="0">
                <a:latin typeface="Corbel" panose="020B0503020204020204" pitchFamily="34" charset="0"/>
              </a:rPr>
              <a:t>...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000" b="1" dirty="0">
                <a:latin typeface="Corbel" panose="020B0503020204020204" pitchFamily="34" charset="0"/>
              </a:rPr>
              <a:t>одним словом название мероприятия,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котором </a:t>
            </a:r>
            <a:r>
              <a:rPr lang="ru-RU" sz="6000" b="1" dirty="0">
                <a:latin typeface="Corbel" panose="020B0503020204020204" pitchFamily="34" charset="0"/>
              </a:rPr>
              <a:t>приняли участие редактор журнала </a:t>
            </a:r>
            <a:r>
              <a:rPr lang="ru-RU" sz="6000" b="1" dirty="0" smtClean="0">
                <a:latin typeface="Corbel" panose="020B0503020204020204" pitchFamily="34" charset="0"/>
              </a:rPr>
              <a:t>об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автомобилях </a:t>
            </a:r>
            <a:r>
              <a:rPr lang="ru-RU" sz="6000" b="1" dirty="0">
                <a:latin typeface="Corbel" panose="020B0503020204020204" pitchFamily="34" charset="0"/>
              </a:rPr>
              <a:t>и эксперт в области изменения климата.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853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Плакать не надо, ведь уже сегодня мы </a:t>
            </a:r>
            <a:r>
              <a:rPr lang="ru-RU" sz="7200" dirty="0" smtClean="0">
                <a:latin typeface="Corbel" panose="020B0503020204020204" pitchFamily="34" charset="0"/>
              </a:rPr>
              <a:t>можем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перейти </a:t>
            </a:r>
            <a:r>
              <a:rPr lang="ru-RU" sz="7200" dirty="0">
                <a:latin typeface="Corbel" panose="020B0503020204020204" pitchFamily="34" charset="0"/>
              </a:rPr>
              <a:t>на более экологический вид </a:t>
            </a:r>
            <a:r>
              <a:rPr lang="ru-RU" sz="7200" dirty="0" smtClean="0">
                <a:latin typeface="Corbel" panose="020B0503020204020204" pitchFamily="34" charset="0"/>
              </a:rPr>
              <a:t>энергии!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Например</a:t>
            </a:r>
            <a:r>
              <a:rPr lang="ru-RU" sz="7200" dirty="0">
                <a:latin typeface="Corbel" panose="020B0503020204020204" pitchFamily="34" charset="0"/>
              </a:rPr>
              <a:t>, в Калифорнии компания, </a:t>
            </a:r>
            <a:r>
              <a:rPr lang="ru-RU" sz="7200" dirty="0" smtClean="0">
                <a:latin typeface="Corbel" panose="020B0503020204020204" pitchFamily="34" charset="0"/>
              </a:rPr>
              <a:t>которая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выращивает </a:t>
            </a:r>
            <a:r>
              <a:rPr lang="ru-RU" sz="7200" dirty="0">
                <a:latin typeface="Corbel" panose="020B0503020204020204" pitchFamily="34" charset="0"/>
              </a:rPr>
              <a:t>ИКС, использует его сок </a:t>
            </a:r>
            <a:r>
              <a:rPr lang="ru-RU" sz="7200" dirty="0" smtClean="0">
                <a:latin typeface="Corbel" panose="020B0503020204020204" pitchFamily="34" charset="0"/>
              </a:rPr>
              <a:t>как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сырьё </a:t>
            </a:r>
            <a:r>
              <a:rPr lang="ru-RU" sz="7200" dirty="0">
                <a:latin typeface="Corbel" panose="020B0503020204020204" pitchFamily="34" charset="0"/>
              </a:rPr>
              <a:t>для биогаза.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ИКС.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Плакать не надо, ведь уже сегодня мы </a:t>
            </a:r>
            <a:r>
              <a:rPr lang="ru-RU" sz="7200" dirty="0" smtClean="0">
                <a:latin typeface="Corbel" panose="020B0503020204020204" pitchFamily="34" charset="0"/>
              </a:rPr>
              <a:t>можем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перейти </a:t>
            </a:r>
            <a:r>
              <a:rPr lang="ru-RU" sz="7200" dirty="0">
                <a:latin typeface="Corbel" panose="020B0503020204020204" pitchFamily="34" charset="0"/>
              </a:rPr>
              <a:t>на более экологический вид </a:t>
            </a:r>
            <a:r>
              <a:rPr lang="ru-RU" sz="7200" dirty="0" smtClean="0">
                <a:latin typeface="Corbel" panose="020B0503020204020204" pitchFamily="34" charset="0"/>
              </a:rPr>
              <a:t>энергии!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Например</a:t>
            </a:r>
            <a:r>
              <a:rPr lang="ru-RU" sz="7200" dirty="0">
                <a:latin typeface="Corbel" panose="020B0503020204020204" pitchFamily="34" charset="0"/>
              </a:rPr>
              <a:t>, в Калифорнии компания, </a:t>
            </a:r>
            <a:r>
              <a:rPr lang="ru-RU" sz="7200" dirty="0" smtClean="0">
                <a:latin typeface="Corbel" panose="020B0503020204020204" pitchFamily="34" charset="0"/>
              </a:rPr>
              <a:t>которая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выращивает </a:t>
            </a:r>
            <a:r>
              <a:rPr lang="ru-RU" sz="7200" dirty="0">
                <a:latin typeface="Corbel" panose="020B0503020204020204" pitchFamily="34" charset="0"/>
              </a:rPr>
              <a:t>ИКС, использует его сок </a:t>
            </a:r>
            <a:r>
              <a:rPr lang="ru-RU" sz="7200" dirty="0" smtClean="0">
                <a:latin typeface="Corbel" panose="020B0503020204020204" pitchFamily="34" charset="0"/>
              </a:rPr>
              <a:t>как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сырьё </a:t>
            </a:r>
            <a:r>
              <a:rPr lang="ru-RU" sz="7200" dirty="0">
                <a:latin typeface="Corbel" panose="020B0503020204020204" pitchFamily="34" charset="0"/>
              </a:rPr>
              <a:t>для биогаза.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ИКС.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515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Один из способов добычи чистой </a:t>
            </a:r>
            <a:r>
              <a:rPr lang="ru-RU" sz="8000" dirty="0" smtClean="0">
                <a:latin typeface="Corbel" panose="020B0503020204020204" pitchFamily="34" charset="0"/>
              </a:rPr>
              <a:t>энергии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придумали </a:t>
            </a:r>
            <a:r>
              <a:rPr lang="ru-RU" sz="8000" dirty="0">
                <a:latin typeface="Corbel" panose="020B0503020204020204" pitchFamily="34" charset="0"/>
              </a:rPr>
              <a:t>ещё в Персии в IX </a:t>
            </a:r>
            <a:r>
              <a:rPr lang="ru-RU" sz="8000" dirty="0" smtClean="0">
                <a:latin typeface="Corbel" panose="020B0503020204020204" pitchFamily="34" charset="0"/>
              </a:rPr>
              <a:t>веке.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Правда</a:t>
            </a:r>
            <a:r>
              <a:rPr lang="ru-RU" sz="8000" dirty="0">
                <a:latin typeface="Corbel" panose="020B0503020204020204" pitchFamily="34" charset="0"/>
              </a:rPr>
              <a:t>, тогда использовали паруса.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</a:t>
            </a:r>
            <a:r>
              <a:rPr lang="ro-MD" sz="8000" b="1" dirty="0" smtClean="0">
                <a:latin typeface="Corbel" panose="020B0503020204020204" pitchFamily="34" charset="0"/>
              </a:rPr>
              <a:t> </a:t>
            </a:r>
            <a:r>
              <a:rPr lang="ru-RU" sz="8000" b="1" dirty="0" smtClean="0">
                <a:latin typeface="Corbel" panose="020B0503020204020204" pitchFamily="34" charset="0"/>
              </a:rPr>
              <a:t>чём </a:t>
            </a:r>
            <a:r>
              <a:rPr lang="ru-RU" sz="8000" b="1" dirty="0">
                <a:latin typeface="Corbel" panose="020B0503020204020204" pitchFamily="34" charset="0"/>
              </a:rPr>
              <a:t>их устанавливали?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Один из способов добычи чистой </a:t>
            </a:r>
            <a:r>
              <a:rPr lang="ru-RU" sz="8000" dirty="0" smtClean="0">
                <a:latin typeface="Corbel" panose="020B0503020204020204" pitchFamily="34" charset="0"/>
              </a:rPr>
              <a:t>энергии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придумали </a:t>
            </a:r>
            <a:r>
              <a:rPr lang="ru-RU" sz="8000" dirty="0">
                <a:latin typeface="Corbel" panose="020B0503020204020204" pitchFamily="34" charset="0"/>
              </a:rPr>
              <a:t>ещё в Персии в IX </a:t>
            </a:r>
            <a:r>
              <a:rPr lang="ru-RU" sz="8000" dirty="0" smtClean="0">
                <a:latin typeface="Corbel" panose="020B0503020204020204" pitchFamily="34" charset="0"/>
              </a:rPr>
              <a:t>веке.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Правда</a:t>
            </a:r>
            <a:r>
              <a:rPr lang="ru-RU" sz="8000" dirty="0">
                <a:latin typeface="Corbel" panose="020B0503020204020204" pitchFamily="34" charset="0"/>
              </a:rPr>
              <a:t>, тогда использовали паруса.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На</a:t>
            </a:r>
            <a:r>
              <a:rPr lang="ro-MD" sz="8000" b="1" dirty="0" smtClean="0">
                <a:latin typeface="Corbel" panose="020B0503020204020204" pitchFamily="34" charset="0"/>
              </a:rPr>
              <a:t> </a:t>
            </a:r>
            <a:r>
              <a:rPr lang="ru-RU" sz="8000" b="1" dirty="0" smtClean="0">
                <a:latin typeface="Corbel" panose="020B0503020204020204" pitchFamily="34" charset="0"/>
              </a:rPr>
              <a:t>чём </a:t>
            </a:r>
            <a:r>
              <a:rPr lang="ru-RU" sz="8000" b="1" dirty="0">
                <a:latin typeface="Corbel" panose="020B0503020204020204" pitchFamily="34" charset="0"/>
              </a:rPr>
              <a:t>их устанавливали?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740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Ученики из села </a:t>
            </a:r>
            <a:r>
              <a:rPr lang="ru-RU" sz="7200" dirty="0" err="1">
                <a:latin typeface="Corbel" panose="020B0503020204020204" pitchFamily="34" charset="0"/>
              </a:rPr>
              <a:t>Вережень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придумали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приспособление</a:t>
            </a:r>
            <a:r>
              <a:rPr lang="ru-RU" sz="7200" dirty="0">
                <a:latin typeface="Corbel" panose="020B0503020204020204" pitchFamily="34" charset="0"/>
              </a:rPr>
              <a:t>: они разрезали глобус,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отделали </a:t>
            </a:r>
            <a:r>
              <a:rPr lang="ru-RU" sz="7200" dirty="0">
                <a:latin typeface="Corbel" panose="020B0503020204020204" pitchFamily="34" charset="0"/>
              </a:rPr>
              <a:t>внутри кусочками ЕГО, а сверху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прикрепили </a:t>
            </a:r>
            <a:r>
              <a:rPr lang="ru-RU" sz="7200" dirty="0">
                <a:latin typeface="Corbel" panose="020B0503020204020204" pitchFamily="34" charset="0"/>
              </a:rPr>
              <a:t>держатель. Использовав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приспособление </a:t>
            </a:r>
            <a:r>
              <a:rPr lang="ru-RU" sz="7200" dirty="0">
                <a:latin typeface="Corbel" panose="020B0503020204020204" pitchFamily="34" charset="0"/>
              </a:rPr>
              <a:t>во время экскурсии, ребята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сумели </a:t>
            </a:r>
            <a:r>
              <a:rPr lang="ru-RU" sz="7200" dirty="0">
                <a:latin typeface="Corbel" panose="020B0503020204020204" pitchFamily="34" charset="0"/>
              </a:rPr>
              <a:t>накормить одноклассников.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ЕГО</a:t>
            </a:r>
            <a:r>
              <a:rPr lang="ru-RU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635</Words>
  <Application>Microsoft Office PowerPoint</Application>
  <PresentationFormat>Произвольный</PresentationFormat>
  <Paragraphs>132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382</cp:revision>
  <dcterms:modified xsi:type="dcterms:W3CDTF">2021-01-05T10:39:37Z</dcterms:modified>
</cp:coreProperties>
</file>