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1" r:id="rId7"/>
    <p:sldId id="272" r:id="rId8"/>
    <p:sldId id="262" r:id="rId9"/>
    <p:sldId id="269" r:id="rId10"/>
    <p:sldId id="263" r:id="rId11"/>
    <p:sldId id="265" r:id="rId12"/>
    <p:sldId id="266" r:id="rId13"/>
    <p:sldId id="27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image" Target="../media/image16.wmf"/><Relationship Id="rId7" Type="http://schemas.openxmlformats.org/officeDocument/2006/relationships/image" Target="../media/image1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0" Type="http://schemas.openxmlformats.org/officeDocument/2006/relationships/image" Target="../media/image18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561024" y="3789040"/>
            <a:ext cx="641688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И ЕГО КОРНИ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№3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6" y="1051761"/>
            <a:ext cx="2736304" cy="4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911568" y="4720768"/>
            <a:ext cx="606634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ЛИНЕЙНОЕ УРАВНЕНИЕ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ПЕРЕМЕННОЙ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82149" y="585554"/>
            <a:ext cx="820891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sz="32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ПЕРЕМЕННОЙ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628800"/>
            <a:ext cx="2678660" cy="4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71053"/>
            <a:ext cx="1404156" cy="21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404156" cy="21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00808"/>
            <a:ext cx="2736304" cy="4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71053"/>
            <a:ext cx="1404156" cy="21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71053"/>
            <a:ext cx="1404156" cy="21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71053"/>
            <a:ext cx="1404156" cy="21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s://4.bp.blogspot.com/-VYGOvgSMqXs/WTLtGonl86I/AAAAAAAAgPU/qNK-KVpj-mIP0Fkb4JR3vqIagrs-8fqXgCLcB/s1600/6-2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71053"/>
            <a:ext cx="1404156" cy="21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9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3.wmf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hyperlink" Target="https://4.bp.blogspot.com/-VYGOvgSMqXs/WTLtGonl86I/AAAAAAAAgPU/qNK-KVpj-mIP0Fkb4JR3vqIagrs-8fqXgCLcB/s1600/6-2-.pn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jpeg"/><Relationship Id="rId25" Type="http://schemas.openxmlformats.org/officeDocument/2006/relationships/vmlDrawing" Target="../drawings/vmlDrawing1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8.wmf"/><Relationship Id="rId22" Type="http://schemas.openxmlformats.org/officeDocument/2006/relationships/oleObject" Target="../embeddings/oleObject10.bin"/><Relationship Id="rId21" Type="http://schemas.openxmlformats.org/officeDocument/2006/relationships/image" Target="../media/image17.wmf"/><Relationship Id="rId20" Type="http://schemas.openxmlformats.org/officeDocument/2006/relationships/oleObject" Target="../embeddings/oleObject9.bin"/><Relationship Id="rId2" Type="http://schemas.openxmlformats.org/officeDocument/2006/relationships/image" Target="../media/image7.png"/><Relationship Id="rId19" Type="http://schemas.openxmlformats.org/officeDocument/2006/relationships/image" Target="../media/image16.wmf"/><Relationship Id="rId18" Type="http://schemas.openxmlformats.org/officeDocument/2006/relationships/oleObject" Target="../embeddings/oleObject8.bin"/><Relationship Id="rId17" Type="http://schemas.openxmlformats.org/officeDocument/2006/relationships/image" Target="../media/image15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14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4.bp.blogspot.com/-VYGOvgSMqXs/WTLtGonl86I/AAAAAAAAgPU/qNK-KVpj-mIP0Fkb4JR3vqIagrs-8fqXgCLcB/s1600/6-2-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736304" cy="4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5" y="5930265"/>
            <a:ext cx="6137275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979" y="404664"/>
            <a:ext cx="6526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авны </a:t>
            </a:r>
            <a:r>
              <a:rPr lang="ru-RU" sz="32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зачения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ыражений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8677" y="1735883"/>
            <a:ext cx="3621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2724928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9656" y="369641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4216" y="5733255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6744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0720" y="472514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0720" y="3751280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0720" y="574351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720" y="2725859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98266" y="1749646"/>
            <a:ext cx="3631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32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636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277938" y="5054600"/>
          <a:ext cx="2052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Формула" r:id="rId1" imgW="16459200" imgH="4876800" progId="Equation.3">
                  <p:embed/>
                </p:oleObj>
              </mc:Choice>
              <mc:Fallback>
                <p:oleObj name="Формула" r:id="rId1" imgW="16459200" imgH="4876800" progId="Equation.3">
                  <p:embed/>
                  <p:pic>
                    <p:nvPicPr>
                      <p:cNvPr id="0" name="Изображение 8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5054600"/>
                        <a:ext cx="2052637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31640" y="3356993"/>
            <a:ext cx="1944216" cy="576064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314450" y="3333750"/>
          <a:ext cx="19764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Формула" r:id="rId3" imgW="16459200" imgH="4876800" progId="Equation.3">
                  <p:embed/>
                </p:oleObj>
              </mc:Choice>
              <mc:Fallback>
                <p:oleObj name="Формула" r:id="rId3" imgW="16459200" imgH="4876800" progId="Equation.3">
                  <p:embed/>
                  <p:pic>
                    <p:nvPicPr>
                      <p:cNvPr id="0" name="Изображение 8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333750"/>
                        <a:ext cx="1976438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781675" y="3333750"/>
          <a:ext cx="212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Формула" r:id="rId8" imgW="17678400" imgH="4876800" progId="Equation.3">
                  <p:embed/>
                </p:oleObj>
              </mc:Choice>
              <mc:Fallback>
                <p:oleObj name="Формула" r:id="rId8" imgW="17678400" imgH="4876800" progId="Equation.3">
                  <p:embed/>
                  <p:pic>
                    <p:nvPicPr>
                      <p:cNvPr id="0" name="Изображение 8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333750"/>
                        <a:ext cx="212090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797550" y="5054600"/>
          <a:ext cx="2089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Формула" r:id="rId10" imgW="16764000" imgH="4876800" progId="Equation.3">
                  <p:embed/>
                </p:oleObj>
              </mc:Choice>
              <mc:Fallback>
                <p:oleObj name="Формула" r:id="rId10" imgW="16764000" imgH="4876800" progId="Equation.3">
                  <p:embed/>
                  <p:pic>
                    <p:nvPicPr>
                      <p:cNvPr id="0" name="Изображение 8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5054600"/>
                        <a:ext cx="20891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3771" y="1751660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5(2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– 3(4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6(2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7)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636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295636" y="5034183"/>
          <a:ext cx="201622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Формула" r:id="rId1" imgW="15849600" imgH="4876800" progId="Equation.3">
                  <p:embed/>
                </p:oleObj>
              </mc:Choice>
              <mc:Fallback>
                <p:oleObj name="Формула" r:id="rId1" imgW="15849600" imgH="4876800" progId="Equation.3">
                  <p:embed/>
                  <p:pic>
                    <p:nvPicPr>
                      <p:cNvPr id="0" name="Изображение 9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5034183"/>
                        <a:ext cx="2016223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75724" y="3356991"/>
            <a:ext cx="1944216" cy="57606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857875" y="3333750"/>
          <a:ext cx="1974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Формула" r:id="rId3" imgW="16459200" imgH="4876800" progId="Equation.3">
                  <p:embed/>
                </p:oleObj>
              </mc:Choice>
              <mc:Fallback>
                <p:oleObj name="Формула" r:id="rId3" imgW="16459200" imgH="4876800" progId="Equation.3">
                  <p:embed/>
                  <p:pic>
                    <p:nvPicPr>
                      <p:cNvPr id="0" name="Изображение 9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3333750"/>
                        <a:ext cx="19748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349375" y="3321050"/>
          <a:ext cx="1901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Формула" r:id="rId8" imgW="15849600" imgH="4876800" progId="Equation.3">
                  <p:embed/>
                </p:oleObj>
              </mc:Choice>
              <mc:Fallback>
                <p:oleObj name="Формула" r:id="rId8" imgW="15849600" imgH="4876800" progId="Equation.3">
                  <p:embed/>
                  <p:pic>
                    <p:nvPicPr>
                      <p:cNvPr id="0" name="Изображение 9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321050"/>
                        <a:ext cx="1901825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7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43202" y="254574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3393" y="5085184"/>
            <a:ext cx="2016223" cy="56672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816600" y="5054600"/>
          <a:ext cx="2051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Формула" r:id="rId10" imgW="16459200" imgH="4876800" progId="Equation.3">
                  <p:embed/>
                </p:oleObj>
              </mc:Choice>
              <mc:Fallback>
                <p:oleObj name="Формула" r:id="rId10" imgW="16459200" imgH="4876800" progId="Equation.3">
                  <p:embed/>
                  <p:pic>
                    <p:nvPicPr>
                      <p:cNvPr id="0" name="Изображение 9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054600"/>
                        <a:ext cx="2051050" cy="6096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3771" y="1751660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5(3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3(2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+ 4)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6(4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3)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1" y="4557858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022" y="1802858"/>
            <a:ext cx="336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число 3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4014" y="620688"/>
            <a:ext cx="7576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уравнение, корнем которого…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= 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824" y="373526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+ 3)(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3)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096" y="4753693"/>
            <a:ext cx="295004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he-I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6376" y="271327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 = 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5024" y="579168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3719" y="1800594"/>
            <a:ext cx="336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число 2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47756" y="574235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= 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6308" y="271327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+ 2)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36308" y="4737669"/>
            <a:ext cx="295004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he-I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6308" y="3735263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5236" y="577565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6" grpId="0"/>
      <p:bldP spid="6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413" y="692696"/>
            <a:ext cx="7706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следующих уравнений 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корни?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952" y="2724928"/>
            <a:ext cx="29249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х 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741016"/>
            <a:ext cx="29249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728" y="4725144"/>
            <a:ext cx="29249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he-I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736" y="5733256"/>
            <a:ext cx="29249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733255"/>
            <a:ext cx="295232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х +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41015"/>
            <a:ext cx="295232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7536" y="4753694"/>
            <a:ext cx="295232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he-I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733850"/>
            <a:ext cx="295232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he-I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׀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pic>
        <p:nvPicPr>
          <p:cNvPr id="18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33714" y="572740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0085" y="37261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375161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/>
      <p:bldP spid="22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372200" y="573325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А; Б и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374101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Б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472514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5194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35696" y="460702"/>
            <a:ext cx="6624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уравнений 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равносильными?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0826" y="2996952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4137930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2896" y="1841624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9659" y="520886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68882" y="40609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372200" y="5733254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А; Б и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4724522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2713273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3673277"/>
            <a:ext cx="22082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5194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35696" y="460702"/>
            <a:ext cx="6624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уравнений 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равносильными?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0826" y="2996952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4137930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2896" y="1841624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9659" y="520886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68882" y="40609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33955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ура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нение, которое 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</a:t>
            </a:r>
            <a:r>
              <a:rPr lang="ru-RU" sz="4000" b="1" u="sng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u="sng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 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линейным ура</a:t>
            </a:r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нением </a:t>
            </a:r>
            <a:endParaRPr lang="ru-RU" sz="40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одной переменной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575837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376" y="4725144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х=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03216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4)=5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376" y="371703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2) = 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71703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711800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+ 7)=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5296" y="2689872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2)=0,2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6928" y="5733255"/>
            <a:ext cx="293976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3)=5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46" y="623447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5532030"/>
            <a:ext cx="595480" cy="595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4040" y="1746624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+ 0,44 = 0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5649" y="575837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649" y="3715704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703216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0098" y="4737961"/>
            <a:ext cx="22196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7303" y="3715704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4737961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733255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738063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626" y="1753656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0,45 = 0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11760" y="549758"/>
            <a:ext cx="4597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</a:t>
            </a:r>
            <a:endParaRPr lang="ru-RU" sz="40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106413" y="1514479"/>
          <a:ext cx="2610693" cy="105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Формула" r:id="rId4" imgW="25298400" imgH="9448800" progId="Equation.3">
                  <p:embed/>
                </p:oleObj>
              </mc:Choice>
              <mc:Fallback>
                <p:oleObj name="Формула" r:id="rId4" imgW="252984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13" y="1514479"/>
                        <a:ext cx="2610693" cy="1057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436096" y="1556792"/>
          <a:ext cx="26098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Формула" r:id="rId6" imgW="25298400" imgH="9448800" progId="Equation.3">
                  <p:embed/>
                </p:oleObj>
              </mc:Choice>
              <mc:Fallback>
                <p:oleObj name="Формула" r:id="rId6" imgW="25298400" imgH="9448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556792"/>
                        <a:ext cx="26098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11622" y="372006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245978" y="3720065"/>
          <a:ext cx="2100262" cy="71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Формула" r:id="rId8" imgW="16764000" imgH="4876800" progId="Equation.3">
                  <p:embed/>
                </p:oleObj>
              </mc:Choice>
              <mc:Fallback>
                <p:oleObj name="Формула" r:id="rId8" imgW="16764000" imgH="4876800" progId="Equation.3">
                  <p:embed/>
                  <p:pic>
                    <p:nvPicPr>
                      <p:cNvPr id="0" name="Изображение 3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978" y="3720065"/>
                        <a:ext cx="2100262" cy="71684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91194" y="2737176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260352" y="2712158"/>
          <a:ext cx="21018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Формула" r:id="rId10" imgW="24688800" imgH="9448800" progId="Equation.3">
                  <p:embed/>
                </p:oleObj>
              </mc:Choice>
              <mc:Fallback>
                <p:oleObj name="Формула" r:id="rId10" imgW="24688800" imgH="9448800" progId="Equation.3">
                  <p:embed/>
                  <p:pic>
                    <p:nvPicPr>
                      <p:cNvPr id="0" name="Изображение 3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352" y="2712158"/>
                        <a:ext cx="2101850" cy="72231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91193" y="5712843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278366" y="5721186"/>
          <a:ext cx="20621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Формула" r:id="rId12" imgW="16459200" imgH="4876800" progId="Equation.3">
                  <p:embed/>
                </p:oleObj>
              </mc:Choice>
              <mc:Fallback>
                <p:oleObj name="Формула" r:id="rId12" imgW="16459200" imgH="4876800" progId="Equation.3">
                  <p:embed/>
                  <p:pic>
                    <p:nvPicPr>
                      <p:cNvPr id="0" name="Изображение 3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366" y="5721186"/>
                        <a:ext cx="2062162" cy="71596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301408" y="4725144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1230313" y="4700588"/>
          <a:ext cx="21796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Формула" r:id="rId14" imgW="25603200" imgH="9448800" progId="Equation.3">
                  <p:embed/>
                </p:oleObj>
              </mc:Choice>
              <mc:Fallback>
                <p:oleObj name="Формула" r:id="rId14" imgW="25603200" imgH="9448800" progId="Equation.3">
                  <p:embed/>
                  <p:pic>
                    <p:nvPicPr>
                      <p:cNvPr id="0" name="Изображение 3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700588"/>
                        <a:ext cx="2179637" cy="72231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816564" y="3720066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794375" y="3733800"/>
          <a:ext cx="20535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Формула" r:id="rId16" imgW="32004000" imgH="9448800" progId="Equation.3">
                  <p:embed/>
                </p:oleObj>
              </mc:Choice>
              <mc:Fallback>
                <p:oleObj name="Формула" r:id="rId16" imgW="32004000" imgH="9448800" progId="Equation.3">
                  <p:embed/>
                  <p:pic>
                    <p:nvPicPr>
                      <p:cNvPr id="0" name="Изображение 3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3733800"/>
                        <a:ext cx="2053500" cy="70326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826977" y="4727884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765293" y="4702866"/>
          <a:ext cx="21018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Формула" r:id="rId18" imgW="24688800" imgH="9448800" progId="Equation.3">
                  <p:embed/>
                </p:oleObj>
              </mc:Choice>
              <mc:Fallback>
                <p:oleObj name="Формула" r:id="rId18" imgW="24688800" imgH="9448800" progId="Equation.3">
                  <p:embed/>
                  <p:pic>
                    <p:nvPicPr>
                      <p:cNvPr id="0" name="Изображение 3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93" y="4702866"/>
                        <a:ext cx="2101850" cy="722313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796135" y="5712843"/>
            <a:ext cx="2019738" cy="716843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5796136" y="5712843"/>
          <a:ext cx="2019738" cy="73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Формула" r:id="rId20" imgW="28346400" imgH="9448800" progId="Equation.3">
                  <p:embed/>
                </p:oleObj>
              </mc:Choice>
              <mc:Fallback>
                <p:oleObj name="Формула" r:id="rId20" imgW="28346400" imgH="9448800" progId="Equation.3">
                  <p:embed/>
                  <p:pic>
                    <p:nvPicPr>
                      <p:cNvPr id="0" name="Изображение 3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712843"/>
                        <a:ext cx="2019738" cy="73082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807709" y="2736715"/>
            <a:ext cx="2040166" cy="700035"/>
          </a:xfrm>
          <a:prstGeom prst="rect">
            <a:avLst/>
          </a:prstGeom>
          <a:solidFill>
            <a:srgbClr val="E2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736614" y="2712159"/>
          <a:ext cx="21796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Формула" r:id="rId22" imgW="25603200" imgH="9448800" progId="Equation.3">
                  <p:embed/>
                </p:oleObj>
              </mc:Choice>
              <mc:Fallback>
                <p:oleObj name="Формула" r:id="rId22" imgW="25603200" imgH="9448800" progId="Equation.3">
                  <p:embed/>
                  <p:pic>
                    <p:nvPicPr>
                      <p:cNvPr id="0" name="Изображение 3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614" y="2712159"/>
                        <a:ext cx="2179637" cy="722312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WPS Presentation</Application>
  <PresentationFormat>Экран (4:3)</PresentationFormat>
  <Paragraphs>212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13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MS Gothic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75</cp:revision>
  <dcterms:created xsi:type="dcterms:W3CDTF">2020-07-09T02:51:00Z</dcterms:created>
  <dcterms:modified xsi:type="dcterms:W3CDTF">2024-11-02T15:13:57Z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CFE55D5DAB2A4FB4884839941AC46A18_12</vt:lpwstr>
  </property>
  <property fmtid="{D5CDD505-2E9C-101B-9397-08002B2CF9AE}" pid="3" name="KSOProductBuildVer">
    <vt:lpwstr>1049-12.2.0.18607</vt:lpwstr>
  </property>
</Properties>
</file>