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125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61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678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9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5836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1113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933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55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026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12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320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129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5022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65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NULL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audio" Target="../media/audio1.bin"/><Relationship Id="rId21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0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2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12" Type="http://schemas.openxmlformats.org/officeDocument/2006/relationships/audio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0121567" cy="114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327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Хороший </a:t>
            </a:r>
            <a:r>
              <a:rPr lang="ru-RU" sz="4800" dirty="0">
                <a:latin typeface="Corbel" panose="020B0503020204020204" pitchFamily="34" charset="0"/>
              </a:rPr>
              <a:t>пример социально-ответственного бизнеса – кишинёвские ребята, которые расписывают неприглядные городские объекты.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smtClean="0">
                <a:latin typeface="Corbel" panose="020B0503020204020204" pitchFamily="34" charset="0"/>
              </a:rPr>
              <a:t>Свой </a:t>
            </a:r>
            <a:r>
              <a:rPr lang="ru-RU" sz="4800" b="1" dirty="0">
                <a:latin typeface="Corbel" panose="020B0503020204020204" pitchFamily="34" charset="0"/>
              </a:rPr>
              <a:t>проект они назвали </a:t>
            </a:r>
            <a:r>
              <a:rPr lang="ru-RU" sz="4800" b="1" dirty="0" err="1">
                <a:latin typeface="Corbel" panose="020B0503020204020204" pitchFamily="34" charset="0"/>
              </a:rPr>
              <a:t>Chișinău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is</a:t>
            </a:r>
            <a:r>
              <a:rPr lang="ru-RU" sz="4800" b="1" dirty="0">
                <a:latin typeface="Corbel" panose="020B0503020204020204" pitchFamily="34" charset="0"/>
              </a:rPr>
              <a:t>… 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1. </a:t>
            </a:r>
            <a:r>
              <a:rPr lang="ru-RU" sz="4800" dirty="0" err="1">
                <a:latin typeface="Corbel" panose="020B0503020204020204" pitchFamily="34" charset="0"/>
              </a:rPr>
              <a:t>me</a:t>
            </a:r>
            <a:r>
              <a:rPr lang="ru-RU" sz="4800" b="1" dirty="0">
                <a:latin typeface="Corbel" panose="020B0503020204020204" pitchFamily="34" charset="0"/>
              </a:rPr>
              <a:t/>
            </a:r>
            <a:br>
              <a:rPr lang="ru-RU" sz="4800" b="1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2. </a:t>
            </a:r>
            <a:r>
              <a:rPr lang="ru-RU" sz="4800" dirty="0" err="1">
                <a:latin typeface="Corbel" panose="020B0503020204020204" pitchFamily="34" charset="0"/>
              </a:rPr>
              <a:t>Chișinău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3. </a:t>
            </a:r>
            <a:r>
              <a:rPr lang="ru-RU" sz="4800" dirty="0" err="1">
                <a:latin typeface="Corbel" panose="020B0503020204020204" pitchFamily="34" charset="0"/>
              </a:rPr>
              <a:t>beautiful</a:t>
            </a:r>
            <a:r>
              <a:rPr lang="ru-RU" sz="4800" dirty="0">
                <a:latin typeface="Corbel" panose="020B0503020204020204" pitchFamily="34" charset="0"/>
              </a:rPr>
              <a:t/>
            </a:r>
            <a:br>
              <a:rPr lang="ru-RU" sz="4800" dirty="0">
                <a:latin typeface="Corbel" panose="020B0503020204020204" pitchFamily="34" charset="0"/>
              </a:rPr>
            </a:br>
            <a:r>
              <a:rPr lang="ru-RU" sz="4800" dirty="0">
                <a:latin typeface="Corbel" panose="020B0503020204020204" pitchFamily="34" charset="0"/>
              </a:rPr>
              <a:t>4. </a:t>
            </a:r>
            <a:r>
              <a:rPr lang="ru-RU" sz="4800" dirty="0" err="1">
                <a:latin typeface="Corbel" panose="020B0503020204020204" pitchFamily="34" charset="0"/>
              </a:rPr>
              <a:t>in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Moldova</a:t>
            </a:r>
            <a:endParaRPr lang="ru-RU" sz="4800" b="1" dirty="0">
              <a:latin typeface="Corbel" panose="020B0503020204020204" pitchFamily="34" charset="0"/>
            </a:endParaRPr>
          </a:p>
        </p:txBody>
      </p:sp>
      <p:pic>
        <p:nvPicPr>
          <p:cNvPr id="14" name="Picture 2" descr="https://lh4.googleusercontent.com/L03RqWmxmGkKn39HVJRxktkT00S15bE4LdQ8lISlkRVX35DrtgJ9UHSSNQc-pwoEu5QmixWXWWjbQxMTbtpkMVRLefQyoBgD12lA6jqWQWa9MYE0D0odexNrmRwlLoWYCKM8g0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148" y="1485083"/>
            <a:ext cx="8496950" cy="63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90629" y="3667398"/>
            <a:ext cx="9832248" cy="407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>
                <a:solidFill>
                  <a:schemeClr val="bg1"/>
                </a:solidFill>
                <a:latin typeface="Corbel" panose="020B0503020204020204" pitchFamily="34" charset="0"/>
              </a:rPr>
              <a:t>1. </a:t>
            </a:r>
            <a:r>
              <a:rPr lang="ru-RU" sz="8800" b="1" dirty="0" err="1">
                <a:solidFill>
                  <a:schemeClr val="bg1"/>
                </a:solidFill>
                <a:latin typeface="Corbel" panose="020B0503020204020204" pitchFamily="34" charset="0"/>
              </a:rPr>
              <a:t>me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4098" name="Picture 2" descr="Chisinau is m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85" y="3020013"/>
            <a:ext cx="6968408" cy="48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29" y="2268743"/>
            <a:ext cx="18993013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</a:t>
            </a:r>
            <a:r>
              <a:rPr lang="ru-RU" sz="5400" i="1" dirty="0" smtClean="0">
                <a:latin typeface="Corbel" panose="020B0503020204020204" pitchFamily="34" charset="0"/>
              </a:rPr>
              <a:t>Внимание</a:t>
            </a:r>
            <a:r>
              <a:rPr lang="ru-RU" sz="54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400" i="1" dirty="0">
                <a:latin typeface="Corbel" panose="020B0503020204020204" pitchFamily="34" charset="0"/>
              </a:rPr>
            </a:br>
            <a:r>
              <a:rPr lang="ru-RU" sz="5400" b="1" dirty="0">
                <a:latin typeface="Corbel" panose="020B0503020204020204" pitchFamily="34" charset="0"/>
              </a:rPr>
              <a:t>Для чего в некоторых странах мусорные баки помещают под землю?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Для увеличения парковочных мест.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Чтобы людям было веселее их искать. 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Чтобы мусор не гнил на солнце.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Уменьшается запах.</a:t>
            </a:r>
          </a:p>
        </p:txBody>
      </p:sp>
    </p:spTree>
    <p:extLst>
      <p:ext uri="{BB962C8B-B14F-4D97-AF65-F5344CB8AC3E}">
        <p14:creationId xmlns:p14="http://schemas.microsoft.com/office/powerpoint/2010/main" val="25273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59" y="3667398"/>
            <a:ext cx="10692311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1033759" y="3665988"/>
            <a:ext cx="9089117" cy="407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fontAlgn="base"/>
            <a: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  <a:t>3. Чтобы мусор не гнил на солнце.</a:t>
            </a:r>
            <a:b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  <a:t>4. Уменьшается запах.</a:t>
            </a:r>
          </a:p>
        </p:txBody>
      </p:sp>
      <p:pic>
        <p:nvPicPr>
          <p:cNvPr id="3074" name="Picture 2" descr="В Юхновском районе за три года установят почти сто контейнеров  заглубленного тип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2" y="3102515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dirty="0" smtClean="0"/>
              <a:t> </a:t>
            </a:r>
            <a:r>
              <a:rPr lang="ru-RU" sz="5800" b="1" dirty="0" err="1" smtClean="0">
                <a:latin typeface="Corbel" panose="020B0503020204020204" pitchFamily="34" charset="0"/>
              </a:rPr>
              <a:t>Заха</a:t>
            </a:r>
            <a:r>
              <a:rPr lang="ru-RU" sz="5800" b="1" dirty="0" smtClean="0">
                <a:latin typeface="Corbel" panose="020B0503020204020204" pitchFamily="34" charset="0"/>
              </a:rPr>
              <a:t> </a:t>
            </a:r>
            <a:r>
              <a:rPr lang="ru-RU" sz="5800" b="1" dirty="0" err="1">
                <a:latin typeface="Corbel" panose="020B0503020204020204" pitchFamily="34" charset="0"/>
              </a:rPr>
              <a:t>Хадид</a:t>
            </a:r>
            <a:r>
              <a:rPr lang="ru-RU" sz="5800" b="1" dirty="0">
                <a:latin typeface="Corbel" panose="020B0503020204020204" pitchFamily="34" charset="0"/>
              </a:rPr>
              <a:t> утверждает, что архитектура запечатлевает настроение времени, и сравнивает её с</a:t>
            </a:r>
            <a:r>
              <a:rPr lang="ru-RU" sz="5800" b="1" dirty="0" smtClean="0">
                <a:latin typeface="Corbel" panose="020B0503020204020204" pitchFamily="34" charset="0"/>
              </a:rPr>
              <a:t>…</a:t>
            </a:r>
          </a:p>
          <a:p>
            <a:pPr fontAlgn="base"/>
            <a:r>
              <a:rPr lang="ru-RU" sz="5800" dirty="0">
                <a:latin typeface="Corbel" panose="020B0503020204020204" pitchFamily="34" charset="0"/>
              </a:rPr>
              <a:t/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1. погодой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2. мрамором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3. модой</a:t>
            </a:r>
            <a:br>
              <a:rPr lang="ru-RU" sz="5800" dirty="0">
                <a:latin typeface="Corbel" panose="020B0503020204020204" pitchFamily="34" charset="0"/>
              </a:rPr>
            </a:br>
            <a:r>
              <a:rPr lang="ru-RU" sz="5800" dirty="0">
                <a:latin typeface="Corbel" panose="020B0503020204020204" pitchFamily="34" charset="0"/>
              </a:rPr>
              <a:t>4. суперклеем </a:t>
            </a:r>
          </a:p>
        </p:txBody>
      </p:sp>
    </p:spTree>
    <p:extLst>
      <p:ext uri="{BB962C8B-B14F-4D97-AF65-F5344CB8AC3E}">
        <p14:creationId xmlns:p14="http://schemas.microsoft.com/office/powerpoint/2010/main" val="3642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90629" y="3667398"/>
            <a:ext cx="9832248" cy="407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>
                <a:solidFill>
                  <a:schemeClr val="bg1"/>
                </a:solidFill>
                <a:latin typeface="Corbel" pitchFamily="34" charset="0"/>
              </a:rPr>
              <a:t>3. модой</a:t>
            </a:r>
          </a:p>
        </p:txBody>
      </p:sp>
      <p:pic>
        <p:nvPicPr>
          <p:cNvPr id="2050" name="Picture 2" descr="Неделя Моды в Нью-Йорке. Модный показ бренда TOME | Блоги | BURO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8" y="2993484"/>
            <a:ext cx="8827292" cy="58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59" y="1123182"/>
            <a:ext cx="20393660" cy="144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200" b="1" dirty="0" smtClean="0">
                <a:latin typeface="Corbel" panose="020B0503020204020204" pitchFamily="34" charset="0"/>
              </a:rPr>
              <a:t>МОЛОДЦЫ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7940"/>
            <a:ext cx="20104100" cy="11403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6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i="1" dirty="0" smtClean="0">
                <a:latin typeface="Corbel" panose="020B0503020204020204" pitchFamily="34" charset="0"/>
              </a:rPr>
              <a:t>  </a:t>
            </a:r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На протяжении 40 лет в Копенгагене постепенно сокращали число парковочных мест для автомобилей. </a:t>
            </a:r>
            <a:endParaRPr lang="ru-RU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>
                <a:latin typeface="Corbel" panose="020B0503020204020204" pitchFamily="34" charset="0"/>
              </a:rPr>
              <a:t> </a:t>
            </a:r>
            <a:r>
              <a:rPr lang="ru-RU" b="1" dirty="0" smtClean="0">
                <a:latin typeface="Corbel" panose="020B0503020204020204" pitchFamily="34" charset="0"/>
              </a:rPr>
              <a:t> К </a:t>
            </a:r>
            <a:r>
              <a:rPr lang="ru-RU" b="1" dirty="0">
                <a:latin typeface="Corbel" panose="020B0503020204020204" pitchFamily="34" charset="0"/>
              </a:rPr>
              <a:t>чему, как считается, это привело?</a:t>
            </a:r>
            <a:r>
              <a:rPr lang="ru-RU" dirty="0">
                <a:latin typeface="Corbel" panose="020B0503020204020204" pitchFamily="34" charset="0"/>
              </a:rPr>
              <a:t/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Жители стали проводить больше времени вне дома и машин.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Увеличилась площадь для посадки деревьев.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Уменьшилось количество вредных выбросов в атмосферу. 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Развился </a:t>
            </a:r>
            <a:r>
              <a:rPr lang="ru-RU" dirty="0" err="1">
                <a:latin typeface="Corbel" panose="020B0503020204020204" pitchFamily="34" charset="0"/>
              </a:rPr>
              <a:t>велосектор</a:t>
            </a:r>
            <a:r>
              <a:rPr lang="ru-RU" dirty="0">
                <a:latin typeface="Corbel" panose="020B0503020204020204" pitchFamily="34" charset="0"/>
              </a:rPr>
              <a:t>. </a:t>
            </a:r>
            <a:endParaRPr lang="ru-RU" sz="6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3310703"/>
            <a:ext cx="13201810" cy="4686668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Corbel" pitchFamily="34" charset="0"/>
            </a:endParaRPr>
          </a:p>
          <a:p>
            <a:pPr fontAlgn="base"/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1. Жители стали проводить больше времени вне дома и машин. </a:t>
            </a:r>
            <a:b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2. Увеличилась площадь для </a:t>
            </a: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посадки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деревьев.</a:t>
            </a:r>
            <a:b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3. Уменьшилось количество </a:t>
            </a: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вредных</a:t>
            </a:r>
            <a: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выбросов в атмосферу. </a:t>
            </a:r>
            <a:b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4. Развился </a:t>
            </a:r>
            <a:r>
              <a:rPr lang="ru-RU" sz="3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велосектор</a:t>
            </a: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. </a:t>
            </a:r>
            <a:endParaRPr lang="ru-RU" sz="4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Corbel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Corbel" pitchFamily="34" charset="0"/>
              </a:rPr>
            </a:br>
            <a:endParaRPr lang="ru-RU" sz="36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6" y="3227565"/>
            <a:ext cx="7151279" cy="47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i="1" dirty="0" smtClean="0">
                <a:latin typeface="Corbel" panose="020B0503020204020204" pitchFamily="34" charset="0"/>
              </a:rPr>
              <a:t>  </a:t>
            </a:r>
            <a:r>
              <a:rPr lang="ru-RU" sz="5000" i="1" dirty="0" smtClean="0">
                <a:latin typeface="Corbel" panose="020B0503020204020204" pitchFamily="34" charset="0"/>
              </a:rPr>
              <a:t>Внимание</a:t>
            </a:r>
            <a:r>
              <a:rPr lang="ru-RU" sz="5000" i="1" dirty="0">
                <a:latin typeface="Corbel" panose="020B0503020204020204" pitchFamily="34" charset="0"/>
              </a:rPr>
              <a:t>! В этом вопросе может быть больше правильных вариантов ответа, или не быть их вовсе. Если вариантов больше одного, выберите все правильные.</a:t>
            </a:r>
            <a:br>
              <a:rPr lang="ru-RU" sz="5000" i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Совокупность всех выбросов парниковых газов называют углеродным следом.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>
                <a:latin typeface="Corbel" panose="020B0503020204020204" pitchFamily="34" charset="0"/>
              </a:rPr>
              <a:t> </a:t>
            </a:r>
            <a:r>
              <a:rPr lang="ru-RU" sz="5000" b="1" dirty="0" smtClean="0">
                <a:latin typeface="Corbel" panose="020B0503020204020204" pitchFamily="34" charset="0"/>
              </a:rPr>
              <a:t>Что </a:t>
            </a:r>
            <a:r>
              <a:rPr lang="ru-RU" sz="5000" b="1" dirty="0">
                <a:latin typeface="Corbel" panose="020B0503020204020204" pitchFamily="34" charset="0"/>
              </a:rPr>
              <a:t>влияет на его увеличение? </a:t>
            </a:r>
            <a:br>
              <a:rPr lang="ru-RU" sz="5000" b="1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Количество потребляемой электроэнергии.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Количество потребляемого газа.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Число пройденных шагов.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Число улыбок. </a:t>
            </a:r>
          </a:p>
        </p:txBody>
      </p:sp>
    </p:spTree>
    <p:extLst>
      <p:ext uri="{BB962C8B-B14F-4D97-AF65-F5344CB8AC3E}">
        <p14:creationId xmlns:p14="http://schemas.microsoft.com/office/powerpoint/2010/main" val="3501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90629" y="4499429"/>
            <a:ext cx="9832248" cy="324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1</a:t>
            </a:r>
            <a: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  <a:t>. Количество потребляемой электроэнергии.</a:t>
            </a:r>
            <a:b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400" b="1" dirty="0">
                <a:solidFill>
                  <a:schemeClr val="bg1"/>
                </a:solidFill>
                <a:latin typeface="Corbel" panose="020B0503020204020204" pitchFamily="34" charset="0"/>
              </a:rPr>
              <a:t>2. Количество </a:t>
            </a:r>
            <a:r>
              <a:rPr lang="ru-RU" sz="4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потребляемого</a:t>
            </a:r>
            <a:br>
              <a:rPr lang="ru-RU" sz="4400" b="1" dirty="0" smtClean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Corbel" pitchFamily="34" charset="0"/>
              </a:rPr>
              <a:t>газа.</a:t>
            </a:r>
            <a:br>
              <a:rPr lang="ru-RU" sz="4400" b="1" dirty="0">
                <a:solidFill>
                  <a:schemeClr val="bg1"/>
                </a:solidFill>
                <a:latin typeface="Corbel" pitchFamily="34" charset="0"/>
              </a:rPr>
            </a:br>
            <a:endParaRPr lang="ru-RU" sz="44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026" name="Picture 2" descr="энергия, завод, Флорида, газ, промышленные, промышленность, загрязнять,  загрязнение, мощность, электростанция, рускин фл | Piki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577476"/>
            <a:ext cx="9504950" cy="63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Чтобы </a:t>
            </a:r>
            <a:r>
              <a:rPr lang="ru-RU" sz="6600" b="1" dirty="0">
                <a:latin typeface="Corbel" panose="020B0503020204020204" pitchFamily="34" charset="0"/>
              </a:rPr>
              <a:t>уменьшить число погибающих птиц, орнитологи советуют приглушить…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1. светофоры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свет фонарей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освещение небоскрёбов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фары дальнего света</a:t>
            </a:r>
          </a:p>
          <a:p>
            <a:pPr fontAlgn="base"/>
            <a:endParaRPr lang="ru-RU" sz="6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90629" y="4499429"/>
            <a:ext cx="9832248" cy="324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Corbel" panose="020B0503020204020204" pitchFamily="34" charset="0"/>
              </a:rPr>
              <a:t>3. освещение </a:t>
            </a:r>
            <a:endParaRPr lang="ru-RU" sz="80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небоскрёбов</a:t>
            </a:r>
            <a:r>
              <a:rPr lang="ru-RU" sz="4800" dirty="0">
                <a:solidFill>
                  <a:schemeClr val="bg1"/>
                </a:solidFill>
                <a:latin typeface="Corbel" panose="020B0503020204020204" pitchFamily="34" charset="0"/>
              </a:rPr>
              <a:t/>
            </a:r>
            <a:br>
              <a:rPr lang="ru-RU" sz="4800" dirty="0">
                <a:solidFill>
                  <a:schemeClr val="bg1"/>
                </a:solidFill>
                <a:latin typeface="Corbel" panose="020B0503020204020204" pitchFamily="34" charset="0"/>
              </a:rPr>
            </a:br>
            <a:endParaRPr lang="ru-RU" sz="4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6146" name="Picture 2" descr="Заочный конкурс научных работ и проектов школьников - МГП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563551"/>
            <a:ext cx="9369967" cy="62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8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Илья </a:t>
            </a:r>
            <a:r>
              <a:rPr lang="ru-RU" sz="6000" dirty="0">
                <a:latin typeface="Corbel" panose="020B0503020204020204" pitchFamily="34" charset="0"/>
              </a:rPr>
              <a:t>Варламов предлагает покрывать газоном участки с открытым грунтом и отказаться от использования шипованной резины.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Какую </a:t>
            </a:r>
            <a:r>
              <a:rPr lang="ru-RU" sz="6000" b="1" dirty="0">
                <a:latin typeface="Corbel" panose="020B0503020204020204" pitchFamily="34" charset="0"/>
              </a:rPr>
              <a:t>проблему это решит?</a:t>
            </a:r>
            <a:r>
              <a:rPr lang="ru-RU" sz="6000" dirty="0">
                <a:latin typeface="Corbel" panose="020B0503020204020204" pitchFamily="34" charset="0"/>
              </a:rPr>
              <a:t>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Сокращение количества аварий.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2. Сокращение выхлопных газов.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3. Грязные улицы.</a:t>
            </a:r>
            <a:endParaRPr lang="ru-RU" sz="80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4. Незаконные парковки</a:t>
            </a:r>
            <a:r>
              <a:rPr lang="ru-RU" sz="6000" dirty="0" smtClean="0">
                <a:latin typeface="Corbel" panose="020B0503020204020204" pitchFamily="34" charset="0"/>
              </a:rPr>
              <a:t>.</a:t>
            </a:r>
            <a:endParaRPr lang="ru-RU" sz="8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7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3" y="3667398"/>
            <a:ext cx="10481127" cy="4013736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90629" y="3667398"/>
            <a:ext cx="9832248" cy="407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  <a:latin typeface="Corbel" panose="020B0503020204020204" pitchFamily="34" charset="0"/>
              </a:rPr>
              <a:t>3. Грязные улицы.</a:t>
            </a:r>
          </a:p>
        </p:txBody>
      </p:sp>
      <p:pic>
        <p:nvPicPr>
          <p:cNvPr id="5122" name="Picture 2" descr="Пермь | Названы самые грязные улицы города - БезФормат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317857"/>
            <a:ext cx="9504950" cy="69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243</Words>
  <Application>Microsoft Office PowerPoint</Application>
  <PresentationFormat>Произвольный</PresentationFormat>
  <Paragraphs>58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Trebuchet MS</vt:lpstr>
      <vt:lpstr>Verdana</vt:lpstr>
      <vt:lpstr>Office Theme</vt:lpstr>
      <vt:lpstr>Презентация PowerPoint</vt:lpstr>
      <vt:lpstr>1   ВОПРОС</vt:lpstr>
      <vt:lpstr>1   ОТВЕТ</vt:lpstr>
      <vt:lpstr>2   ВОПРОС</vt:lpstr>
      <vt:lpstr>2   ОТВЕТ</vt:lpstr>
      <vt:lpstr>3   ВОПРОС</vt:lpstr>
      <vt:lpstr>3   ОТВЕТ</vt:lpstr>
      <vt:lpstr>4   ВОПРОС</vt:lpstr>
      <vt:lpstr>4   ОТВЕТ</vt:lpstr>
      <vt:lpstr>5   ВОПРОС</vt:lpstr>
      <vt:lpstr>5   ОТВЕТ</vt:lpstr>
      <vt:lpstr>6   ВОПРОС</vt:lpstr>
      <vt:lpstr>6   ОТВЕТ</vt:lpstr>
      <vt:lpstr>7   ВОПРОС</vt:lpstr>
      <vt:lpstr>7   ОТВЕТ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388</cp:revision>
  <dcterms:modified xsi:type="dcterms:W3CDTF">2021-01-05T12:20:27Z</dcterms:modified>
</cp:coreProperties>
</file>