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89" r:id="rId3"/>
    <p:sldId id="276" r:id="rId4"/>
    <p:sldId id="288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8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10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8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Врачи часто сравнивают его с укусом комара.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Перевязочное средство.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У всех людей она красная.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Орган дыхания.</a:t>
            </a:r>
            <a:r>
              <a:rPr lang="ru-RU" sz="3000" i="1" dirty="0">
                <a:latin typeface="Corbel" panose="020B0503020204020204" pitchFamily="34" charset="0"/>
              </a:rPr>
              <a:t>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Т– Измеряет температуру тела.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Последствие раны.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Её обычно делают утром.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Ею лучше переболеть в детстве.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Там покупают лекарства.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Делают, чтобы зубы не болели.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Большинство людей начинали там свою жизнь.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Он обычно состоит из первого, второго и компота.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Их носят люди, которые плохо видят.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Специальность врача.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Проявление заболевания.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Естественная защита организма.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Й – Средство для дезинфекции.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Врачи часто сравнивают его с укусом комара.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Перевязочное средство.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У всех людей она красная.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Орган дыхания.</a:t>
            </a:r>
            <a:r>
              <a:rPr lang="ru-RU" sz="3000" i="1" dirty="0">
                <a:latin typeface="Corbel" panose="020B0503020204020204" pitchFamily="34" charset="0"/>
              </a:rPr>
              <a:t>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Т– Измеряет температуру тела.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Последствие раны.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Её обычно делают утром.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Ею лучше переболеть в детстве.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Там покупают лекарства.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Делают, чтобы зубы не болели.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Большинство людей начинали там свою жизнь.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Он обычно состоит из первого, второго и компота.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Их носят люди, которые плохо видят.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Специальность врача.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Проявление заболевания.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Естественная защита организма.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Й – Средство для дезинфекции.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646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6391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60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ВОПРОС</vt:lpstr>
      <vt:lpstr>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389</cp:revision>
  <dcterms:modified xsi:type="dcterms:W3CDTF">2020-12-06T14:10:15Z</dcterms:modified>
</cp:coreProperties>
</file>