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3"/>
    <p:sldId id="257" r:id="rId4"/>
    <p:sldId id="317" r:id="rId5"/>
    <p:sldId id="318" r:id="rId6"/>
    <p:sldId id="291" r:id="rId7"/>
    <p:sldId id="294" r:id="rId8"/>
    <p:sldId id="310" r:id="rId9"/>
    <p:sldId id="319" r:id="rId10"/>
    <p:sldId id="316" r:id="rId11"/>
    <p:sldId id="299" r:id="rId12"/>
    <p:sldId id="320" r:id="rId13"/>
    <p:sldId id="321" r:id="rId14"/>
    <p:sldId id="322" r:id="rId15"/>
    <p:sldId id="25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FAF4"/>
    <a:srgbClr val="D6F6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869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-3168" y="-7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handoutMaster" Target="handoutMasters/handoutMaster1.xml"/><Relationship Id="rId17" Type="http://schemas.openxmlformats.org/officeDocument/2006/relationships/notesMaster" Target="notesMasters/notesMaster1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9" Type="http://schemas.openxmlformats.org/officeDocument/2006/relationships/image" Target="../media/image25.wmf"/><Relationship Id="rId8" Type="http://schemas.openxmlformats.org/officeDocument/2006/relationships/image" Target="../media/image24.wmf"/><Relationship Id="rId7" Type="http://schemas.openxmlformats.org/officeDocument/2006/relationships/image" Target="../media/image23.wmf"/><Relationship Id="rId6" Type="http://schemas.openxmlformats.org/officeDocument/2006/relationships/image" Target="../media/image22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0" Type="http://schemas.openxmlformats.org/officeDocument/2006/relationships/image" Target="../media/image26.wmf"/><Relationship Id="rId1" Type="http://schemas.openxmlformats.org/officeDocument/2006/relationships/image" Target="../media/image17.wmf"/></Relationships>
</file>

<file path=ppt/drawings/_rels/vmlDrawing10.vml.rels><?xml version="1.0" encoding="UTF-8" standalone="yes"?>
<Relationships xmlns="http://schemas.openxmlformats.org/package/2006/relationships"><Relationship Id="rId9" Type="http://schemas.openxmlformats.org/officeDocument/2006/relationships/image" Target="../media/image86.wmf"/><Relationship Id="rId8" Type="http://schemas.openxmlformats.org/officeDocument/2006/relationships/image" Target="../media/image85.wmf"/><Relationship Id="rId7" Type="http://schemas.openxmlformats.org/officeDocument/2006/relationships/image" Target="../media/image84.wmf"/><Relationship Id="rId6" Type="http://schemas.openxmlformats.org/officeDocument/2006/relationships/image" Target="../media/image83.wmf"/><Relationship Id="rId5" Type="http://schemas.openxmlformats.org/officeDocument/2006/relationships/image" Target="../media/image82.wmf"/><Relationship Id="rId4" Type="http://schemas.openxmlformats.org/officeDocument/2006/relationships/image" Target="../media/image81.wmf"/><Relationship Id="rId3" Type="http://schemas.openxmlformats.org/officeDocument/2006/relationships/image" Target="../media/image80.wmf"/><Relationship Id="rId2" Type="http://schemas.openxmlformats.org/officeDocument/2006/relationships/image" Target="../media/image79.wmf"/><Relationship Id="rId12" Type="http://schemas.openxmlformats.org/officeDocument/2006/relationships/image" Target="../media/image89.wmf"/><Relationship Id="rId11" Type="http://schemas.openxmlformats.org/officeDocument/2006/relationships/image" Target="../media/image88.wmf"/><Relationship Id="rId10" Type="http://schemas.openxmlformats.org/officeDocument/2006/relationships/image" Target="../media/image87.wmf"/><Relationship Id="rId1" Type="http://schemas.openxmlformats.org/officeDocument/2006/relationships/image" Target="../media/image78.wmf"/></Relationships>
</file>

<file path=ppt/drawings/_rels/vmlDrawing11.vml.rels><?xml version="1.0" encoding="UTF-8" standalone="yes"?>
<Relationships xmlns="http://schemas.openxmlformats.org/package/2006/relationships"><Relationship Id="rId9" Type="http://schemas.openxmlformats.org/officeDocument/2006/relationships/image" Target="../media/image98.wmf"/><Relationship Id="rId8" Type="http://schemas.openxmlformats.org/officeDocument/2006/relationships/image" Target="../media/image97.wmf"/><Relationship Id="rId7" Type="http://schemas.openxmlformats.org/officeDocument/2006/relationships/image" Target="../media/image96.wmf"/><Relationship Id="rId6" Type="http://schemas.openxmlformats.org/officeDocument/2006/relationships/image" Target="../media/image95.wmf"/><Relationship Id="rId5" Type="http://schemas.openxmlformats.org/officeDocument/2006/relationships/image" Target="../media/image94.wmf"/><Relationship Id="rId4" Type="http://schemas.openxmlformats.org/officeDocument/2006/relationships/image" Target="../media/image93.wmf"/><Relationship Id="rId3" Type="http://schemas.openxmlformats.org/officeDocument/2006/relationships/image" Target="../media/image92.wmf"/><Relationship Id="rId2" Type="http://schemas.openxmlformats.org/officeDocument/2006/relationships/image" Target="../media/image91.wmf"/><Relationship Id="rId10" Type="http://schemas.openxmlformats.org/officeDocument/2006/relationships/image" Target="../media/image99.wmf"/><Relationship Id="rId1" Type="http://schemas.openxmlformats.org/officeDocument/2006/relationships/image" Target="../media/image90.wmf"/></Relationships>
</file>

<file path=ppt/drawings/_rels/vmlDrawing2.vml.rels><?xml version="1.0" encoding="UTF-8" standalone="yes"?>
<Relationships xmlns="http://schemas.openxmlformats.org/package/2006/relationships"><Relationship Id="rId9" Type="http://schemas.openxmlformats.org/officeDocument/2006/relationships/image" Target="../media/image35.wmf"/><Relationship Id="rId8" Type="http://schemas.openxmlformats.org/officeDocument/2006/relationships/image" Target="../media/image34.wmf"/><Relationship Id="rId7" Type="http://schemas.openxmlformats.org/officeDocument/2006/relationships/image" Target="../media/image33.wmf"/><Relationship Id="rId6" Type="http://schemas.openxmlformats.org/officeDocument/2006/relationships/image" Target="../media/image32.wmf"/><Relationship Id="rId5" Type="http://schemas.openxmlformats.org/officeDocument/2006/relationships/image" Target="../media/image31.wmf"/><Relationship Id="rId4" Type="http://schemas.openxmlformats.org/officeDocument/2006/relationships/image" Target="../media/image30.wmf"/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0" Type="http://schemas.openxmlformats.org/officeDocument/2006/relationships/image" Target="../media/image36.wmf"/><Relationship Id="rId1" Type="http://schemas.openxmlformats.org/officeDocument/2006/relationships/image" Target="../media/image27.wmf"/></Relationships>
</file>

<file path=ppt/drawings/_rels/vmlDrawing3.vml.rels><?xml version="1.0" encoding="UTF-8" standalone="yes"?>
<Relationships xmlns="http://schemas.openxmlformats.org/package/2006/relationships"><Relationship Id="rId4" Type="http://schemas.openxmlformats.org/officeDocument/2006/relationships/image" Target="../media/image40.wmf"/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6.vml.rels><?xml version="1.0" encoding="UTF-8" standalone="yes"?>
<Relationships xmlns="http://schemas.openxmlformats.org/package/2006/relationships"><Relationship Id="rId9" Type="http://schemas.openxmlformats.org/officeDocument/2006/relationships/image" Target="../media/image53.wmf"/><Relationship Id="rId8" Type="http://schemas.openxmlformats.org/officeDocument/2006/relationships/image" Target="../media/image52.wmf"/><Relationship Id="rId7" Type="http://schemas.openxmlformats.org/officeDocument/2006/relationships/image" Target="../media/image51.wmf"/><Relationship Id="rId6" Type="http://schemas.openxmlformats.org/officeDocument/2006/relationships/image" Target="../media/image50.wmf"/><Relationship Id="rId5" Type="http://schemas.openxmlformats.org/officeDocument/2006/relationships/image" Target="../media/image49.wmf"/><Relationship Id="rId4" Type="http://schemas.openxmlformats.org/officeDocument/2006/relationships/image" Target="../media/image48.wmf"/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0" Type="http://schemas.openxmlformats.org/officeDocument/2006/relationships/image" Target="../media/image54.wmf"/><Relationship Id="rId1" Type="http://schemas.openxmlformats.org/officeDocument/2006/relationships/image" Target="../media/image45.wmf"/></Relationships>
</file>

<file path=ppt/drawings/_rels/vmlDrawing7.vml.rels><?xml version="1.0" encoding="UTF-8" standalone="yes"?>
<Relationships xmlns="http://schemas.openxmlformats.org/package/2006/relationships"><Relationship Id="rId9" Type="http://schemas.openxmlformats.org/officeDocument/2006/relationships/image" Target="../media/image63.wmf"/><Relationship Id="rId8" Type="http://schemas.openxmlformats.org/officeDocument/2006/relationships/image" Target="../media/image62.wmf"/><Relationship Id="rId7" Type="http://schemas.openxmlformats.org/officeDocument/2006/relationships/image" Target="../media/image61.wmf"/><Relationship Id="rId6" Type="http://schemas.openxmlformats.org/officeDocument/2006/relationships/image" Target="../media/image60.wmf"/><Relationship Id="rId5" Type="http://schemas.openxmlformats.org/officeDocument/2006/relationships/image" Target="../media/image59.wmf"/><Relationship Id="rId4" Type="http://schemas.openxmlformats.org/officeDocument/2006/relationships/image" Target="../media/image58.wmf"/><Relationship Id="rId3" Type="http://schemas.openxmlformats.org/officeDocument/2006/relationships/image" Target="../media/image57.wmf"/><Relationship Id="rId2" Type="http://schemas.openxmlformats.org/officeDocument/2006/relationships/image" Target="../media/image56.wmf"/><Relationship Id="rId10" Type="http://schemas.openxmlformats.org/officeDocument/2006/relationships/image" Target="../media/image64.wmf"/><Relationship Id="rId1" Type="http://schemas.openxmlformats.org/officeDocument/2006/relationships/image" Target="../media/image55.wmf"/></Relationships>
</file>

<file path=ppt/drawings/_rels/vmlDrawing8.vml.rels><?xml version="1.0" encoding="UTF-8" standalone="yes"?>
<Relationships xmlns="http://schemas.openxmlformats.org/package/2006/relationships"><Relationship Id="rId7" Type="http://schemas.openxmlformats.org/officeDocument/2006/relationships/image" Target="../media/image71.wmf"/><Relationship Id="rId6" Type="http://schemas.openxmlformats.org/officeDocument/2006/relationships/image" Target="../media/image70.wmf"/><Relationship Id="rId5" Type="http://schemas.openxmlformats.org/officeDocument/2006/relationships/image" Target="../media/image69.wmf"/><Relationship Id="rId4" Type="http://schemas.openxmlformats.org/officeDocument/2006/relationships/image" Target="../media/image68.wmf"/><Relationship Id="rId3" Type="http://schemas.openxmlformats.org/officeDocument/2006/relationships/image" Target="../media/image67.wmf"/><Relationship Id="rId2" Type="http://schemas.openxmlformats.org/officeDocument/2006/relationships/image" Target="../media/image66.wmf"/><Relationship Id="rId1" Type="http://schemas.openxmlformats.org/officeDocument/2006/relationships/image" Target="../media/image65.wmf"/></Relationships>
</file>

<file path=ppt/drawings/_rels/vmlDrawing9.vml.rels><?xml version="1.0" encoding="UTF-8" standalone="yes"?>
<Relationships xmlns="http://schemas.openxmlformats.org/package/2006/relationships"><Relationship Id="rId7" Type="http://schemas.openxmlformats.org/officeDocument/2006/relationships/image" Target="../media/image77.wmf"/><Relationship Id="rId6" Type="http://schemas.openxmlformats.org/officeDocument/2006/relationships/image" Target="../media/image76.wmf"/><Relationship Id="rId5" Type="http://schemas.openxmlformats.org/officeDocument/2006/relationships/image" Target="../media/image75.wmf"/><Relationship Id="rId4" Type="http://schemas.openxmlformats.org/officeDocument/2006/relationships/image" Target="../media/image74.wmf"/><Relationship Id="rId3" Type="http://schemas.openxmlformats.org/officeDocument/2006/relationships/image" Target="../media/image66.wmf"/><Relationship Id="rId2" Type="http://schemas.openxmlformats.org/officeDocument/2006/relationships/image" Target="../media/image73.wmf"/><Relationship Id="rId1" Type="http://schemas.openxmlformats.org/officeDocument/2006/relationships/image" Target="../media/image7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6F28BE-E186-4840-9CF2-4B2EF2D80EA9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BBD7DB-B97C-4D78-94B4-09643008077A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4C22FE-6AC1-40D1-9C5E-36DA79053A3F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8D681F-5612-4B0B-B8C5-B88B657388A3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jpeg"/><Relationship Id="rId7" Type="http://schemas.openxmlformats.org/officeDocument/2006/relationships/image" Target="../media/image7.pn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FC65F-042C-4A37-A13D-A06E8DBD7D1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595A-C37B-4D0E-B3D4-DF153D5B5B3C}" type="slidenum">
              <a:rPr lang="ru-RU" smtClean="0"/>
            </a:fld>
            <a:endParaRPr lang="ru-RU"/>
          </a:p>
        </p:txBody>
      </p:sp>
      <p:pic>
        <p:nvPicPr>
          <p:cNvPr id="7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0" y="1579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1824042" y="2060848"/>
            <a:ext cx="7128792" cy="2376264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ru-RU" sz="4400" b="1" baseline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СЛОЖЕНИЕ И </a:t>
            </a:r>
            <a:endParaRPr lang="ru-RU" sz="4400" b="1" baseline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4400" b="1" baseline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sz="4400" b="1" baseline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B</a:t>
            </a:r>
            <a:r>
              <a:rPr lang="ru-RU" sz="4400" b="1" baseline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ЫЧИТАНИЕ</a:t>
            </a:r>
            <a:endParaRPr lang="ru-RU" sz="4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СМЕШАННЫХ</a:t>
            </a:r>
            <a:r>
              <a:rPr lang="en-US" sz="4400" b="1" baseline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ЧИСЕЛ   </a:t>
            </a:r>
            <a:endParaRPr lang="ru-RU" sz="4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1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3018602" y="260648"/>
            <a:ext cx="5801870" cy="72008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Дидактический материал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7236295" y="5504711"/>
            <a:ext cx="1734253" cy="72008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класс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3255568" y="5504711"/>
            <a:ext cx="3856999" cy="72008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7884368" y="1052736"/>
            <a:ext cx="921381" cy="57606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№23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179512" y="6309320"/>
            <a:ext cx="8784976" cy="36004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Каратанова</a:t>
            </a:r>
            <a:r>
              <a:rPr lang="ru-RU" sz="16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Марина Николаевна МБОУ СОШ №256 ГО ЗАТО Фокино Приморский край</a:t>
            </a:r>
            <a:endParaRPr lang="ru-RU" sz="1600" b="1" dirty="0">
              <a:solidFill>
                <a:schemeClr val="accent5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2" descr="https://funforkids.ru/pictures/neznaika/neznaika15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1583" y="617538"/>
            <a:ext cx="2391156" cy="5796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Прямоугольник 40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251520" y="231856"/>
            <a:ext cx="4248472" cy="161296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4652392" y="231856"/>
            <a:ext cx="4248472" cy="161296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мка 21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5657932" y="1964942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5653577" y="3060149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 userDrawn="1"/>
        </p:nvSpPr>
        <p:spPr>
          <a:xfrm>
            <a:off x="5653575" y="4149057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 userDrawn="1"/>
        </p:nvSpPr>
        <p:spPr>
          <a:xfrm>
            <a:off x="5653577" y="5242097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 userDrawn="1"/>
        </p:nvSpPr>
        <p:spPr>
          <a:xfrm>
            <a:off x="903948" y="1970609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 userDrawn="1"/>
        </p:nvSpPr>
        <p:spPr>
          <a:xfrm>
            <a:off x="899593" y="3065816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 userDrawn="1"/>
        </p:nvSpPr>
        <p:spPr>
          <a:xfrm>
            <a:off x="899591" y="4154724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 userDrawn="1"/>
        </p:nvSpPr>
        <p:spPr>
          <a:xfrm>
            <a:off x="899593" y="5247764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 userDrawn="1"/>
        </p:nvSpPr>
        <p:spPr>
          <a:xfrm>
            <a:off x="3995936" y="2204864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2" descr="https://funforkids.ru/pictures/neznaika/neznaika15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17322" y="2852937"/>
            <a:ext cx="1247567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Прямоугольник 40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251520" y="231856"/>
            <a:ext cx="8634714" cy="168497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мка 21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533018" y="2195008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528663" y="3290215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 userDrawn="1"/>
        </p:nvSpPr>
        <p:spPr>
          <a:xfrm>
            <a:off x="528661" y="4379123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 userDrawn="1"/>
        </p:nvSpPr>
        <p:spPr>
          <a:xfrm>
            <a:off x="528663" y="5472163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 userDrawn="1"/>
        </p:nvSpPr>
        <p:spPr>
          <a:xfrm>
            <a:off x="7380312" y="2125467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626" name="Picture 2" descr="https://ds04.infourok.ru/uploads/ex/0a0c/0009ce0b-30b84840/img3.jpg"/>
          <p:cNvPicPr>
            <a:picLocks noChangeAspect="1" noChangeArrowheads="1"/>
          </p:cNvPicPr>
          <p:nvPr userDrawn="1"/>
        </p:nvPicPr>
        <p:blipFill rotWithShape="1">
          <a:blip r:embed="rId3">
            <a:clrChange>
              <a:clrFrom>
                <a:srgbClr val="E2E2E2"/>
              </a:clrFrom>
              <a:clrTo>
                <a:srgbClr val="E2E2E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7" t="22458" r="27607" b="20004"/>
          <a:stretch>
            <a:fillRect/>
          </a:stretch>
        </p:blipFill>
        <p:spPr bwMode="auto">
          <a:xfrm>
            <a:off x="3251595" y="3068961"/>
            <a:ext cx="5641048" cy="3569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Прямоугольник 40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2" descr="https://www.freelancejob.ru/upload/385/55862033553421.jp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5" t="7115" r="9123" b="9215"/>
          <a:stretch>
            <a:fillRect/>
          </a:stretch>
        </p:blipFill>
        <p:spPr bwMode="auto">
          <a:xfrm>
            <a:off x="3771833" y="2060848"/>
            <a:ext cx="5111294" cy="4578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 userDrawn="1"/>
        </p:nvSpPr>
        <p:spPr>
          <a:xfrm>
            <a:off x="251520" y="231856"/>
            <a:ext cx="8634714" cy="168497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мка 21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533018" y="2195008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528663" y="3290215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 userDrawn="1"/>
        </p:nvSpPr>
        <p:spPr>
          <a:xfrm>
            <a:off x="528661" y="4379123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 userDrawn="1"/>
        </p:nvSpPr>
        <p:spPr>
          <a:xfrm>
            <a:off x="528663" y="5472163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 userDrawn="1"/>
        </p:nvSpPr>
        <p:spPr>
          <a:xfrm>
            <a:off x="7380312" y="2125467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632" name="Picture 8" descr="https://art-assorty.ru/wp-content/uploads/2019/02/8523254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191498"/>
            <a:ext cx="1740024" cy="348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0" name="Picture 6" descr="https://www.clipartmax.com/png/full/15-154567_books-png-clip-art-png-book-clip-art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7826" y="5799009"/>
            <a:ext cx="1839972" cy="817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251520" y="231856"/>
            <a:ext cx="8640960" cy="154096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7208305" y="2156139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251520" y="2196611"/>
            <a:ext cx="6624736" cy="953145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247165" y="3291818"/>
            <a:ext cx="6624736" cy="953145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247163" y="4380726"/>
            <a:ext cx="6624736" cy="953145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2" descr="https://funforkids.ru/pictures/neznaika/neznaika15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3910" y="2852936"/>
            <a:ext cx="1179190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251520" y="231856"/>
            <a:ext cx="6840760" cy="89288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7524328" y="845948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611560" y="1304765"/>
            <a:ext cx="1728192" cy="1944216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2627784" y="1304765"/>
            <a:ext cx="1728192" cy="1944216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4618349" y="1304764"/>
            <a:ext cx="1728192" cy="1944216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251520" y="3431305"/>
            <a:ext cx="6840760" cy="89288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611560" y="4509121"/>
            <a:ext cx="1728192" cy="1944216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 userDrawn="1"/>
        </p:nvSpPr>
        <p:spPr>
          <a:xfrm>
            <a:off x="2627784" y="4509121"/>
            <a:ext cx="1728192" cy="1944216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4618349" y="4509120"/>
            <a:ext cx="1728192" cy="1944216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Picture 2" descr="https://funforkids.ru/pictures/neznaika/neznaika15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3910" y="2852936"/>
            <a:ext cx="1179190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7524328" y="1586563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3851920" y="1707016"/>
            <a:ext cx="971927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 userDrawn="1"/>
        </p:nvSpPr>
        <p:spPr>
          <a:xfrm>
            <a:off x="2663607" y="1703151"/>
            <a:ext cx="971927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251520" y="231856"/>
            <a:ext cx="8634714" cy="89288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611560" y="1304765"/>
            <a:ext cx="1728192" cy="1944216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6228183" y="1707016"/>
            <a:ext cx="971927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5039870" y="1703151"/>
            <a:ext cx="971927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3834924" y="4868536"/>
            <a:ext cx="971927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2646611" y="4864671"/>
            <a:ext cx="971927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 userDrawn="1"/>
        </p:nvSpPr>
        <p:spPr>
          <a:xfrm>
            <a:off x="234524" y="3393376"/>
            <a:ext cx="8634714" cy="89288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594564" y="4466285"/>
            <a:ext cx="1728192" cy="1944216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 userDrawn="1"/>
        </p:nvSpPr>
        <p:spPr>
          <a:xfrm>
            <a:off x="6211187" y="4868536"/>
            <a:ext cx="971927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 userDrawn="1"/>
        </p:nvSpPr>
        <p:spPr>
          <a:xfrm>
            <a:off x="5022874" y="4864671"/>
            <a:ext cx="971927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Прямоугольник 26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251520" y="1970609"/>
            <a:ext cx="352839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247165" y="3065816"/>
            <a:ext cx="352839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247163" y="4154724"/>
            <a:ext cx="352839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265242" y="5265392"/>
            <a:ext cx="352839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5368444" y="1964965"/>
            <a:ext cx="3517790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5364089" y="3060172"/>
            <a:ext cx="3517790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5364087" y="4149080"/>
            <a:ext cx="3517790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5356179" y="5259748"/>
            <a:ext cx="3517790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251520" y="231856"/>
            <a:ext cx="8634714" cy="125292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мка 21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3995936" y="2204864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2" descr="https://funforkids.ru/pictures/neznaika/neznaika15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17322" y="2852937"/>
            <a:ext cx="1247567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245274" y="263987"/>
            <a:ext cx="8640960" cy="1004773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251520" y="1484784"/>
            <a:ext cx="3024336" cy="791441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231202" y="3719808"/>
            <a:ext cx="3024336" cy="791441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 userDrawn="1"/>
        </p:nvSpPr>
        <p:spPr>
          <a:xfrm>
            <a:off x="4006462" y="1412776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241728" y="2456892"/>
            <a:ext cx="8640960" cy="100811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5844084" y="1449606"/>
            <a:ext cx="3038603" cy="791441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5823766" y="3684630"/>
            <a:ext cx="3038603" cy="791441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pic>
        <p:nvPicPr>
          <p:cNvPr id="16" name="Picture 2" descr="https://funforkids.ru/pictures/neznaika/neznaika15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11023" y="3573016"/>
            <a:ext cx="1247567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245274" y="263987"/>
            <a:ext cx="8640960" cy="1004773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245274" y="1412776"/>
            <a:ext cx="3246606" cy="1221360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251520" y="3932247"/>
            <a:ext cx="3246606" cy="1221360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 userDrawn="1"/>
        </p:nvSpPr>
        <p:spPr>
          <a:xfrm>
            <a:off x="4006462" y="1412776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248397" y="2780928"/>
            <a:ext cx="8640960" cy="100811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5639628" y="1412776"/>
            <a:ext cx="3246606" cy="1221360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5645874" y="3932247"/>
            <a:ext cx="3246606" cy="1221360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pic>
        <p:nvPicPr>
          <p:cNvPr id="15" name="Picture 2" descr="https://funforkids.ru/pictures/neznaika/neznaika15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11023" y="3573016"/>
            <a:ext cx="1247567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FC65F-042C-4A37-A13D-A06E8DBD7D1D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595A-C37B-4D0E-B3D4-DF153D5B5B3C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3423610" y="1479140"/>
            <a:ext cx="5328592" cy="5046204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395536" y="404664"/>
            <a:ext cx="8352928" cy="72008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СЛОЖЕНИЕ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ЫЧИТАНИЕ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СМЕШАННЫХ</a:t>
            </a:r>
            <a:r>
              <a:rPr lang="ru-RU" sz="2400" b="1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ЧИСЕЛ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2" descr="https://funforkids.ru/pictures/neznaika/neznaika15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1583" y="617538"/>
            <a:ext cx="2391156" cy="5796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FC65F-042C-4A37-A13D-A06E8DBD7D1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595A-C37B-4D0E-B3D4-DF153D5B5B3C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FC65F-042C-4A37-A13D-A06E8DBD7D1D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595A-C37B-4D0E-B3D4-DF153D5B5B3C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FC65F-042C-4A37-A13D-A06E8DBD7D1D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595A-C37B-4D0E-B3D4-DF153D5B5B3C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FC65F-042C-4A37-A13D-A06E8DBD7D1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595A-C37B-4D0E-B3D4-DF153D5B5B3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FC65F-042C-4A37-A13D-A06E8DBD7D1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595A-C37B-4D0E-B3D4-DF153D5B5B3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FC65F-042C-4A37-A13D-A06E8DBD7D1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595A-C37B-4D0E-B3D4-DF153D5B5B3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FC65F-042C-4A37-A13D-A06E8DBD7D1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595A-C37B-4D0E-B3D4-DF153D5B5B3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395536" y="1484784"/>
            <a:ext cx="5328592" cy="4896544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395536" y="404664"/>
            <a:ext cx="3312368" cy="72008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2" descr="http://www.yangteacher.ru/wp-content/uploads/2016/02/5-mtest-z-1-638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925" y="3984225"/>
            <a:ext cx="1991424" cy="2649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https://reshator.org/content/class-5/matematiks/matematika-5-klass-kozlov/title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24" y="2705943"/>
            <a:ext cx="1894218" cy="2702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https://media2.24aul.ru/imgs/5da880271002d30001e593fa/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766" y="1166422"/>
            <a:ext cx="2045742" cy="269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https://cdn.eksmo.ru/v2/VEN000000000435286/COVER/cover3d1.jpg"/>
          <p:cNvPicPr>
            <a:picLocks noChangeAspect="1" noChangeArrowheads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4"/>
          <a:stretch>
            <a:fillRect/>
          </a:stretch>
        </p:blipFill>
        <p:spPr bwMode="auto">
          <a:xfrm>
            <a:off x="3131840" y="3357699"/>
            <a:ext cx="2003343" cy="2700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254" y="2028201"/>
            <a:ext cx="1875685" cy="2658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4" descr="https://izigdz.ru/_ld/2/91908923.jp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861048"/>
            <a:ext cx="1917951" cy="2685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s://funforkids.ru/pictures/neznaika/neznaika15.png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508" y="530695"/>
            <a:ext cx="2369301" cy="5796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 userDrawn="1"/>
        </p:nvSpPr>
        <p:spPr>
          <a:xfrm>
            <a:off x="5657932" y="1964942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 userDrawn="1"/>
        </p:nvSpPr>
        <p:spPr>
          <a:xfrm>
            <a:off x="5653577" y="3060149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 userDrawn="1"/>
        </p:nvSpPr>
        <p:spPr>
          <a:xfrm>
            <a:off x="5653575" y="4149057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 userDrawn="1"/>
        </p:nvSpPr>
        <p:spPr>
          <a:xfrm>
            <a:off x="5653577" y="5242097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251520" y="231856"/>
            <a:ext cx="8640960" cy="125292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903948" y="1970609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899593" y="3065816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899591" y="4154724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899593" y="5247764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3995936" y="2204864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 userDrawn="1"/>
        </p:nvSpPr>
        <p:spPr>
          <a:xfrm>
            <a:off x="5619385" y="1964940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 userDrawn="1"/>
        </p:nvSpPr>
        <p:spPr>
          <a:xfrm>
            <a:off x="5615030" y="3060147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 userDrawn="1"/>
        </p:nvSpPr>
        <p:spPr>
          <a:xfrm>
            <a:off x="5615028" y="4149055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 userDrawn="1"/>
        </p:nvSpPr>
        <p:spPr>
          <a:xfrm>
            <a:off x="5615030" y="5242095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Picture 2" descr="https://funforkids.ru/pictures/neznaika/neznaika15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17322" y="2852937"/>
            <a:ext cx="1247567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Прямоугольник 26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251520" y="1970609"/>
            <a:ext cx="352839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247165" y="3065816"/>
            <a:ext cx="352839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247163" y="4154724"/>
            <a:ext cx="352839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265242" y="5265392"/>
            <a:ext cx="352839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5368444" y="1964965"/>
            <a:ext cx="3517790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5364089" y="3060172"/>
            <a:ext cx="3517790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5364087" y="4149080"/>
            <a:ext cx="3517790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5356179" y="5259748"/>
            <a:ext cx="3517790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251520" y="231856"/>
            <a:ext cx="4248472" cy="161296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4652392" y="231856"/>
            <a:ext cx="4248472" cy="161296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мка 21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3995936" y="2204864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2" descr="https://funforkids.ru/pictures/neznaika/neznaika15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17322" y="2852937"/>
            <a:ext cx="1247567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Прямоугольник 26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251520" y="1970609"/>
            <a:ext cx="352839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247165" y="3065816"/>
            <a:ext cx="352839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247163" y="4154724"/>
            <a:ext cx="352839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265242" y="5265392"/>
            <a:ext cx="352839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5368444" y="1964965"/>
            <a:ext cx="3517790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5364089" y="3060172"/>
            <a:ext cx="3517790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5364087" y="4149080"/>
            <a:ext cx="3517790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5356179" y="5259748"/>
            <a:ext cx="3517790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мка 21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3995936" y="2204864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251520" y="231856"/>
            <a:ext cx="4248472" cy="125292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4652392" y="231856"/>
            <a:ext cx="4248472" cy="125292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2" descr="https://funforkids.ru/pictures/neznaika/neznaika15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17322" y="2852937"/>
            <a:ext cx="1247567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Прямоугольник 40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251520" y="231856"/>
            <a:ext cx="4248472" cy="125292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4652392" y="231856"/>
            <a:ext cx="4248472" cy="125292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мка 21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5657932" y="1964942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5653577" y="3060149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 userDrawn="1"/>
        </p:nvSpPr>
        <p:spPr>
          <a:xfrm>
            <a:off x="5653575" y="4149057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 userDrawn="1"/>
        </p:nvSpPr>
        <p:spPr>
          <a:xfrm>
            <a:off x="5653577" y="5242097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 userDrawn="1"/>
        </p:nvSpPr>
        <p:spPr>
          <a:xfrm>
            <a:off x="903948" y="1970609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 userDrawn="1"/>
        </p:nvSpPr>
        <p:spPr>
          <a:xfrm>
            <a:off x="899593" y="3065816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 userDrawn="1"/>
        </p:nvSpPr>
        <p:spPr>
          <a:xfrm>
            <a:off x="899591" y="4154724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 userDrawn="1"/>
        </p:nvSpPr>
        <p:spPr>
          <a:xfrm>
            <a:off x="899593" y="5247764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 userDrawn="1"/>
        </p:nvSpPr>
        <p:spPr>
          <a:xfrm>
            <a:off x="3995936" y="2204864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2" descr="https://funforkids.ru/pictures/neznaika/neznaika15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17322" y="2852937"/>
            <a:ext cx="1247567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251520" y="231856"/>
            <a:ext cx="8640960" cy="154096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7208305" y="2156139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899592" y="1988806"/>
            <a:ext cx="5585155" cy="3096378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3888105" y="5445222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 userDrawn="1"/>
        </p:nvSpPr>
        <p:spPr>
          <a:xfrm>
            <a:off x="899592" y="5445224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 descr="https://funforkids.ru/pictures/neznaika/neznaika15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3910" y="2852936"/>
            <a:ext cx="1179190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245274" y="263987"/>
            <a:ext cx="8640960" cy="1004773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1691680" y="1484784"/>
            <a:ext cx="1584176" cy="791441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1671362" y="3719808"/>
            <a:ext cx="1584176" cy="791441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 userDrawn="1"/>
        </p:nvSpPr>
        <p:spPr>
          <a:xfrm>
            <a:off x="4006462" y="1412776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241728" y="2456892"/>
            <a:ext cx="8640960" cy="100811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5946797" y="1468121"/>
            <a:ext cx="1584176" cy="791441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5926479" y="3703145"/>
            <a:ext cx="1584176" cy="791441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pic>
        <p:nvPicPr>
          <p:cNvPr id="15" name="Picture 2" descr="https://funforkids.ru/pictures/neznaika/neznaika15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11023" y="3573016"/>
            <a:ext cx="1247567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7" Type="http://schemas.openxmlformats.org/officeDocument/2006/relationships/theme" Target="../theme/theme1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BFC65F-042C-4A37-A13D-A06E8DBD7D1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63595A-C37B-4D0E-B3D4-DF153D5B5B3C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53.bin"/><Relationship Id="rId8" Type="http://schemas.openxmlformats.org/officeDocument/2006/relationships/image" Target="../media/image68.wmf"/><Relationship Id="rId7" Type="http://schemas.openxmlformats.org/officeDocument/2006/relationships/oleObject" Target="../embeddings/oleObject52.bin"/><Relationship Id="rId6" Type="http://schemas.openxmlformats.org/officeDocument/2006/relationships/image" Target="../media/image67.wmf"/><Relationship Id="rId5" Type="http://schemas.openxmlformats.org/officeDocument/2006/relationships/oleObject" Target="../embeddings/oleObject51.bin"/><Relationship Id="rId4" Type="http://schemas.openxmlformats.org/officeDocument/2006/relationships/image" Target="../media/image66.wmf"/><Relationship Id="rId3" Type="http://schemas.openxmlformats.org/officeDocument/2006/relationships/oleObject" Target="../embeddings/oleObject50.bin"/><Relationship Id="rId2" Type="http://schemas.openxmlformats.org/officeDocument/2006/relationships/image" Target="../media/image65.wmf"/><Relationship Id="rId17" Type="http://schemas.openxmlformats.org/officeDocument/2006/relationships/vmlDrawing" Target="../drawings/vmlDrawing8.vml"/><Relationship Id="rId16" Type="http://schemas.openxmlformats.org/officeDocument/2006/relationships/slideLayout" Target="../slideLayouts/slideLayout11.xml"/><Relationship Id="rId15" Type="http://schemas.openxmlformats.org/officeDocument/2006/relationships/slide" Target="slide2.xml"/><Relationship Id="rId14" Type="http://schemas.openxmlformats.org/officeDocument/2006/relationships/image" Target="../media/image71.wmf"/><Relationship Id="rId13" Type="http://schemas.openxmlformats.org/officeDocument/2006/relationships/oleObject" Target="../embeddings/oleObject55.bin"/><Relationship Id="rId12" Type="http://schemas.openxmlformats.org/officeDocument/2006/relationships/image" Target="../media/image70.wmf"/><Relationship Id="rId11" Type="http://schemas.openxmlformats.org/officeDocument/2006/relationships/oleObject" Target="../embeddings/oleObject54.bin"/><Relationship Id="rId10" Type="http://schemas.openxmlformats.org/officeDocument/2006/relationships/image" Target="../media/image69.wmf"/><Relationship Id="rId1" Type="http://schemas.openxmlformats.org/officeDocument/2006/relationships/oleObject" Target="../embeddings/oleObject49.bin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74.wmf"/><Relationship Id="rId8" Type="http://schemas.openxmlformats.org/officeDocument/2006/relationships/oleObject" Target="../embeddings/oleObject59.bin"/><Relationship Id="rId7" Type="http://schemas.openxmlformats.org/officeDocument/2006/relationships/slide" Target="slide2.xml"/><Relationship Id="rId6" Type="http://schemas.openxmlformats.org/officeDocument/2006/relationships/image" Target="../media/image66.wmf"/><Relationship Id="rId5" Type="http://schemas.openxmlformats.org/officeDocument/2006/relationships/oleObject" Target="../embeddings/oleObject58.bin"/><Relationship Id="rId4" Type="http://schemas.openxmlformats.org/officeDocument/2006/relationships/image" Target="../media/image73.wmf"/><Relationship Id="rId3" Type="http://schemas.openxmlformats.org/officeDocument/2006/relationships/oleObject" Target="../embeddings/oleObject57.bin"/><Relationship Id="rId2" Type="http://schemas.openxmlformats.org/officeDocument/2006/relationships/image" Target="../media/image72.wmf"/><Relationship Id="rId17" Type="http://schemas.openxmlformats.org/officeDocument/2006/relationships/vmlDrawing" Target="../drawings/vmlDrawing9.vml"/><Relationship Id="rId16" Type="http://schemas.openxmlformats.org/officeDocument/2006/relationships/slideLayout" Target="../slideLayouts/slideLayout12.xml"/><Relationship Id="rId15" Type="http://schemas.openxmlformats.org/officeDocument/2006/relationships/image" Target="../media/image77.wmf"/><Relationship Id="rId14" Type="http://schemas.openxmlformats.org/officeDocument/2006/relationships/oleObject" Target="../embeddings/oleObject62.bin"/><Relationship Id="rId13" Type="http://schemas.openxmlformats.org/officeDocument/2006/relationships/image" Target="../media/image76.wmf"/><Relationship Id="rId12" Type="http://schemas.openxmlformats.org/officeDocument/2006/relationships/oleObject" Target="../embeddings/oleObject61.bin"/><Relationship Id="rId11" Type="http://schemas.openxmlformats.org/officeDocument/2006/relationships/image" Target="../media/image75.wmf"/><Relationship Id="rId10" Type="http://schemas.openxmlformats.org/officeDocument/2006/relationships/oleObject" Target="../embeddings/oleObject60.bin"/><Relationship Id="rId1" Type="http://schemas.openxmlformats.org/officeDocument/2006/relationships/oleObject" Target="../embeddings/oleObject56.bin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67.bin"/><Relationship Id="rId8" Type="http://schemas.openxmlformats.org/officeDocument/2006/relationships/image" Target="../media/image81.wmf"/><Relationship Id="rId7" Type="http://schemas.openxmlformats.org/officeDocument/2006/relationships/oleObject" Target="../embeddings/oleObject66.bin"/><Relationship Id="rId6" Type="http://schemas.openxmlformats.org/officeDocument/2006/relationships/image" Target="../media/image80.wmf"/><Relationship Id="rId5" Type="http://schemas.openxmlformats.org/officeDocument/2006/relationships/oleObject" Target="../embeddings/oleObject65.bin"/><Relationship Id="rId4" Type="http://schemas.openxmlformats.org/officeDocument/2006/relationships/image" Target="../media/image79.wmf"/><Relationship Id="rId3" Type="http://schemas.openxmlformats.org/officeDocument/2006/relationships/oleObject" Target="../embeddings/oleObject64.bin"/><Relationship Id="rId27" Type="http://schemas.openxmlformats.org/officeDocument/2006/relationships/vmlDrawing" Target="../drawings/vmlDrawing10.vml"/><Relationship Id="rId26" Type="http://schemas.openxmlformats.org/officeDocument/2006/relationships/slideLayout" Target="../slideLayouts/slideLayout10.xml"/><Relationship Id="rId25" Type="http://schemas.openxmlformats.org/officeDocument/2006/relationships/image" Target="../media/image89.wmf"/><Relationship Id="rId24" Type="http://schemas.openxmlformats.org/officeDocument/2006/relationships/oleObject" Target="../embeddings/oleObject74.bin"/><Relationship Id="rId23" Type="http://schemas.openxmlformats.org/officeDocument/2006/relationships/image" Target="../media/image88.wmf"/><Relationship Id="rId22" Type="http://schemas.openxmlformats.org/officeDocument/2006/relationships/oleObject" Target="../embeddings/oleObject73.bin"/><Relationship Id="rId21" Type="http://schemas.openxmlformats.org/officeDocument/2006/relationships/image" Target="../media/image87.wmf"/><Relationship Id="rId20" Type="http://schemas.openxmlformats.org/officeDocument/2006/relationships/oleObject" Target="../embeddings/oleObject72.bin"/><Relationship Id="rId2" Type="http://schemas.openxmlformats.org/officeDocument/2006/relationships/image" Target="../media/image78.wmf"/><Relationship Id="rId19" Type="http://schemas.openxmlformats.org/officeDocument/2006/relationships/slide" Target="slide2.xml"/><Relationship Id="rId18" Type="http://schemas.openxmlformats.org/officeDocument/2006/relationships/image" Target="../media/image86.wmf"/><Relationship Id="rId17" Type="http://schemas.openxmlformats.org/officeDocument/2006/relationships/oleObject" Target="../embeddings/oleObject71.bin"/><Relationship Id="rId16" Type="http://schemas.openxmlformats.org/officeDocument/2006/relationships/image" Target="../media/image85.wmf"/><Relationship Id="rId15" Type="http://schemas.openxmlformats.org/officeDocument/2006/relationships/oleObject" Target="../embeddings/oleObject70.bin"/><Relationship Id="rId14" Type="http://schemas.openxmlformats.org/officeDocument/2006/relationships/image" Target="../media/image84.wmf"/><Relationship Id="rId13" Type="http://schemas.openxmlformats.org/officeDocument/2006/relationships/oleObject" Target="../embeddings/oleObject69.bin"/><Relationship Id="rId12" Type="http://schemas.openxmlformats.org/officeDocument/2006/relationships/image" Target="../media/image83.wmf"/><Relationship Id="rId11" Type="http://schemas.openxmlformats.org/officeDocument/2006/relationships/oleObject" Target="../embeddings/oleObject68.bin"/><Relationship Id="rId10" Type="http://schemas.openxmlformats.org/officeDocument/2006/relationships/image" Target="../media/image82.wmf"/><Relationship Id="rId1" Type="http://schemas.openxmlformats.org/officeDocument/2006/relationships/oleObject" Target="../embeddings/oleObject63.bin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79.bin"/><Relationship Id="rId8" Type="http://schemas.openxmlformats.org/officeDocument/2006/relationships/image" Target="../media/image93.wmf"/><Relationship Id="rId7" Type="http://schemas.openxmlformats.org/officeDocument/2006/relationships/oleObject" Target="../embeddings/oleObject78.bin"/><Relationship Id="rId6" Type="http://schemas.openxmlformats.org/officeDocument/2006/relationships/image" Target="../media/image92.wmf"/><Relationship Id="rId5" Type="http://schemas.openxmlformats.org/officeDocument/2006/relationships/oleObject" Target="../embeddings/oleObject77.bin"/><Relationship Id="rId4" Type="http://schemas.openxmlformats.org/officeDocument/2006/relationships/image" Target="../media/image91.wmf"/><Relationship Id="rId3" Type="http://schemas.openxmlformats.org/officeDocument/2006/relationships/oleObject" Target="../embeddings/oleObject76.bin"/><Relationship Id="rId23" Type="http://schemas.openxmlformats.org/officeDocument/2006/relationships/vmlDrawing" Target="../drawings/vmlDrawing11.vml"/><Relationship Id="rId22" Type="http://schemas.openxmlformats.org/officeDocument/2006/relationships/slideLayout" Target="../slideLayouts/slideLayout10.xml"/><Relationship Id="rId21" Type="http://schemas.openxmlformats.org/officeDocument/2006/relationships/image" Target="../media/image99.wmf"/><Relationship Id="rId20" Type="http://schemas.openxmlformats.org/officeDocument/2006/relationships/oleObject" Target="../embeddings/oleObject84.bin"/><Relationship Id="rId2" Type="http://schemas.openxmlformats.org/officeDocument/2006/relationships/image" Target="../media/image90.wmf"/><Relationship Id="rId19" Type="http://schemas.openxmlformats.org/officeDocument/2006/relationships/slide" Target="slide2.xml"/><Relationship Id="rId18" Type="http://schemas.openxmlformats.org/officeDocument/2006/relationships/image" Target="../media/image98.wmf"/><Relationship Id="rId17" Type="http://schemas.openxmlformats.org/officeDocument/2006/relationships/oleObject" Target="../embeddings/oleObject83.bin"/><Relationship Id="rId16" Type="http://schemas.openxmlformats.org/officeDocument/2006/relationships/image" Target="../media/image97.wmf"/><Relationship Id="rId15" Type="http://schemas.openxmlformats.org/officeDocument/2006/relationships/oleObject" Target="../embeddings/oleObject82.bin"/><Relationship Id="rId14" Type="http://schemas.openxmlformats.org/officeDocument/2006/relationships/image" Target="../media/image96.wmf"/><Relationship Id="rId13" Type="http://schemas.openxmlformats.org/officeDocument/2006/relationships/oleObject" Target="../embeddings/oleObject81.bin"/><Relationship Id="rId12" Type="http://schemas.openxmlformats.org/officeDocument/2006/relationships/image" Target="../media/image95.wmf"/><Relationship Id="rId11" Type="http://schemas.openxmlformats.org/officeDocument/2006/relationships/oleObject" Target="../embeddings/oleObject80.bin"/><Relationship Id="rId10" Type="http://schemas.openxmlformats.org/officeDocument/2006/relationships/image" Target="../media/image94.wmf"/><Relationship Id="rId1" Type="http://schemas.openxmlformats.org/officeDocument/2006/relationships/oleObject" Target="../embeddings/oleObject75.bin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3.xml"/><Relationship Id="rId6" Type="http://schemas.openxmlformats.org/officeDocument/2006/relationships/hyperlink" Target="https://www.clipartmax.com/png/full/15-154567_books-png-clip-art-png-book-clip-art.png" TargetMode="External"/><Relationship Id="rId5" Type="http://schemas.openxmlformats.org/officeDocument/2006/relationships/hyperlink" Target="https://art-assorty.ru/wp-content/uploads/2019/02/8523254.png" TargetMode="External"/><Relationship Id="rId4" Type="http://schemas.openxmlformats.org/officeDocument/2006/relationships/hyperlink" Target="https://www.freelancejob.ru/upload/385/55862033553421.jpg" TargetMode="External"/><Relationship Id="rId3" Type="http://schemas.openxmlformats.org/officeDocument/2006/relationships/hyperlink" Target="https://ds04.infourok.ru/uploads/ex/0a0c/0009ce0b-30b84840/img3.jpg" TargetMode="External"/><Relationship Id="rId2" Type="http://schemas.openxmlformats.org/officeDocument/2006/relationships/hyperlink" Target="https://funforkids.ru/pictures/neznaika/neznaika15.png" TargetMode="External"/><Relationship Id="rId1" Type="http://schemas.openxmlformats.org/officeDocument/2006/relationships/hyperlink" Target="https://www.nwu.ac.za/sites/www.nwu.ac.za/files/files/i-media/tn-eish-201509/images/fotolia_53649479_subscription_xl.jpg" TargetMode="Externa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" Target="slide10.xml"/><Relationship Id="rId8" Type="http://schemas.openxmlformats.org/officeDocument/2006/relationships/slide" Target="slide6.xml"/><Relationship Id="rId7" Type="http://schemas.openxmlformats.org/officeDocument/2006/relationships/slide" Target="slide8.xml"/><Relationship Id="rId6" Type="http://schemas.openxmlformats.org/officeDocument/2006/relationships/slide" Target="slide4.xml"/><Relationship Id="rId5" Type="http://schemas.openxmlformats.org/officeDocument/2006/relationships/slide" Target="slide11.xml"/><Relationship Id="rId4" Type="http://schemas.openxmlformats.org/officeDocument/2006/relationships/slide" Target="slide9.xml"/><Relationship Id="rId3" Type="http://schemas.openxmlformats.org/officeDocument/2006/relationships/slide" Target="slide5.xml"/><Relationship Id="rId2" Type="http://schemas.openxmlformats.org/officeDocument/2006/relationships/slide" Target="slide7.xml"/><Relationship Id="rId12" Type="http://schemas.openxmlformats.org/officeDocument/2006/relationships/slideLayout" Target="../slideLayouts/slideLayout2.xml"/><Relationship Id="rId11" Type="http://schemas.openxmlformats.org/officeDocument/2006/relationships/slide" Target="slide13.xml"/><Relationship Id="rId10" Type="http://schemas.openxmlformats.org/officeDocument/2006/relationships/slide" Target="slide12.xml"/><Relationship Id="rId1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5.bin"/><Relationship Id="rId8" Type="http://schemas.openxmlformats.org/officeDocument/2006/relationships/image" Target="../media/image20.wmf"/><Relationship Id="rId7" Type="http://schemas.openxmlformats.org/officeDocument/2006/relationships/oleObject" Target="../embeddings/oleObject4.bin"/><Relationship Id="rId6" Type="http://schemas.openxmlformats.org/officeDocument/2006/relationships/image" Target="../media/image19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8.wmf"/><Relationship Id="rId3" Type="http://schemas.openxmlformats.org/officeDocument/2006/relationships/oleObject" Target="../embeddings/oleObject2.bin"/><Relationship Id="rId23" Type="http://schemas.openxmlformats.org/officeDocument/2006/relationships/vmlDrawing" Target="../drawings/vmlDrawing1.vml"/><Relationship Id="rId22" Type="http://schemas.openxmlformats.org/officeDocument/2006/relationships/slideLayout" Target="../slideLayouts/slideLayout4.xml"/><Relationship Id="rId21" Type="http://schemas.openxmlformats.org/officeDocument/2006/relationships/image" Target="../media/image26.wmf"/><Relationship Id="rId20" Type="http://schemas.openxmlformats.org/officeDocument/2006/relationships/oleObject" Target="../embeddings/oleObject10.bin"/><Relationship Id="rId2" Type="http://schemas.openxmlformats.org/officeDocument/2006/relationships/image" Target="../media/image17.wmf"/><Relationship Id="rId19" Type="http://schemas.openxmlformats.org/officeDocument/2006/relationships/image" Target="../media/image25.wmf"/><Relationship Id="rId18" Type="http://schemas.openxmlformats.org/officeDocument/2006/relationships/oleObject" Target="../embeddings/oleObject9.bin"/><Relationship Id="rId17" Type="http://schemas.openxmlformats.org/officeDocument/2006/relationships/slide" Target="slide2.xml"/><Relationship Id="rId16" Type="http://schemas.openxmlformats.org/officeDocument/2006/relationships/image" Target="../media/image24.wmf"/><Relationship Id="rId15" Type="http://schemas.openxmlformats.org/officeDocument/2006/relationships/oleObject" Target="../embeddings/oleObject8.bin"/><Relationship Id="rId14" Type="http://schemas.openxmlformats.org/officeDocument/2006/relationships/image" Target="../media/image23.wmf"/><Relationship Id="rId13" Type="http://schemas.openxmlformats.org/officeDocument/2006/relationships/oleObject" Target="../embeddings/oleObject7.bin"/><Relationship Id="rId12" Type="http://schemas.openxmlformats.org/officeDocument/2006/relationships/image" Target="../media/image22.wmf"/><Relationship Id="rId11" Type="http://schemas.openxmlformats.org/officeDocument/2006/relationships/oleObject" Target="../embeddings/oleObject6.bin"/><Relationship Id="rId10" Type="http://schemas.openxmlformats.org/officeDocument/2006/relationships/image" Target="../media/image21.wmf"/><Relationship Id="rId1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5.bin"/><Relationship Id="rId8" Type="http://schemas.openxmlformats.org/officeDocument/2006/relationships/image" Target="../media/image30.wmf"/><Relationship Id="rId7" Type="http://schemas.openxmlformats.org/officeDocument/2006/relationships/oleObject" Target="../embeddings/oleObject14.bin"/><Relationship Id="rId6" Type="http://schemas.openxmlformats.org/officeDocument/2006/relationships/image" Target="../media/image29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28.wmf"/><Relationship Id="rId3" Type="http://schemas.openxmlformats.org/officeDocument/2006/relationships/oleObject" Target="../embeddings/oleObject12.bin"/><Relationship Id="rId23" Type="http://schemas.openxmlformats.org/officeDocument/2006/relationships/vmlDrawing" Target="../drawings/vmlDrawing2.vml"/><Relationship Id="rId22" Type="http://schemas.openxmlformats.org/officeDocument/2006/relationships/slideLayout" Target="../slideLayouts/slideLayout4.xml"/><Relationship Id="rId21" Type="http://schemas.openxmlformats.org/officeDocument/2006/relationships/image" Target="../media/image36.wmf"/><Relationship Id="rId20" Type="http://schemas.openxmlformats.org/officeDocument/2006/relationships/oleObject" Target="../embeddings/oleObject20.bin"/><Relationship Id="rId2" Type="http://schemas.openxmlformats.org/officeDocument/2006/relationships/image" Target="../media/image27.wmf"/><Relationship Id="rId19" Type="http://schemas.openxmlformats.org/officeDocument/2006/relationships/image" Target="../media/image35.wmf"/><Relationship Id="rId18" Type="http://schemas.openxmlformats.org/officeDocument/2006/relationships/oleObject" Target="../embeddings/oleObject19.bin"/><Relationship Id="rId17" Type="http://schemas.openxmlformats.org/officeDocument/2006/relationships/slide" Target="slide2.xml"/><Relationship Id="rId16" Type="http://schemas.openxmlformats.org/officeDocument/2006/relationships/image" Target="../media/image34.wmf"/><Relationship Id="rId15" Type="http://schemas.openxmlformats.org/officeDocument/2006/relationships/oleObject" Target="../embeddings/oleObject18.bin"/><Relationship Id="rId14" Type="http://schemas.openxmlformats.org/officeDocument/2006/relationships/image" Target="../media/image33.wmf"/><Relationship Id="rId13" Type="http://schemas.openxmlformats.org/officeDocument/2006/relationships/oleObject" Target="../embeddings/oleObject17.bin"/><Relationship Id="rId12" Type="http://schemas.openxmlformats.org/officeDocument/2006/relationships/image" Target="../media/image32.wmf"/><Relationship Id="rId11" Type="http://schemas.openxmlformats.org/officeDocument/2006/relationships/oleObject" Target="../embeddings/oleObject16.bin"/><Relationship Id="rId10" Type="http://schemas.openxmlformats.org/officeDocument/2006/relationships/image" Target="../media/image31.wmf"/><Relationship Id="rId1" Type="http://schemas.openxmlformats.org/officeDocument/2006/relationships/oleObject" Target="../embeddings/oleObject11.bin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40.wmf"/><Relationship Id="rId8" Type="http://schemas.openxmlformats.org/officeDocument/2006/relationships/oleObject" Target="../embeddings/oleObject24.bin"/><Relationship Id="rId7" Type="http://schemas.openxmlformats.org/officeDocument/2006/relationships/image" Target="../media/image39.wmf"/><Relationship Id="rId6" Type="http://schemas.openxmlformats.org/officeDocument/2006/relationships/oleObject" Target="../embeddings/oleObject23.bin"/><Relationship Id="rId5" Type="http://schemas.openxmlformats.org/officeDocument/2006/relationships/image" Target="../media/image38.wmf"/><Relationship Id="rId4" Type="http://schemas.openxmlformats.org/officeDocument/2006/relationships/oleObject" Target="../embeddings/oleObject22.bin"/><Relationship Id="rId3" Type="http://schemas.openxmlformats.org/officeDocument/2006/relationships/image" Target="../media/image37.wmf"/><Relationship Id="rId2" Type="http://schemas.openxmlformats.org/officeDocument/2006/relationships/oleObject" Target="../embeddings/oleObject21.bin"/><Relationship Id="rId11" Type="http://schemas.openxmlformats.org/officeDocument/2006/relationships/vmlDrawing" Target="../drawings/vmlDrawing3.vml"/><Relationship Id="rId10" Type="http://schemas.openxmlformats.org/officeDocument/2006/relationships/slideLayout" Target="../slideLayouts/slideLayout9.xml"/><Relationship Id="rId1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4.vml"/><Relationship Id="rId6" Type="http://schemas.openxmlformats.org/officeDocument/2006/relationships/slideLayout" Target="../slideLayouts/slideLayout4.xml"/><Relationship Id="rId5" Type="http://schemas.openxmlformats.org/officeDocument/2006/relationships/image" Target="../media/image42.wmf"/><Relationship Id="rId4" Type="http://schemas.openxmlformats.org/officeDocument/2006/relationships/oleObject" Target="../embeddings/oleObject26.bin"/><Relationship Id="rId3" Type="http://schemas.openxmlformats.org/officeDocument/2006/relationships/image" Target="../media/image41.wmf"/><Relationship Id="rId2" Type="http://schemas.openxmlformats.org/officeDocument/2006/relationships/oleObject" Target="../embeddings/oleObject25.bin"/><Relationship Id="rId1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5.vml"/><Relationship Id="rId6" Type="http://schemas.openxmlformats.org/officeDocument/2006/relationships/slideLayout" Target="../slideLayouts/slideLayout9.xml"/><Relationship Id="rId5" Type="http://schemas.openxmlformats.org/officeDocument/2006/relationships/image" Target="../media/image44.wmf"/><Relationship Id="rId4" Type="http://schemas.openxmlformats.org/officeDocument/2006/relationships/oleObject" Target="../embeddings/oleObject28.bin"/><Relationship Id="rId3" Type="http://schemas.openxmlformats.org/officeDocument/2006/relationships/image" Target="../media/image43.wmf"/><Relationship Id="rId2" Type="http://schemas.openxmlformats.org/officeDocument/2006/relationships/oleObject" Target="../embeddings/oleObject27.bin"/><Relationship Id="rId1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33.bin"/><Relationship Id="rId8" Type="http://schemas.openxmlformats.org/officeDocument/2006/relationships/image" Target="../media/image48.wmf"/><Relationship Id="rId7" Type="http://schemas.openxmlformats.org/officeDocument/2006/relationships/oleObject" Target="../embeddings/oleObject32.bin"/><Relationship Id="rId6" Type="http://schemas.openxmlformats.org/officeDocument/2006/relationships/image" Target="../media/image47.wmf"/><Relationship Id="rId5" Type="http://schemas.openxmlformats.org/officeDocument/2006/relationships/oleObject" Target="../embeddings/oleObject31.bin"/><Relationship Id="rId4" Type="http://schemas.openxmlformats.org/officeDocument/2006/relationships/image" Target="../media/image46.wmf"/><Relationship Id="rId3" Type="http://schemas.openxmlformats.org/officeDocument/2006/relationships/oleObject" Target="../embeddings/oleObject30.bin"/><Relationship Id="rId23" Type="http://schemas.openxmlformats.org/officeDocument/2006/relationships/vmlDrawing" Target="../drawings/vmlDrawing6.vml"/><Relationship Id="rId22" Type="http://schemas.openxmlformats.org/officeDocument/2006/relationships/slideLayout" Target="../slideLayouts/slideLayout4.xml"/><Relationship Id="rId21" Type="http://schemas.openxmlformats.org/officeDocument/2006/relationships/image" Target="../media/image54.wmf"/><Relationship Id="rId20" Type="http://schemas.openxmlformats.org/officeDocument/2006/relationships/oleObject" Target="../embeddings/oleObject38.bin"/><Relationship Id="rId2" Type="http://schemas.openxmlformats.org/officeDocument/2006/relationships/image" Target="../media/image45.wmf"/><Relationship Id="rId19" Type="http://schemas.openxmlformats.org/officeDocument/2006/relationships/image" Target="../media/image53.wmf"/><Relationship Id="rId18" Type="http://schemas.openxmlformats.org/officeDocument/2006/relationships/oleObject" Target="../embeddings/oleObject37.bin"/><Relationship Id="rId17" Type="http://schemas.openxmlformats.org/officeDocument/2006/relationships/slide" Target="slide2.xml"/><Relationship Id="rId16" Type="http://schemas.openxmlformats.org/officeDocument/2006/relationships/image" Target="../media/image52.wmf"/><Relationship Id="rId15" Type="http://schemas.openxmlformats.org/officeDocument/2006/relationships/oleObject" Target="../embeddings/oleObject36.bin"/><Relationship Id="rId14" Type="http://schemas.openxmlformats.org/officeDocument/2006/relationships/image" Target="../media/image51.wmf"/><Relationship Id="rId13" Type="http://schemas.openxmlformats.org/officeDocument/2006/relationships/oleObject" Target="../embeddings/oleObject35.bin"/><Relationship Id="rId12" Type="http://schemas.openxmlformats.org/officeDocument/2006/relationships/image" Target="../media/image50.wmf"/><Relationship Id="rId11" Type="http://schemas.openxmlformats.org/officeDocument/2006/relationships/oleObject" Target="../embeddings/oleObject34.bin"/><Relationship Id="rId10" Type="http://schemas.openxmlformats.org/officeDocument/2006/relationships/image" Target="../media/image49.wmf"/><Relationship Id="rId1" Type="http://schemas.openxmlformats.org/officeDocument/2006/relationships/oleObject" Target="../embeddings/oleObject29.bin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43.bin"/><Relationship Id="rId8" Type="http://schemas.openxmlformats.org/officeDocument/2006/relationships/image" Target="../media/image58.wmf"/><Relationship Id="rId7" Type="http://schemas.openxmlformats.org/officeDocument/2006/relationships/oleObject" Target="../embeddings/oleObject42.bin"/><Relationship Id="rId6" Type="http://schemas.openxmlformats.org/officeDocument/2006/relationships/image" Target="../media/image57.wmf"/><Relationship Id="rId5" Type="http://schemas.openxmlformats.org/officeDocument/2006/relationships/oleObject" Target="../embeddings/oleObject41.bin"/><Relationship Id="rId4" Type="http://schemas.openxmlformats.org/officeDocument/2006/relationships/image" Target="../media/image56.wmf"/><Relationship Id="rId3" Type="http://schemas.openxmlformats.org/officeDocument/2006/relationships/oleObject" Target="../embeddings/oleObject40.bin"/><Relationship Id="rId23" Type="http://schemas.openxmlformats.org/officeDocument/2006/relationships/vmlDrawing" Target="../drawings/vmlDrawing7.vml"/><Relationship Id="rId22" Type="http://schemas.openxmlformats.org/officeDocument/2006/relationships/slideLayout" Target="../slideLayouts/slideLayout10.xml"/><Relationship Id="rId21" Type="http://schemas.openxmlformats.org/officeDocument/2006/relationships/slide" Target="slide2.xml"/><Relationship Id="rId20" Type="http://schemas.openxmlformats.org/officeDocument/2006/relationships/image" Target="../media/image64.wmf"/><Relationship Id="rId2" Type="http://schemas.openxmlformats.org/officeDocument/2006/relationships/image" Target="../media/image55.wmf"/><Relationship Id="rId19" Type="http://schemas.openxmlformats.org/officeDocument/2006/relationships/oleObject" Target="../embeddings/oleObject48.bin"/><Relationship Id="rId18" Type="http://schemas.openxmlformats.org/officeDocument/2006/relationships/image" Target="../media/image63.wmf"/><Relationship Id="rId17" Type="http://schemas.openxmlformats.org/officeDocument/2006/relationships/oleObject" Target="../embeddings/oleObject47.bin"/><Relationship Id="rId16" Type="http://schemas.openxmlformats.org/officeDocument/2006/relationships/image" Target="../media/image62.wmf"/><Relationship Id="rId15" Type="http://schemas.openxmlformats.org/officeDocument/2006/relationships/oleObject" Target="../embeddings/oleObject46.bin"/><Relationship Id="rId14" Type="http://schemas.openxmlformats.org/officeDocument/2006/relationships/image" Target="../media/image61.wmf"/><Relationship Id="rId13" Type="http://schemas.openxmlformats.org/officeDocument/2006/relationships/oleObject" Target="../embeddings/oleObject45.bin"/><Relationship Id="rId12" Type="http://schemas.openxmlformats.org/officeDocument/2006/relationships/image" Target="../media/image60.wmf"/><Relationship Id="rId11" Type="http://schemas.openxmlformats.org/officeDocument/2006/relationships/oleObject" Target="../embeddings/oleObject44.bin"/><Relationship Id="rId10" Type="http://schemas.openxmlformats.org/officeDocument/2006/relationships/image" Target="../media/image59.wmf"/><Relationship Id="rId1" Type="http://schemas.openxmlformats.org/officeDocument/2006/relationships/oleObject" Target="../embeddings/oleObject3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8" descr="https://nauka.club/wp-content/auploads/944603/znayka_neznayka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5" name="AutoShape 10" descr="https://nauka.club/wp-content/auploads/944603/znayka_neznayka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6" name="AutoShape 12" descr="https://nauka.club/wp-content/auploads/944603/znayka_neznayka.webp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7" name="AutoShape 14" descr="https://nauka.club/wp-content/auploads/944603/fullsize.webp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520" y="6398260"/>
            <a:ext cx="8950960" cy="3676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Object 2"/>
          <p:cNvGraphicFramePr>
            <a:graphicFrameLocks noChangeAspect="1"/>
          </p:cNvGraphicFramePr>
          <p:nvPr/>
        </p:nvGraphicFramePr>
        <p:xfrm>
          <a:off x="663575" y="4365625"/>
          <a:ext cx="22987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62" name="Формула" r:id="rId1" imgW="20116800" imgH="9448800" progId="Equation.3">
                  <p:embed/>
                </p:oleObj>
              </mc:Choice>
              <mc:Fallback>
                <p:oleObj name="Формула" r:id="rId1" imgW="20116800" imgH="9448800" progId="Equation.3">
                  <p:embed/>
                  <p:pic>
                    <p:nvPicPr>
                      <p:cNvPr id="0" name="Изображение 36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575" y="4365625"/>
                        <a:ext cx="2298700" cy="1066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2"/>
          <p:cNvGraphicFramePr>
            <a:graphicFrameLocks noChangeAspect="1"/>
          </p:cNvGraphicFramePr>
          <p:nvPr/>
        </p:nvGraphicFramePr>
        <p:xfrm>
          <a:off x="630238" y="2470150"/>
          <a:ext cx="2400300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63" name="Формула" r:id="rId3" imgW="19202400" imgH="3962400" progId="Equation.3">
                  <p:embed/>
                </p:oleObj>
              </mc:Choice>
              <mc:Fallback>
                <p:oleObj name="Формула" r:id="rId3" imgW="19202400" imgH="3962400" progId="Equation.3">
                  <p:embed/>
                  <p:pic>
                    <p:nvPicPr>
                      <p:cNvPr id="0" name="Изображение 36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238" y="2470150"/>
                        <a:ext cx="2400300" cy="4476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2"/>
          <p:cNvGraphicFramePr>
            <a:graphicFrameLocks noChangeAspect="1"/>
          </p:cNvGraphicFramePr>
          <p:nvPr/>
        </p:nvGraphicFramePr>
        <p:xfrm>
          <a:off x="588728" y="3552380"/>
          <a:ext cx="2614612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64" name="Формула" r:id="rId5" imgW="21336000" imgH="4267200" progId="Equation.3">
                  <p:embed/>
                </p:oleObj>
              </mc:Choice>
              <mc:Fallback>
                <p:oleObj name="Формула" r:id="rId5" imgW="21336000" imgH="4267200" progId="Equation.3">
                  <p:embed/>
                  <p:pic>
                    <p:nvPicPr>
                      <p:cNvPr id="0" name="Изображение 36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728" y="3552380"/>
                        <a:ext cx="2614612" cy="482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Прямоугольник 22"/>
          <p:cNvSpPr/>
          <p:nvPr/>
        </p:nvSpPr>
        <p:spPr>
          <a:xfrm>
            <a:off x="587481" y="4428640"/>
            <a:ext cx="2448272" cy="90168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88728" y="3334859"/>
            <a:ext cx="2448272" cy="91764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88728" y="2250650"/>
            <a:ext cx="2448272" cy="88690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96336" y="2109328"/>
            <a:ext cx="801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7" name="Объект 26"/>
          <p:cNvGraphicFramePr>
            <a:graphicFrameLocks noChangeAspect="1"/>
          </p:cNvGraphicFramePr>
          <p:nvPr/>
        </p:nvGraphicFramePr>
        <p:xfrm>
          <a:off x="614363" y="5781675"/>
          <a:ext cx="2422525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65" name="Формула" r:id="rId7" imgW="21945600" imgH="4267200" progId="Equation.3">
                  <p:embed/>
                </p:oleObj>
              </mc:Choice>
              <mc:Fallback>
                <p:oleObj name="Формула" r:id="rId7" imgW="21945600" imgH="4267200" progId="Equation.3">
                  <p:embed/>
                  <p:pic>
                    <p:nvPicPr>
                      <p:cNvPr id="0" name="Изображение 36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363" y="5781675"/>
                        <a:ext cx="2422525" cy="481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251520" y="554971"/>
            <a:ext cx="871296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Петя смотрел фильм         ч, мультфильмы -       ч и ещё</a:t>
            </a:r>
            <a:endParaRPr lang="ru-RU" sz="2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ч смотрел новости. Сколько времени занял просмотр?</a:t>
            </a:r>
            <a:endParaRPr lang="ru-RU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/>
        </p:nvGraphicFramePr>
        <p:xfrm>
          <a:off x="3721670" y="404664"/>
          <a:ext cx="493712" cy="922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66" name="Формула" r:id="rId9" imgW="5181600" imgH="9448800" progId="Equation.3">
                  <p:embed/>
                </p:oleObj>
              </mc:Choice>
              <mc:Fallback>
                <p:oleObj name="Формула" r:id="rId9" imgW="5181600" imgH="9448800" progId="Equation.3">
                  <p:embed/>
                  <p:pic>
                    <p:nvPicPr>
                      <p:cNvPr id="0" name="Объект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1670" y="404664"/>
                        <a:ext cx="493712" cy="9223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Объект 2"/>
          <p:cNvGraphicFramePr>
            <a:graphicFrameLocks noChangeAspect="1"/>
          </p:cNvGraphicFramePr>
          <p:nvPr/>
        </p:nvGraphicFramePr>
        <p:xfrm>
          <a:off x="7092280" y="404664"/>
          <a:ext cx="360040" cy="922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67" name="Формула" r:id="rId11" imgW="3657600" imgH="9448800" progId="Equation.3">
                  <p:embed/>
                </p:oleObj>
              </mc:Choice>
              <mc:Fallback>
                <p:oleObj name="Формула" r:id="rId11" imgW="3657600" imgH="9448800" progId="Equation.3">
                  <p:embed/>
                  <p:pic>
                    <p:nvPicPr>
                      <p:cNvPr id="0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2280" y="404664"/>
                        <a:ext cx="360040" cy="9223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316455" y="1124744"/>
          <a:ext cx="358775" cy="922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68" name="Формула" r:id="rId13" imgW="3657600" imgH="9448800" progId="Equation.3">
                  <p:embed/>
                </p:oleObj>
              </mc:Choice>
              <mc:Fallback>
                <p:oleObj name="Формула" r:id="rId13" imgW="3657600" imgH="9448800" progId="Equation.3">
                  <p:embed/>
                  <p:pic>
                    <p:nvPicPr>
                      <p:cNvPr id="0" name="Объект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455" y="1124744"/>
                        <a:ext cx="358775" cy="9223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Управляющая кнопка: домой 15">
            <a:hlinkClick r:id="rId15" action="ppaction://hlinksldjump" highlightClick="1"/>
          </p:cNvPr>
          <p:cNvSpPr/>
          <p:nvPr/>
        </p:nvSpPr>
        <p:spPr>
          <a:xfrm>
            <a:off x="3385568" y="6200571"/>
            <a:ext cx="774936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7" name="Управляющая кнопка: далее 16">
            <a:hlinkClick r:id="" action="ppaction://hlinkshowjump?jump=nextslide" highlightClick="1"/>
          </p:cNvPr>
          <p:cNvSpPr/>
          <p:nvPr/>
        </p:nvSpPr>
        <p:spPr>
          <a:xfrm>
            <a:off x="4427984" y="6200571"/>
            <a:ext cx="774936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2" grpId="0" animBg="1"/>
      <p:bldP spid="22" grpId="1" animBg="1"/>
      <p:bldP spid="21" grpId="0" animBg="1"/>
      <p:bldP spid="21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2"/>
          <p:cNvGraphicFramePr>
            <a:graphicFrameLocks noChangeAspect="1"/>
          </p:cNvGraphicFramePr>
          <p:nvPr/>
        </p:nvGraphicFramePr>
        <p:xfrm>
          <a:off x="644525" y="5734050"/>
          <a:ext cx="2503488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0" name="Формула" r:id="rId1" imgW="20421600" imgH="4267200" progId="Equation.3">
                  <p:embed/>
                </p:oleObj>
              </mc:Choice>
              <mc:Fallback>
                <p:oleObj name="Формула" r:id="rId1" imgW="20421600" imgH="4267200" progId="Equation.3">
                  <p:embed/>
                  <p:pic>
                    <p:nvPicPr>
                      <p:cNvPr id="0" name="Изображение 276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525" y="5734050"/>
                        <a:ext cx="2503488" cy="482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2"/>
          <p:cNvGraphicFramePr>
            <a:graphicFrameLocks noChangeAspect="1"/>
          </p:cNvGraphicFramePr>
          <p:nvPr/>
        </p:nvGraphicFramePr>
        <p:xfrm>
          <a:off x="698500" y="4365625"/>
          <a:ext cx="222885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1" name="Формула" r:id="rId3" imgW="19507200" imgH="9448800" progId="Equation.3">
                  <p:embed/>
                </p:oleObj>
              </mc:Choice>
              <mc:Fallback>
                <p:oleObj name="Формула" r:id="rId3" imgW="19507200" imgH="9448800" progId="Equation.3">
                  <p:embed/>
                  <p:pic>
                    <p:nvPicPr>
                      <p:cNvPr id="0" name="Изображение 276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500" y="4365625"/>
                        <a:ext cx="2228850" cy="1066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"/>
          <p:cNvGraphicFramePr>
            <a:graphicFrameLocks noChangeAspect="1"/>
          </p:cNvGraphicFramePr>
          <p:nvPr/>
        </p:nvGraphicFramePr>
        <p:xfrm>
          <a:off x="630238" y="2470150"/>
          <a:ext cx="2400300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2" name="Формула" r:id="rId5" imgW="19202400" imgH="3962400" progId="Equation.3">
                  <p:embed/>
                </p:oleObj>
              </mc:Choice>
              <mc:Fallback>
                <p:oleObj name="Формула" r:id="rId5" imgW="19202400" imgH="3962400" progId="Equation.3">
                  <p:embed/>
                  <p:pic>
                    <p:nvPicPr>
                      <p:cNvPr id="0" name="Изображение 276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238" y="2470150"/>
                        <a:ext cx="2400300" cy="4476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588728" y="5517232"/>
            <a:ext cx="2448272" cy="91764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87481" y="4428640"/>
            <a:ext cx="2448272" cy="90168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88728" y="2250650"/>
            <a:ext cx="2448272" cy="88690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Управляющая кнопка: домой 1">
            <a:hlinkClick r:id="rId7" action="ppaction://hlinksldjump" highlightClick="1"/>
          </p:cNvPr>
          <p:cNvSpPr/>
          <p:nvPr/>
        </p:nvSpPr>
        <p:spPr>
          <a:xfrm>
            <a:off x="3385568" y="6200571"/>
            <a:ext cx="774936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4427984" y="6200571"/>
            <a:ext cx="774936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7596336" y="2109328"/>
            <a:ext cx="801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554971"/>
            <a:ext cx="871296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Оля </a:t>
            </a:r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вышивала узор      ч, затем        ч читала книгу  и </a:t>
            </a:r>
            <a:endParaRPr lang="ru-RU" sz="2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ещё      </a:t>
            </a:r>
            <a:r>
              <a:rPr lang="ru-RU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 </a:t>
            </a:r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рисовала. Сколько времени ушло на занятия?</a:t>
            </a:r>
            <a:endParaRPr lang="ru-RU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3773036" y="332656"/>
          <a:ext cx="347663" cy="922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3" name="Формула" r:id="rId8" imgW="3657600" imgH="9448800" progId="Equation.3">
                  <p:embed/>
                </p:oleObj>
              </mc:Choice>
              <mc:Fallback>
                <p:oleObj name="Формула" r:id="rId8" imgW="3657600" imgH="9448800" progId="Equation.3">
                  <p:embed/>
                  <p:pic>
                    <p:nvPicPr>
                      <p:cNvPr id="0" name="Изображение 276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3036" y="332656"/>
                        <a:ext cx="347663" cy="9223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5434013" y="333375"/>
          <a:ext cx="508000" cy="92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4" name="Формула" r:id="rId10" imgW="5181600" imgH="9448800" progId="Equation.3">
                  <p:embed/>
                </p:oleObj>
              </mc:Choice>
              <mc:Fallback>
                <p:oleObj name="Формула" r:id="rId10" imgW="5181600" imgH="9448800" progId="Equation.3">
                  <p:embed/>
                  <p:pic>
                    <p:nvPicPr>
                      <p:cNvPr id="0" name="Изображение 276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4013" y="333375"/>
                        <a:ext cx="508000" cy="9223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/>
        </p:nvGraphicFramePr>
        <p:xfrm>
          <a:off x="1201738" y="1052513"/>
          <a:ext cx="328612" cy="922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5" name="Формула" r:id="rId12" imgW="3352800" imgH="9448800" progId="Equation.3">
                  <p:embed/>
                </p:oleObj>
              </mc:Choice>
              <mc:Fallback>
                <p:oleObj name="Формула" r:id="rId12" imgW="3352800" imgH="9448800" progId="Equation.3">
                  <p:embed/>
                  <p:pic>
                    <p:nvPicPr>
                      <p:cNvPr id="0" name="Изображение 276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1738" y="1052513"/>
                        <a:ext cx="328612" cy="9223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Объект 14"/>
          <p:cNvGraphicFramePr>
            <a:graphicFrameLocks noChangeAspect="1"/>
          </p:cNvGraphicFramePr>
          <p:nvPr/>
        </p:nvGraphicFramePr>
        <p:xfrm>
          <a:off x="671513" y="3281363"/>
          <a:ext cx="2320925" cy="1065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6" name="Формула" r:id="rId14" imgW="21031200" imgH="9448800" progId="Equation.3">
                  <p:embed/>
                </p:oleObj>
              </mc:Choice>
              <mc:Fallback>
                <p:oleObj name="Формула" r:id="rId14" imgW="21031200" imgH="9448800" progId="Equation.3">
                  <p:embed/>
                  <p:pic>
                    <p:nvPicPr>
                      <p:cNvPr id="0" name="Изображение 276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513" y="3281363"/>
                        <a:ext cx="2320925" cy="1065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2" grpId="0" animBg="1"/>
      <p:bldP spid="12" grpId="1" animBg="1"/>
      <p:bldP spid="14" grpId="0" animBg="1"/>
      <p:bldP spid="1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Object 2"/>
          <p:cNvGraphicFramePr>
            <a:graphicFrameLocks noChangeAspect="1"/>
          </p:cNvGraphicFramePr>
          <p:nvPr/>
        </p:nvGraphicFramePr>
        <p:xfrm>
          <a:off x="5792788" y="5219700"/>
          <a:ext cx="2473325" cy="1068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68" name="Формула" r:id="rId1" imgW="21640800" imgH="9448800" progId="Equation.3">
                  <p:embed/>
                </p:oleObj>
              </mc:Choice>
              <mc:Fallback>
                <p:oleObj name="Формула" r:id="rId1" imgW="21640800" imgH="9448800" progId="Equation.3">
                  <p:embed/>
                  <p:pic>
                    <p:nvPicPr>
                      <p:cNvPr id="0" name="Изображение 287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2788" y="5219700"/>
                        <a:ext cx="2473325" cy="10683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"/>
          <p:cNvGraphicFramePr>
            <a:graphicFrameLocks noChangeAspect="1"/>
          </p:cNvGraphicFramePr>
          <p:nvPr/>
        </p:nvGraphicFramePr>
        <p:xfrm>
          <a:off x="5809308" y="4434139"/>
          <a:ext cx="2319338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69" name="Формула" r:id="rId3" imgW="20726400" imgH="4267200" progId="Equation.3">
                  <p:embed/>
                </p:oleObj>
              </mc:Choice>
              <mc:Fallback>
                <p:oleObj name="Формула" r:id="rId3" imgW="20726400" imgH="4267200" progId="Equation.3">
                  <p:embed/>
                  <p:pic>
                    <p:nvPicPr>
                      <p:cNvPr id="0" name="Изображение 287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9308" y="4434139"/>
                        <a:ext cx="2319338" cy="482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"/>
          <p:cNvGraphicFramePr>
            <a:graphicFrameLocks noChangeAspect="1"/>
          </p:cNvGraphicFramePr>
          <p:nvPr/>
        </p:nvGraphicFramePr>
        <p:xfrm>
          <a:off x="5724525" y="1962150"/>
          <a:ext cx="2535238" cy="1068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70" name="Формула" r:id="rId5" imgW="22555200" imgH="9448800" progId="Equation.3">
                  <p:embed/>
                </p:oleObj>
              </mc:Choice>
              <mc:Fallback>
                <p:oleObj name="Формула" r:id="rId5" imgW="22555200" imgH="9448800" progId="Equation.3">
                  <p:embed/>
                  <p:pic>
                    <p:nvPicPr>
                      <p:cNvPr id="0" name="Изображение 287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525" y="1962150"/>
                        <a:ext cx="2535238" cy="10683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Прямоугольник 21"/>
          <p:cNvSpPr/>
          <p:nvPr/>
        </p:nvSpPr>
        <p:spPr>
          <a:xfrm>
            <a:off x="5729027" y="5303309"/>
            <a:ext cx="2448272" cy="90168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744841" y="4231986"/>
            <a:ext cx="2448272" cy="88690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723355" y="2019936"/>
            <a:ext cx="2448272" cy="91764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Object 2"/>
          <p:cNvGraphicFramePr>
            <a:graphicFrameLocks noChangeAspect="1"/>
          </p:cNvGraphicFramePr>
          <p:nvPr/>
        </p:nvGraphicFramePr>
        <p:xfrm>
          <a:off x="1085850" y="4141788"/>
          <a:ext cx="2422525" cy="1068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71" name="Формула" r:id="rId7" imgW="21640800" imgH="9448800" progId="Equation.3">
                  <p:embed/>
                </p:oleObj>
              </mc:Choice>
              <mc:Fallback>
                <p:oleObj name="Формула" r:id="rId7" imgW="21640800" imgH="9448800" progId="Equation.3">
                  <p:embed/>
                  <p:pic>
                    <p:nvPicPr>
                      <p:cNvPr id="0" name="Изображение 287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5850" y="4141788"/>
                        <a:ext cx="2422525" cy="10683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"/>
          <p:cNvGraphicFramePr>
            <a:graphicFrameLocks noChangeAspect="1"/>
          </p:cNvGraphicFramePr>
          <p:nvPr/>
        </p:nvGraphicFramePr>
        <p:xfrm>
          <a:off x="1201940" y="3337607"/>
          <a:ext cx="2228850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72" name="Формула" r:id="rId9" imgW="19507200" imgH="4267200" progId="Equation.3">
                  <p:embed/>
                </p:oleObj>
              </mc:Choice>
              <mc:Fallback>
                <p:oleObj name="Формула" r:id="rId9" imgW="19507200" imgH="4267200" progId="Equation.3">
                  <p:embed/>
                  <p:pic>
                    <p:nvPicPr>
                      <p:cNvPr id="0" name="Изображение 287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1940" y="3337607"/>
                        <a:ext cx="2228850" cy="4810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"/>
          <p:cNvGraphicFramePr>
            <a:graphicFrameLocks noChangeAspect="1"/>
          </p:cNvGraphicFramePr>
          <p:nvPr/>
        </p:nvGraphicFramePr>
        <p:xfrm>
          <a:off x="1138309" y="1963686"/>
          <a:ext cx="2297113" cy="1068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73" name="Формула" r:id="rId11" imgW="20421600" imgH="9448800" progId="Equation.3">
                  <p:embed/>
                </p:oleObj>
              </mc:Choice>
              <mc:Fallback>
                <p:oleObj name="Формула" r:id="rId11" imgW="20421600" imgH="9448800" progId="Equation.3">
                  <p:embed/>
                  <p:pic>
                    <p:nvPicPr>
                      <p:cNvPr id="0" name="Изображение 287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8309" y="1963686"/>
                        <a:ext cx="2297113" cy="10683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987150" y="3127271"/>
            <a:ext cx="2448272" cy="90168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85009" y="2039059"/>
            <a:ext cx="2448272" cy="91764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60774" y="4231986"/>
            <a:ext cx="2448272" cy="88690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86201" y="2186369"/>
            <a:ext cx="10070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№10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19" y="265874"/>
            <a:ext cx="437068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Масса арбуза         кг. Дыня на         кг               легче  </a:t>
            </a:r>
            <a:endParaRPr lang="ru-RU" sz="2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арбуза. </a:t>
            </a:r>
            <a:r>
              <a:rPr lang="ru-RU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</a:t>
            </a:r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весят арбуз и дыня вместе?</a:t>
            </a:r>
            <a:endParaRPr lang="ru-RU" sz="26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" name="Объект 15"/>
          <p:cNvGraphicFramePr>
            <a:graphicFrameLocks noChangeAspect="1"/>
          </p:cNvGraphicFramePr>
          <p:nvPr/>
        </p:nvGraphicFramePr>
        <p:xfrm>
          <a:off x="1000125" y="5530850"/>
          <a:ext cx="2419350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74" name="Формула" r:id="rId13" imgW="21945600" imgH="3962400" progId="Equation.3">
                  <p:embed/>
                </p:oleObj>
              </mc:Choice>
              <mc:Fallback>
                <p:oleObj name="Формула" r:id="rId13" imgW="21945600" imgH="3962400" progId="Equation.3">
                  <p:embed/>
                  <p:pic>
                    <p:nvPicPr>
                      <p:cNvPr id="0" name="Изображение 287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125" y="5530850"/>
                        <a:ext cx="2419350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Объект 25"/>
          <p:cNvGraphicFramePr>
            <a:graphicFrameLocks noChangeAspect="1"/>
          </p:cNvGraphicFramePr>
          <p:nvPr/>
        </p:nvGraphicFramePr>
        <p:xfrm>
          <a:off x="5772150" y="3336925"/>
          <a:ext cx="2351088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75" name="Формула" r:id="rId15" imgW="21336000" imgH="4267200" progId="Equation.3">
                  <p:embed/>
                </p:oleObj>
              </mc:Choice>
              <mc:Fallback>
                <p:oleObj name="Формула" r:id="rId15" imgW="21336000" imgH="4267200" progId="Equation.3">
                  <p:embed/>
                  <p:pic>
                    <p:nvPicPr>
                      <p:cNvPr id="0" name="Изображение 287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2150" y="3336925"/>
                        <a:ext cx="2351088" cy="481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2436863" y="116632"/>
          <a:ext cx="523875" cy="922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76" name="Формула" r:id="rId17" imgW="5486400" imgH="9448800" progId="Equation.3">
                  <p:embed/>
                </p:oleObj>
              </mc:Choice>
              <mc:Fallback>
                <p:oleObj name="Формула" r:id="rId17" imgW="5486400" imgH="9448800" progId="Equation.3">
                  <p:embed/>
                  <p:pic>
                    <p:nvPicPr>
                      <p:cNvPr id="0" name="Изображение 287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6863" y="116632"/>
                        <a:ext cx="523875" cy="9223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Управляющая кнопка: домой 26">
            <a:hlinkClick r:id="rId19" action="ppaction://hlinksldjump" highlightClick="1"/>
          </p:cNvPr>
          <p:cNvSpPr/>
          <p:nvPr/>
        </p:nvSpPr>
        <p:spPr>
          <a:xfrm>
            <a:off x="3663324" y="6196083"/>
            <a:ext cx="774936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30" name="Управляющая кнопка: далее 29">
            <a:hlinkClick r:id="" action="ppaction://hlinkshowjump?jump=nextslide" highlightClick="1"/>
          </p:cNvPr>
          <p:cNvSpPr/>
          <p:nvPr/>
        </p:nvSpPr>
        <p:spPr>
          <a:xfrm>
            <a:off x="4705740" y="6196083"/>
            <a:ext cx="774936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/>
        </p:nvGraphicFramePr>
        <p:xfrm>
          <a:off x="812800" y="650875"/>
          <a:ext cx="552450" cy="92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77" name="Формула" r:id="rId20" imgW="5791200" imgH="9448800" progId="Equation.3">
                  <p:embed/>
                </p:oleObj>
              </mc:Choice>
              <mc:Fallback>
                <p:oleObj name="Формула" r:id="rId20" imgW="5791200" imgH="9448800" progId="Equation.3">
                  <p:embed/>
                  <p:pic>
                    <p:nvPicPr>
                      <p:cNvPr id="0" name="Объект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2800" y="650875"/>
                        <a:ext cx="552450" cy="9223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4642009" y="260390"/>
            <a:ext cx="437068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Купили         кг яблок, </a:t>
            </a:r>
            <a:r>
              <a:rPr lang="ru-RU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вишен  </a:t>
            </a:r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на        кг               меньше.  </a:t>
            </a:r>
            <a:endParaRPr lang="ru-RU" sz="2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Какова масса покупки ?</a:t>
            </a:r>
            <a:endParaRPr lang="ru-RU" sz="26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2" name="Объект 31"/>
          <p:cNvGraphicFramePr>
            <a:graphicFrameLocks noChangeAspect="1"/>
          </p:cNvGraphicFramePr>
          <p:nvPr/>
        </p:nvGraphicFramePr>
        <p:xfrm>
          <a:off x="6012160" y="24040"/>
          <a:ext cx="523875" cy="922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78" name="Формула" r:id="rId22" imgW="5486400" imgH="9448800" progId="Equation.3">
                  <p:embed/>
                </p:oleObj>
              </mc:Choice>
              <mc:Fallback>
                <p:oleObj name="Формула" r:id="rId22" imgW="5486400" imgH="9448800" progId="Equation.3">
                  <p:embed/>
                  <p:pic>
                    <p:nvPicPr>
                      <p:cNvPr id="0" name="Изображение 287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24040"/>
                        <a:ext cx="523875" cy="9223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Объект 32"/>
          <p:cNvGraphicFramePr>
            <a:graphicFrameLocks noChangeAspect="1"/>
          </p:cNvGraphicFramePr>
          <p:nvPr/>
        </p:nvGraphicFramePr>
        <p:xfrm>
          <a:off x="7164288" y="651090"/>
          <a:ext cx="522287" cy="92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79" name="Формула" r:id="rId24" imgW="5486400" imgH="9448800" progId="Equation.3">
                  <p:embed/>
                </p:oleObj>
              </mc:Choice>
              <mc:Fallback>
                <p:oleObj name="Формула" r:id="rId24" imgW="5486400" imgH="9448800" progId="Equation.3">
                  <p:embed/>
                  <p:pic>
                    <p:nvPicPr>
                      <p:cNvPr id="0" name="Изображение 287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4288" y="651090"/>
                        <a:ext cx="522287" cy="9223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1" grpId="0" animBg="1"/>
      <p:bldP spid="21" grpId="1" animBg="1"/>
      <p:bldP spid="20" grpId="0" animBg="1"/>
      <p:bldP spid="20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Object 2"/>
          <p:cNvGraphicFramePr>
            <a:graphicFrameLocks noChangeAspect="1"/>
          </p:cNvGraphicFramePr>
          <p:nvPr/>
        </p:nvGraphicFramePr>
        <p:xfrm>
          <a:off x="5566514" y="4141788"/>
          <a:ext cx="2762250" cy="1068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37" name="Формула" r:id="rId1" imgW="24688800" imgH="9448800" progId="Equation.3">
                  <p:embed/>
                </p:oleObj>
              </mc:Choice>
              <mc:Fallback>
                <p:oleObj name="Формула" r:id="rId1" imgW="24688800" imgH="9448800" progId="Equation.3">
                  <p:embed/>
                  <p:pic>
                    <p:nvPicPr>
                      <p:cNvPr id="0" name="Изображение 297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6514" y="4141788"/>
                        <a:ext cx="2762250" cy="10683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"/>
          <p:cNvGraphicFramePr>
            <a:graphicFrameLocks noChangeAspect="1"/>
          </p:cNvGraphicFramePr>
          <p:nvPr/>
        </p:nvGraphicFramePr>
        <p:xfrm>
          <a:off x="5698277" y="3335338"/>
          <a:ext cx="2649537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38" name="Формула" r:id="rId3" imgW="23164800" imgH="4267200" progId="Equation.3">
                  <p:embed/>
                </p:oleObj>
              </mc:Choice>
              <mc:Fallback>
                <p:oleObj name="Формула" r:id="rId3" imgW="23164800" imgH="4267200" progId="Equation.3">
                  <p:embed/>
                  <p:pic>
                    <p:nvPicPr>
                      <p:cNvPr id="0" name="Изображение 297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8277" y="3335338"/>
                        <a:ext cx="2649537" cy="482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"/>
          <p:cNvGraphicFramePr>
            <a:graphicFrameLocks noChangeAspect="1"/>
          </p:cNvGraphicFramePr>
          <p:nvPr/>
        </p:nvGraphicFramePr>
        <p:xfrm>
          <a:off x="5689600" y="1962150"/>
          <a:ext cx="2603500" cy="1068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39" name="Формула" r:id="rId5" imgW="23164800" imgH="9448800" progId="Equation.3">
                  <p:embed/>
                </p:oleObj>
              </mc:Choice>
              <mc:Fallback>
                <p:oleObj name="Формула" r:id="rId5" imgW="23164800" imgH="9448800" progId="Equation.3">
                  <p:embed/>
                  <p:pic>
                    <p:nvPicPr>
                      <p:cNvPr id="0" name="Изображение 297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9600" y="1962150"/>
                        <a:ext cx="2603500" cy="10683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5723355" y="4231986"/>
            <a:ext cx="2448272" cy="88690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723355" y="3127271"/>
            <a:ext cx="2448272" cy="90168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723355" y="2019936"/>
            <a:ext cx="2448272" cy="91764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Object 2"/>
          <p:cNvGraphicFramePr>
            <a:graphicFrameLocks noChangeAspect="1"/>
          </p:cNvGraphicFramePr>
          <p:nvPr/>
        </p:nvGraphicFramePr>
        <p:xfrm>
          <a:off x="957263" y="5213350"/>
          <a:ext cx="2728912" cy="1068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40" name="Формула" r:id="rId7" imgW="24384000" imgH="9448800" progId="Equation.3">
                  <p:embed/>
                </p:oleObj>
              </mc:Choice>
              <mc:Fallback>
                <p:oleObj name="Формула" r:id="rId7" imgW="24384000" imgH="9448800" progId="Equation.3">
                  <p:embed/>
                  <p:pic>
                    <p:nvPicPr>
                      <p:cNvPr id="0" name="Изображение 297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7263" y="5213350"/>
                        <a:ext cx="2728912" cy="10683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"/>
          <p:cNvGraphicFramePr>
            <a:graphicFrameLocks noChangeAspect="1"/>
          </p:cNvGraphicFramePr>
          <p:nvPr/>
        </p:nvGraphicFramePr>
        <p:xfrm>
          <a:off x="1099656" y="3355070"/>
          <a:ext cx="2333625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41" name="Формула" r:id="rId9" imgW="20421600" imgH="3962400" progId="Equation.3">
                  <p:embed/>
                </p:oleObj>
              </mc:Choice>
              <mc:Fallback>
                <p:oleObj name="Формула" r:id="rId9" imgW="20421600" imgH="3962400" progId="Equation.3">
                  <p:embed/>
                  <p:pic>
                    <p:nvPicPr>
                      <p:cNvPr id="0" name="Изображение 297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9656" y="3355070"/>
                        <a:ext cx="2333625" cy="4460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"/>
          <p:cNvGraphicFramePr>
            <a:graphicFrameLocks noChangeAspect="1"/>
          </p:cNvGraphicFramePr>
          <p:nvPr/>
        </p:nvGraphicFramePr>
        <p:xfrm>
          <a:off x="1019175" y="1963738"/>
          <a:ext cx="2536825" cy="1068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42" name="Формула" r:id="rId11" imgW="22555200" imgH="9448800" progId="Equation.3">
                  <p:embed/>
                </p:oleObj>
              </mc:Choice>
              <mc:Fallback>
                <p:oleObj name="Формула" r:id="rId11" imgW="22555200" imgH="9448800" progId="Equation.3">
                  <p:embed/>
                  <p:pic>
                    <p:nvPicPr>
                      <p:cNvPr id="0" name="Изображение 297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9175" y="1963738"/>
                        <a:ext cx="2536825" cy="10683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985009" y="5303309"/>
            <a:ext cx="2448272" cy="88690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87150" y="3127271"/>
            <a:ext cx="2448272" cy="90168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85009" y="2039059"/>
            <a:ext cx="2448272" cy="91764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86201" y="2186369"/>
            <a:ext cx="9843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19" y="168057"/>
            <a:ext cx="437068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Сложите  </a:t>
            </a:r>
            <a:endParaRPr lang="ru-RU" sz="2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получилось?</a:t>
            </a:r>
            <a:endParaRPr lang="ru-RU" sz="26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" name="Объект 15"/>
          <p:cNvGraphicFramePr>
            <a:graphicFrameLocks noChangeAspect="1"/>
          </p:cNvGraphicFramePr>
          <p:nvPr/>
        </p:nvGraphicFramePr>
        <p:xfrm>
          <a:off x="908050" y="4435475"/>
          <a:ext cx="2654300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43" name="Формула" r:id="rId13" imgW="24079200" imgH="4267200" progId="Equation.3">
                  <p:embed/>
                </p:oleObj>
              </mc:Choice>
              <mc:Fallback>
                <p:oleObj name="Формула" r:id="rId13" imgW="24079200" imgH="4267200" progId="Equation.3">
                  <p:embed/>
                  <p:pic>
                    <p:nvPicPr>
                      <p:cNvPr id="0" name="Изображение 297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8050" y="4435475"/>
                        <a:ext cx="2654300" cy="481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Объект 25"/>
          <p:cNvGraphicFramePr>
            <a:graphicFrameLocks noChangeAspect="1"/>
          </p:cNvGraphicFramePr>
          <p:nvPr/>
        </p:nvGraphicFramePr>
        <p:xfrm>
          <a:off x="5688013" y="5507038"/>
          <a:ext cx="2519362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44" name="Формула" r:id="rId15" imgW="22860000" imgH="4267200" progId="Equation.3">
                  <p:embed/>
                </p:oleObj>
              </mc:Choice>
              <mc:Fallback>
                <p:oleObj name="Формула" r:id="rId15" imgW="22860000" imgH="4267200" progId="Equation.3">
                  <p:embed/>
                  <p:pic>
                    <p:nvPicPr>
                      <p:cNvPr id="0" name="Изображение 297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8013" y="5507038"/>
                        <a:ext cx="2519362" cy="481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1288306" y="645606"/>
          <a:ext cx="2297113" cy="922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45" name="Формула" r:id="rId17" imgW="24079200" imgH="9448800" progId="Equation.3">
                  <p:embed/>
                </p:oleObj>
              </mc:Choice>
              <mc:Fallback>
                <p:oleObj name="Формула" r:id="rId17" imgW="24079200" imgH="9448800" progId="Equation.3">
                  <p:embed/>
                  <p:pic>
                    <p:nvPicPr>
                      <p:cNvPr id="0" name="Изображение 297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8306" y="645606"/>
                        <a:ext cx="2297113" cy="9223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Управляющая кнопка: домой 26">
            <a:hlinkClick r:id="rId19" action="ppaction://hlinksldjump" highlightClick="1"/>
          </p:cNvPr>
          <p:cNvSpPr/>
          <p:nvPr/>
        </p:nvSpPr>
        <p:spPr>
          <a:xfrm>
            <a:off x="3663324" y="6196083"/>
            <a:ext cx="774936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30" name="Управляющая кнопка: далее 29">
            <a:hlinkClick r:id="" action="ppaction://hlinkshowjump?jump=nextslide" highlightClick="1"/>
          </p:cNvPr>
          <p:cNvSpPr/>
          <p:nvPr/>
        </p:nvSpPr>
        <p:spPr>
          <a:xfrm>
            <a:off x="4705740" y="6196083"/>
            <a:ext cx="774936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4622208" y="116632"/>
            <a:ext cx="437068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Сложите  </a:t>
            </a:r>
            <a:endParaRPr lang="ru-RU" sz="2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получилось?</a:t>
            </a:r>
            <a:endParaRPr lang="ru-RU" sz="26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9" name="Объект 28"/>
          <p:cNvGraphicFramePr>
            <a:graphicFrameLocks noChangeAspect="1"/>
          </p:cNvGraphicFramePr>
          <p:nvPr/>
        </p:nvGraphicFramePr>
        <p:xfrm>
          <a:off x="5588000" y="593725"/>
          <a:ext cx="2441575" cy="92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46" name="Формула" r:id="rId20" imgW="25603200" imgH="9448800" progId="Equation.3">
                  <p:embed/>
                </p:oleObj>
              </mc:Choice>
              <mc:Fallback>
                <p:oleObj name="Формула" r:id="rId20" imgW="25603200" imgH="9448800" progId="Equation.3">
                  <p:embed/>
                  <p:pic>
                    <p:nvPicPr>
                      <p:cNvPr id="0" name="Изображение 297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8000" y="593725"/>
                        <a:ext cx="2441575" cy="9223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2" grpId="0" animBg="1"/>
      <p:bldP spid="22" grpId="1" animBg="1"/>
      <p:bldP spid="20" grpId="0" animBg="1"/>
      <p:bldP spid="20" grpId="1" animBg="1"/>
      <p:bldP spid="15" grpId="0" animBg="1"/>
      <p:bldP spid="15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556792"/>
            <a:ext cx="1452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1"/>
              </a:rPr>
              <a:t>Фон слайдов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90448" y="1844824"/>
            <a:ext cx="1186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hlinkClick r:id="rId2"/>
              </a:rPr>
              <a:t>Звёздочка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946211" y="1556792"/>
            <a:ext cx="1059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3"/>
              </a:rPr>
              <a:t>Мальчик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034765" y="1556792"/>
            <a:ext cx="1003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4"/>
              </a:rPr>
              <a:t>Девочка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10837" y="2132856"/>
            <a:ext cx="1175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5"/>
              </a:rPr>
              <a:t>Мольберт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728010" y="1844824"/>
            <a:ext cx="748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6"/>
              </a:rPr>
              <a:t>Книга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настраиваемая 2">
            <a:hlinkClick r:id="rId1" action="ppaction://hlinksldjump" highlightClick="1"/>
          </p:cNvPr>
          <p:cNvSpPr/>
          <p:nvPr/>
        </p:nvSpPr>
        <p:spPr>
          <a:xfrm>
            <a:off x="4202464" y="1728052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Управляющая кнопка: настраиваемая 3">
            <a:hlinkClick r:id="rId2" action="ppaction://hlinksldjump" highlightClick="1"/>
          </p:cNvPr>
          <p:cNvSpPr/>
          <p:nvPr/>
        </p:nvSpPr>
        <p:spPr>
          <a:xfrm>
            <a:off x="4202464" y="3274452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№5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Управляющая кнопка: настраиваемая 4">
            <a:hlinkClick r:id="rId3" action="ppaction://hlinksldjump" highlightClick="1"/>
          </p:cNvPr>
          <p:cNvSpPr/>
          <p:nvPr/>
        </p:nvSpPr>
        <p:spPr>
          <a:xfrm>
            <a:off x="4202464" y="2504116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№3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Управляющая кнопка: настраиваемая 5">
            <a:hlinkClick r:id="rId4" action="ppaction://hlinksldjump" highlightClick="1"/>
          </p:cNvPr>
          <p:cNvSpPr/>
          <p:nvPr/>
        </p:nvSpPr>
        <p:spPr>
          <a:xfrm>
            <a:off x="4202464" y="4055116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№7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Управляющая кнопка: настраиваемая 6">
            <a:hlinkClick r:id="rId5" action="ppaction://hlinksldjump" highlightClick="1"/>
          </p:cNvPr>
          <p:cNvSpPr/>
          <p:nvPr/>
        </p:nvSpPr>
        <p:spPr>
          <a:xfrm>
            <a:off x="4202464" y="4827778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№9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Управляющая кнопка: настраиваемая 7">
            <a:hlinkClick r:id="rId6" action="ppaction://hlinksldjump" highlightClick="1"/>
          </p:cNvPr>
          <p:cNvSpPr/>
          <p:nvPr/>
        </p:nvSpPr>
        <p:spPr>
          <a:xfrm>
            <a:off x="6156176" y="1728052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Управляющая кнопка: настраиваемая 8">
            <a:hlinkClick r:id="rId7" action="ppaction://hlinksldjump" highlightClick="1"/>
          </p:cNvPr>
          <p:cNvSpPr/>
          <p:nvPr/>
        </p:nvSpPr>
        <p:spPr>
          <a:xfrm>
            <a:off x="6156176" y="3274452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№6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Управляющая кнопка: настраиваемая 9">
            <a:hlinkClick r:id="rId8" action="ppaction://hlinksldjump" highlightClick="1"/>
          </p:cNvPr>
          <p:cNvSpPr/>
          <p:nvPr/>
        </p:nvSpPr>
        <p:spPr>
          <a:xfrm>
            <a:off x="6156176" y="2504116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№4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Управляющая кнопка: настраиваемая 10">
            <a:hlinkClick r:id="rId9" action="ppaction://hlinksldjump" highlightClick="1"/>
          </p:cNvPr>
          <p:cNvSpPr/>
          <p:nvPr/>
        </p:nvSpPr>
        <p:spPr>
          <a:xfrm>
            <a:off x="6156176" y="4055116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№8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Управляющая кнопка: настраиваемая 11">
            <a:hlinkClick r:id="rId10" action="ppaction://hlinksldjump" highlightClick="1"/>
          </p:cNvPr>
          <p:cNvSpPr/>
          <p:nvPr/>
        </p:nvSpPr>
        <p:spPr>
          <a:xfrm>
            <a:off x="6156176" y="4827778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№10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Управляющая кнопка: в конец 14">
            <a:hlinkClick r:id="" action="ppaction://hlinkshowjump?jump=endshow" highlightClick="1"/>
          </p:cNvPr>
          <p:cNvSpPr/>
          <p:nvPr/>
        </p:nvSpPr>
        <p:spPr>
          <a:xfrm>
            <a:off x="8100392" y="6105609"/>
            <a:ext cx="792088" cy="521208"/>
          </a:xfrm>
          <a:prstGeom prst="actionButtonEnd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27000"/>
            <a:bevelB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Управляющая кнопка: сведения 1">
            <a:hlinkClick r:id="" action="ppaction://hlinkshowjump?jump=lastslide" highlightClick="1"/>
          </p:cNvPr>
          <p:cNvSpPr/>
          <p:nvPr/>
        </p:nvSpPr>
        <p:spPr>
          <a:xfrm>
            <a:off x="3275856" y="6107444"/>
            <a:ext cx="790896" cy="521208"/>
          </a:xfrm>
          <a:prstGeom prst="actionButtonInformation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27000"/>
            <a:bevelB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настраиваемая 13">
            <a:hlinkClick r:id="rId11" action="ppaction://hlinksldjump" highlightClick="1"/>
          </p:cNvPr>
          <p:cNvSpPr/>
          <p:nvPr/>
        </p:nvSpPr>
        <p:spPr>
          <a:xfrm>
            <a:off x="5120232" y="5607500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№11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8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Object 2"/>
          <p:cNvGraphicFramePr>
            <a:graphicFrameLocks noChangeAspect="1"/>
          </p:cNvGraphicFramePr>
          <p:nvPr/>
        </p:nvGraphicFramePr>
        <p:xfrm>
          <a:off x="5837238" y="5538788"/>
          <a:ext cx="2182812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54" name="Формула" r:id="rId1" imgW="19812000" imgH="3962400" progId="Equation.3">
                  <p:embed/>
                </p:oleObj>
              </mc:Choice>
              <mc:Fallback>
                <p:oleObj name="Формула" r:id="rId1" imgW="19812000" imgH="3962400" progId="Equation.3">
                  <p:embed/>
                  <p:pic>
                    <p:nvPicPr>
                      <p:cNvPr id="0" name="Изображение 237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37238" y="5538788"/>
                        <a:ext cx="2182812" cy="4492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2"/>
          <p:cNvGraphicFramePr>
            <a:graphicFrameLocks noChangeAspect="1"/>
          </p:cNvGraphicFramePr>
          <p:nvPr/>
        </p:nvGraphicFramePr>
        <p:xfrm>
          <a:off x="5794375" y="4130675"/>
          <a:ext cx="2386013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55" name="Формула" r:id="rId3" imgW="21336000" imgH="9448800" progId="Equation.3">
                  <p:embed/>
                </p:oleObj>
              </mc:Choice>
              <mc:Fallback>
                <p:oleObj name="Формула" r:id="rId3" imgW="21336000" imgH="9448800" progId="Equation.3">
                  <p:embed/>
                  <p:pic>
                    <p:nvPicPr>
                      <p:cNvPr id="0" name="Изображение 237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4375" y="4130675"/>
                        <a:ext cx="2386013" cy="1066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"/>
          <p:cNvGraphicFramePr>
            <a:graphicFrameLocks noChangeAspect="1"/>
          </p:cNvGraphicFramePr>
          <p:nvPr/>
        </p:nvGraphicFramePr>
        <p:xfrm>
          <a:off x="5792788" y="1920875"/>
          <a:ext cx="2349500" cy="1068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56" name="Формула" r:id="rId5" imgW="21336000" imgH="9448800" progId="Equation.3">
                  <p:embed/>
                </p:oleObj>
              </mc:Choice>
              <mc:Fallback>
                <p:oleObj name="Формула" r:id="rId5" imgW="21336000" imgH="9448800" progId="Equation.3">
                  <p:embed/>
                  <p:pic>
                    <p:nvPicPr>
                      <p:cNvPr id="0" name="Изображение 237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2788" y="1920875"/>
                        <a:ext cx="2349500" cy="10683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Прямоугольник 22"/>
          <p:cNvSpPr/>
          <p:nvPr/>
        </p:nvSpPr>
        <p:spPr>
          <a:xfrm>
            <a:off x="5705077" y="4221088"/>
            <a:ext cx="2448272" cy="90168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705077" y="5304198"/>
            <a:ext cx="2448272" cy="91764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705077" y="2047732"/>
            <a:ext cx="2448272" cy="88690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Object 2"/>
          <p:cNvGraphicFramePr>
            <a:graphicFrameLocks noChangeAspect="1"/>
          </p:cNvGraphicFramePr>
          <p:nvPr/>
        </p:nvGraphicFramePr>
        <p:xfrm>
          <a:off x="1020763" y="5229225"/>
          <a:ext cx="2333625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57" name="Формула" r:id="rId7" imgW="20421600" imgH="9448800" progId="Equation.3">
                  <p:embed/>
                </p:oleObj>
              </mc:Choice>
              <mc:Fallback>
                <p:oleObj name="Формула" r:id="rId7" imgW="20421600" imgH="9448800" progId="Equation.3">
                  <p:embed/>
                  <p:pic>
                    <p:nvPicPr>
                      <p:cNvPr id="0" name="Изображение 237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0763" y="5229225"/>
                        <a:ext cx="2333625" cy="1066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2"/>
          <p:cNvGraphicFramePr>
            <a:graphicFrameLocks noChangeAspect="1"/>
          </p:cNvGraphicFramePr>
          <p:nvPr/>
        </p:nvGraphicFramePr>
        <p:xfrm>
          <a:off x="833438" y="3032125"/>
          <a:ext cx="2689225" cy="1068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58" name="Формула" r:id="rId9" imgW="21945600" imgH="9448800" progId="Equation.3">
                  <p:embed/>
                </p:oleObj>
              </mc:Choice>
              <mc:Fallback>
                <p:oleObj name="Формула" r:id="rId9" imgW="21945600" imgH="9448800" progId="Equation.3">
                  <p:embed/>
                  <p:pic>
                    <p:nvPicPr>
                      <p:cNvPr id="0" name="Изображение 237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3438" y="3032125"/>
                        <a:ext cx="2689225" cy="10683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2"/>
          <p:cNvGraphicFramePr>
            <a:graphicFrameLocks noChangeAspect="1"/>
          </p:cNvGraphicFramePr>
          <p:nvPr/>
        </p:nvGraphicFramePr>
        <p:xfrm>
          <a:off x="782638" y="2266950"/>
          <a:ext cx="2819400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59" name="Формула" r:id="rId11" imgW="22555200" imgH="3962400" progId="Equation.3">
                  <p:embed/>
                </p:oleObj>
              </mc:Choice>
              <mc:Fallback>
                <p:oleObj name="Формула" r:id="rId11" imgW="22555200" imgH="3962400" progId="Equation.3">
                  <p:embed/>
                  <p:pic>
                    <p:nvPicPr>
                      <p:cNvPr id="0" name="Изображение 237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2638" y="2266950"/>
                        <a:ext cx="2819400" cy="4476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963181" y="5312176"/>
            <a:ext cx="2448272" cy="90168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963181" y="3128121"/>
            <a:ext cx="2448272" cy="91764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984933" y="2047852"/>
            <a:ext cx="2448272" cy="88690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6" name="Объект 25"/>
          <p:cNvGraphicFramePr>
            <a:graphicFrameLocks noChangeAspect="1"/>
          </p:cNvGraphicFramePr>
          <p:nvPr/>
        </p:nvGraphicFramePr>
        <p:xfrm>
          <a:off x="5886450" y="3328988"/>
          <a:ext cx="2084388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60" name="Формула" r:id="rId13" imgW="18897600" imgH="4267200" progId="Equation.3">
                  <p:embed/>
                </p:oleObj>
              </mc:Choice>
              <mc:Fallback>
                <p:oleObj name="Формула" r:id="rId13" imgW="18897600" imgH="4267200" progId="Equation.3">
                  <p:embed/>
                  <p:pic>
                    <p:nvPicPr>
                      <p:cNvPr id="0" name="Изображение 237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6450" y="3328988"/>
                        <a:ext cx="2084388" cy="481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159672" y="2198796"/>
            <a:ext cx="801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88" y="188640"/>
            <a:ext cx="8663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Чему 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равна сумма чисел …? 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" name="Объект 17"/>
          <p:cNvGraphicFramePr>
            <a:graphicFrameLocks noChangeAspect="1"/>
          </p:cNvGraphicFramePr>
          <p:nvPr/>
        </p:nvGraphicFramePr>
        <p:xfrm>
          <a:off x="1045111" y="4430631"/>
          <a:ext cx="2284412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61" name="Формула" r:id="rId15" imgW="20726400" imgH="4267200" progId="Equation.3">
                  <p:embed/>
                </p:oleObj>
              </mc:Choice>
              <mc:Fallback>
                <p:oleObj name="Формула" r:id="rId15" imgW="20726400" imgH="4267200" progId="Equation.3">
                  <p:embed/>
                  <p:pic>
                    <p:nvPicPr>
                      <p:cNvPr id="0" name="Изображение 237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5111" y="4430631"/>
                        <a:ext cx="2284412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Управляющая кнопка: домой 29">
            <a:hlinkClick r:id="rId17" action="ppaction://hlinksldjump" highlightClick="1"/>
          </p:cNvPr>
          <p:cNvSpPr/>
          <p:nvPr/>
        </p:nvSpPr>
        <p:spPr>
          <a:xfrm>
            <a:off x="3663324" y="6196083"/>
            <a:ext cx="774936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31" name="Управляющая кнопка: далее 30">
            <a:hlinkClick r:id="" action="ppaction://hlinkshowjump?jump=nextslide" highlightClick="1"/>
          </p:cNvPr>
          <p:cNvSpPr/>
          <p:nvPr/>
        </p:nvSpPr>
        <p:spPr>
          <a:xfrm>
            <a:off x="4705740" y="6196083"/>
            <a:ext cx="774936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899592" y="777959"/>
            <a:ext cx="2232248" cy="1072189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36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084168" y="773414"/>
            <a:ext cx="2160240" cy="1072189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36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4" name="Объект 33"/>
          <p:cNvGraphicFramePr>
            <a:graphicFrameLocks noChangeAspect="1"/>
          </p:cNvGraphicFramePr>
          <p:nvPr/>
        </p:nvGraphicFramePr>
        <p:xfrm>
          <a:off x="1259632" y="778585"/>
          <a:ext cx="1609725" cy="1071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62" name="Формула" r:id="rId18" imgW="13411200" imgH="9448800" progId="Equation.3">
                  <p:embed/>
                </p:oleObj>
              </mc:Choice>
              <mc:Fallback>
                <p:oleObj name="Формула" r:id="rId18" imgW="13411200" imgH="9448800" progId="Equation.3">
                  <p:embed/>
                  <p:pic>
                    <p:nvPicPr>
                      <p:cNvPr id="0" name="Изображение 237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778585"/>
                        <a:ext cx="1609725" cy="1071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Объект 34"/>
          <p:cNvGraphicFramePr>
            <a:graphicFrameLocks noChangeAspect="1"/>
          </p:cNvGraphicFramePr>
          <p:nvPr/>
        </p:nvGraphicFramePr>
        <p:xfrm>
          <a:off x="6360219" y="778586"/>
          <a:ext cx="1608137" cy="1071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63" name="Формула" r:id="rId20" imgW="13411200" imgH="9448800" progId="Equation.3">
                  <p:embed/>
                </p:oleObj>
              </mc:Choice>
              <mc:Fallback>
                <p:oleObj name="Формула" r:id="rId20" imgW="13411200" imgH="9448800" progId="Equation.3">
                  <p:embed/>
                  <p:pic>
                    <p:nvPicPr>
                      <p:cNvPr id="0" name="Изображение 237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0219" y="778586"/>
                        <a:ext cx="1608137" cy="1071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5" grpId="0" animBg="1"/>
      <p:bldP spid="25" grpId="1" animBg="1"/>
      <p:bldP spid="24" grpId="0" animBg="1"/>
      <p:bldP spid="24" grpId="1" animBg="1"/>
      <p:bldP spid="15" grpId="0" animBg="1"/>
      <p:bldP spid="15" grpId="1" animBg="1"/>
      <p:bldP spid="17" grpId="0" animBg="1"/>
      <p:bldP spid="17" grpId="1" animBg="1"/>
      <p:bldP spid="16" grpId="0" animBg="1"/>
      <p:bldP spid="1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ct 2"/>
          <p:cNvGraphicFramePr>
            <a:graphicFrameLocks noChangeAspect="1"/>
          </p:cNvGraphicFramePr>
          <p:nvPr/>
        </p:nvGraphicFramePr>
        <p:xfrm>
          <a:off x="5771052" y="1956989"/>
          <a:ext cx="2281238" cy="1068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58" name="Формула" r:id="rId1" imgW="20726400" imgH="9448800" progId="Equation.3">
                  <p:embed/>
                </p:oleObj>
              </mc:Choice>
              <mc:Fallback>
                <p:oleObj name="Формула" r:id="rId1" imgW="20726400" imgH="9448800" progId="Equation.3">
                  <p:embed/>
                  <p:pic>
                    <p:nvPicPr>
                      <p:cNvPr id="0" name="Изображение 247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1052" y="1956989"/>
                        <a:ext cx="2281238" cy="10683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2"/>
          <p:cNvGraphicFramePr>
            <a:graphicFrameLocks noChangeAspect="1"/>
          </p:cNvGraphicFramePr>
          <p:nvPr/>
        </p:nvGraphicFramePr>
        <p:xfrm>
          <a:off x="5827713" y="3038475"/>
          <a:ext cx="2284412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59" name="Формула" r:id="rId3" imgW="20421600" imgH="9448800" progId="Equation.3">
                  <p:embed/>
                </p:oleObj>
              </mc:Choice>
              <mc:Fallback>
                <p:oleObj name="Формула" r:id="rId3" imgW="20421600" imgH="9448800" progId="Equation.3">
                  <p:embed/>
                  <p:pic>
                    <p:nvPicPr>
                      <p:cNvPr id="0" name="Изображение 247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7713" y="3038475"/>
                        <a:ext cx="2284412" cy="1066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"/>
          <p:cNvGraphicFramePr>
            <a:graphicFrameLocks noChangeAspect="1"/>
          </p:cNvGraphicFramePr>
          <p:nvPr/>
        </p:nvGraphicFramePr>
        <p:xfrm>
          <a:off x="5788025" y="5227638"/>
          <a:ext cx="2282825" cy="1071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60" name="Формула" r:id="rId5" imgW="20726400" imgH="9448800" progId="Equation.3">
                  <p:embed/>
                </p:oleObj>
              </mc:Choice>
              <mc:Fallback>
                <p:oleObj name="Формула" r:id="rId5" imgW="20726400" imgH="9448800" progId="Equation.3">
                  <p:embed/>
                  <p:pic>
                    <p:nvPicPr>
                      <p:cNvPr id="0" name="Изображение 247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8025" y="5227638"/>
                        <a:ext cx="2282825" cy="10715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Прямоугольник 24"/>
          <p:cNvSpPr/>
          <p:nvPr/>
        </p:nvSpPr>
        <p:spPr>
          <a:xfrm>
            <a:off x="5705077" y="5304198"/>
            <a:ext cx="2448272" cy="91764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687535" y="3128121"/>
            <a:ext cx="2448272" cy="90168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705077" y="2047732"/>
            <a:ext cx="2448272" cy="88690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Object 2"/>
          <p:cNvGraphicFramePr>
            <a:graphicFrameLocks noChangeAspect="1"/>
          </p:cNvGraphicFramePr>
          <p:nvPr/>
        </p:nvGraphicFramePr>
        <p:xfrm>
          <a:off x="1054100" y="5229225"/>
          <a:ext cx="2265363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61" name="Формула" r:id="rId7" imgW="19812000" imgH="9448800" progId="Equation.3">
                  <p:embed/>
                </p:oleObj>
              </mc:Choice>
              <mc:Fallback>
                <p:oleObj name="Формула" r:id="rId7" imgW="19812000" imgH="9448800" progId="Equation.3">
                  <p:embed/>
                  <p:pic>
                    <p:nvPicPr>
                      <p:cNvPr id="0" name="Изображение 247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4100" y="5229225"/>
                        <a:ext cx="2265363" cy="1066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2"/>
          <p:cNvGraphicFramePr>
            <a:graphicFrameLocks noChangeAspect="1"/>
          </p:cNvGraphicFramePr>
          <p:nvPr/>
        </p:nvGraphicFramePr>
        <p:xfrm>
          <a:off x="963181" y="4138531"/>
          <a:ext cx="25908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62" name="Формула" r:id="rId9" imgW="20726400" imgH="9448800" progId="Equation.3">
                  <p:embed/>
                </p:oleObj>
              </mc:Choice>
              <mc:Fallback>
                <p:oleObj name="Формула" r:id="rId9" imgW="20726400" imgH="9448800" progId="Equation.3">
                  <p:embed/>
                  <p:pic>
                    <p:nvPicPr>
                      <p:cNvPr id="0" name="Изображение 247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3181" y="4138531"/>
                        <a:ext cx="2590800" cy="1066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2"/>
          <p:cNvGraphicFramePr>
            <a:graphicFrameLocks noChangeAspect="1"/>
          </p:cNvGraphicFramePr>
          <p:nvPr/>
        </p:nvGraphicFramePr>
        <p:xfrm>
          <a:off x="927100" y="3032125"/>
          <a:ext cx="2501900" cy="1068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63" name="Формула" r:id="rId11" imgW="20421600" imgH="9448800" progId="Equation.3">
                  <p:embed/>
                </p:oleObj>
              </mc:Choice>
              <mc:Fallback>
                <p:oleObj name="Формула" r:id="rId11" imgW="20421600" imgH="9448800" progId="Equation.3">
                  <p:embed/>
                  <p:pic>
                    <p:nvPicPr>
                      <p:cNvPr id="0" name="Изображение 247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7100" y="3032125"/>
                        <a:ext cx="2501900" cy="10683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963181" y="3128121"/>
            <a:ext cx="2448272" cy="91764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979912" y="4228995"/>
            <a:ext cx="2448272" cy="88690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63181" y="5312176"/>
            <a:ext cx="2448272" cy="90168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6" name="Объект 25"/>
          <p:cNvGraphicFramePr>
            <a:graphicFrameLocks noChangeAspect="1"/>
          </p:cNvGraphicFramePr>
          <p:nvPr/>
        </p:nvGraphicFramePr>
        <p:xfrm>
          <a:off x="5735638" y="4140200"/>
          <a:ext cx="2386012" cy="1065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64" name="Формула" r:id="rId13" imgW="21640800" imgH="9448800" progId="Equation.3">
                  <p:embed/>
                </p:oleObj>
              </mc:Choice>
              <mc:Fallback>
                <p:oleObj name="Формула" r:id="rId13" imgW="21640800" imgH="9448800" progId="Equation.3">
                  <p:embed/>
                  <p:pic>
                    <p:nvPicPr>
                      <p:cNvPr id="0" name="Изображение 247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5638" y="4140200"/>
                        <a:ext cx="2386012" cy="1065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159672" y="2198796"/>
            <a:ext cx="801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88" y="188640"/>
            <a:ext cx="8663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Чему 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равна разность …? 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" name="Объект 17"/>
          <p:cNvGraphicFramePr>
            <a:graphicFrameLocks noChangeAspect="1"/>
          </p:cNvGraphicFramePr>
          <p:nvPr/>
        </p:nvGraphicFramePr>
        <p:xfrm>
          <a:off x="1078448" y="1956989"/>
          <a:ext cx="2217738" cy="1068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65" name="Формула" r:id="rId15" imgW="20116800" imgH="9448800" progId="Equation.3">
                  <p:embed/>
                </p:oleObj>
              </mc:Choice>
              <mc:Fallback>
                <p:oleObj name="Формула" r:id="rId15" imgW="20116800" imgH="9448800" progId="Equation.3">
                  <p:embed/>
                  <p:pic>
                    <p:nvPicPr>
                      <p:cNvPr id="0" name="Изображение 247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8448" y="1956989"/>
                        <a:ext cx="2217738" cy="1068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Управляющая кнопка: домой 29">
            <a:hlinkClick r:id="rId17" action="ppaction://hlinksldjump" highlightClick="1"/>
          </p:cNvPr>
          <p:cNvSpPr/>
          <p:nvPr/>
        </p:nvSpPr>
        <p:spPr>
          <a:xfrm>
            <a:off x="3663324" y="6196083"/>
            <a:ext cx="774936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31" name="Управляющая кнопка: далее 30">
            <a:hlinkClick r:id="" action="ppaction://hlinkshowjump?jump=nextslide" highlightClick="1"/>
          </p:cNvPr>
          <p:cNvSpPr/>
          <p:nvPr/>
        </p:nvSpPr>
        <p:spPr>
          <a:xfrm>
            <a:off x="4705740" y="6196083"/>
            <a:ext cx="774936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899592" y="777959"/>
            <a:ext cx="2232248" cy="1072189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36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084168" y="773414"/>
            <a:ext cx="2160240" cy="1072189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36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4" name="Объект 33"/>
          <p:cNvGraphicFramePr>
            <a:graphicFrameLocks noChangeAspect="1"/>
          </p:cNvGraphicFramePr>
          <p:nvPr/>
        </p:nvGraphicFramePr>
        <p:xfrm>
          <a:off x="984933" y="773414"/>
          <a:ext cx="2049462" cy="1071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66" name="Формула" r:id="rId18" imgW="17068800" imgH="9448800" progId="Equation.3">
                  <p:embed/>
                </p:oleObj>
              </mc:Choice>
              <mc:Fallback>
                <p:oleObj name="Формула" r:id="rId18" imgW="17068800" imgH="9448800" progId="Equation.3">
                  <p:embed/>
                  <p:pic>
                    <p:nvPicPr>
                      <p:cNvPr id="0" name="Изображение 247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4933" y="773414"/>
                        <a:ext cx="2049462" cy="1071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Объект 34"/>
          <p:cNvGraphicFramePr>
            <a:graphicFrameLocks noChangeAspect="1"/>
          </p:cNvGraphicFramePr>
          <p:nvPr/>
        </p:nvGraphicFramePr>
        <p:xfrm>
          <a:off x="6176963" y="777875"/>
          <a:ext cx="1973262" cy="1071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67" name="Формула" r:id="rId20" imgW="16459200" imgH="9448800" progId="Equation.3">
                  <p:embed/>
                </p:oleObj>
              </mc:Choice>
              <mc:Fallback>
                <p:oleObj name="Формула" r:id="rId20" imgW="16459200" imgH="9448800" progId="Equation.3">
                  <p:embed/>
                  <p:pic>
                    <p:nvPicPr>
                      <p:cNvPr id="0" name="Изображение 247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6963" y="777875"/>
                        <a:ext cx="1973262" cy="1071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  <p:bldP spid="23" grpId="0" animBg="1"/>
      <p:bldP spid="23" grpId="1" animBg="1"/>
      <p:bldP spid="24" grpId="0" animBg="1"/>
      <p:bldP spid="24" grpId="1" animBg="1"/>
      <p:bldP spid="17" grpId="0" animBg="1"/>
      <p:bldP spid="17" grpId="1" animBg="1"/>
      <p:bldP spid="16" grpId="0" animBg="1"/>
      <p:bldP spid="16" grpId="1" animBg="1"/>
      <p:bldP spid="15" grpId="0" animBg="1"/>
      <p:bldP spid="1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647564" y="260648"/>
            <a:ext cx="81369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ерно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ли, 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если из 18 вычесть            , то получится      ?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Управляющая кнопка: домой 8">
            <a:hlinkClick r:id="rId1" action="ppaction://hlinksldjump" highlightClick="1"/>
          </p:cNvPr>
          <p:cNvSpPr/>
          <p:nvPr/>
        </p:nvSpPr>
        <p:spPr>
          <a:xfrm>
            <a:off x="3673600" y="6175467"/>
            <a:ext cx="774936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4716016" y="6175467"/>
            <a:ext cx="774936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4571999" y="260648"/>
          <a:ext cx="844550" cy="922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" name="Формула" r:id="rId2" imgW="8839200" imgH="9448800" progId="Equation.3">
                  <p:embed/>
                </p:oleObj>
              </mc:Choice>
              <mc:Fallback>
                <p:oleObj name="Формула" r:id="rId2" imgW="8839200" imgH="9448800" progId="Equation.3">
                  <p:embed/>
                  <p:pic>
                    <p:nvPicPr>
                      <p:cNvPr id="0" name="Объект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1999" y="260648"/>
                        <a:ext cx="844550" cy="9223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7856538" y="276225"/>
          <a:ext cx="465137" cy="92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" name="Формула" r:id="rId4" imgW="4876800" imgH="9448800" progId="Equation.3">
                  <p:embed/>
                </p:oleObj>
              </mc:Choice>
              <mc:Fallback>
                <p:oleObj name="Формула" r:id="rId4" imgW="4876800" imgH="9448800" progId="Equation.3">
                  <p:embed/>
                  <p:pic>
                    <p:nvPicPr>
                      <p:cNvPr id="0" name="Объект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6538" y="276225"/>
                        <a:ext cx="465137" cy="9223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6028080" y="1556792"/>
            <a:ext cx="1451576" cy="648072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752272" y="1556792"/>
            <a:ext cx="1452776" cy="648072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78807" y="1412775"/>
            <a:ext cx="801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7564" y="2492896"/>
            <a:ext cx="81369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ерно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ли, 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если из 12 вычесть           , то получится        ?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Объект 11"/>
          <p:cNvGraphicFramePr>
            <a:graphicFrameLocks noChangeAspect="1"/>
          </p:cNvGraphicFramePr>
          <p:nvPr/>
        </p:nvGraphicFramePr>
        <p:xfrm>
          <a:off x="4659313" y="2492375"/>
          <a:ext cx="669925" cy="92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" name="Формула" r:id="rId6" imgW="7010400" imgH="9448800" progId="Equation.3">
                  <p:embed/>
                </p:oleObj>
              </mc:Choice>
              <mc:Fallback>
                <p:oleObj name="Формула" r:id="rId6" imgW="7010400" imgH="9448800" progId="Equation.3">
                  <p:embed/>
                  <p:pic>
                    <p:nvPicPr>
                      <p:cNvPr id="0" name="Изображение 12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9313" y="2492375"/>
                        <a:ext cx="669925" cy="9223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Объект 12"/>
          <p:cNvGraphicFramePr>
            <a:graphicFrameLocks noChangeAspect="1"/>
          </p:cNvGraphicFramePr>
          <p:nvPr/>
        </p:nvGraphicFramePr>
        <p:xfrm>
          <a:off x="7842250" y="2508250"/>
          <a:ext cx="495300" cy="92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" name="Формула" r:id="rId8" imgW="5181600" imgH="9448800" progId="Equation.3">
                  <p:embed/>
                </p:oleObj>
              </mc:Choice>
              <mc:Fallback>
                <p:oleObj name="Формула" r:id="rId8" imgW="5181600" imgH="9448800" progId="Equation.3">
                  <p:embed/>
                  <p:pic>
                    <p:nvPicPr>
                      <p:cNvPr id="0" name="Изображение 12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2250" y="2508250"/>
                        <a:ext cx="495300" cy="9223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1753472" y="3789040"/>
            <a:ext cx="1451576" cy="648072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999392" y="3789040"/>
            <a:ext cx="1452776" cy="648072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4" grpId="0" animBg="1"/>
      <p:bldP spid="1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3536" y="188640"/>
            <a:ext cx="8760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Какое 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число 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числителем в записи </a:t>
            </a:r>
            <a:endParaRPr lang="ru-RU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88875" y="2075836"/>
            <a:ext cx="2436986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83232" y="3159901"/>
            <a:ext cx="2448272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88875" y="4244266"/>
            <a:ext cx="2435704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95800" y="5338714"/>
            <a:ext cx="2435704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71088" y="2215495"/>
            <a:ext cx="801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16649" y="4244266"/>
            <a:ext cx="2436986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17745" y="5321064"/>
            <a:ext cx="2448272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698741" y="3159901"/>
            <a:ext cx="2435704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724029" y="2041685"/>
            <a:ext cx="2435704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Управляющая кнопка: домой 13">
            <a:hlinkClick r:id="rId1" action="ppaction://hlinksldjump" highlightClick="1"/>
          </p:cNvPr>
          <p:cNvSpPr/>
          <p:nvPr/>
        </p:nvSpPr>
        <p:spPr>
          <a:xfrm>
            <a:off x="3663324" y="6196083"/>
            <a:ext cx="774936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4705740" y="6196083"/>
            <a:ext cx="774936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67544" y="777959"/>
            <a:ext cx="3096344" cy="1072189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36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580112" y="773414"/>
            <a:ext cx="3096344" cy="1072189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36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0" name="Объект 19"/>
          <p:cNvGraphicFramePr>
            <a:graphicFrameLocks noChangeAspect="1"/>
          </p:cNvGraphicFramePr>
          <p:nvPr/>
        </p:nvGraphicFramePr>
        <p:xfrm>
          <a:off x="827584" y="778585"/>
          <a:ext cx="2468450" cy="1071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3" name="Формула" r:id="rId2" imgW="21336000" imgH="9448800" progId="Equation.3">
                  <p:embed/>
                </p:oleObj>
              </mc:Choice>
              <mc:Fallback>
                <p:oleObj name="Формула" r:id="rId2" imgW="21336000" imgH="9448800" progId="Equation.3">
                  <p:embed/>
                  <p:pic>
                    <p:nvPicPr>
                      <p:cNvPr id="0" name="Изображение 83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778585"/>
                        <a:ext cx="2468450" cy="1071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Объект 20"/>
          <p:cNvGraphicFramePr>
            <a:graphicFrameLocks noChangeAspect="1"/>
          </p:cNvGraphicFramePr>
          <p:nvPr/>
        </p:nvGraphicFramePr>
        <p:xfrm>
          <a:off x="5796136" y="778585"/>
          <a:ext cx="2664296" cy="1071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4" name="Формула" r:id="rId4" imgW="20421600" imgH="9448800" progId="Equation.3">
                  <p:embed/>
                </p:oleObj>
              </mc:Choice>
              <mc:Fallback>
                <p:oleObj name="Формула" r:id="rId4" imgW="20421600" imgH="9448800" progId="Equation.3">
                  <p:embed/>
                  <p:pic>
                    <p:nvPicPr>
                      <p:cNvPr id="0" name="Изображение 83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6136" y="778585"/>
                        <a:ext cx="2664296" cy="1071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4417150" y="3244334"/>
            <a:ext cx="309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59895" y="836712"/>
            <a:ext cx="432048" cy="47279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128284" y="841257"/>
            <a:ext cx="432048" cy="47279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45" dur="1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4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90" dur="11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3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омой 1">
            <a:hlinkClick r:id="rId1" action="ppaction://hlinksldjump" highlightClick="1"/>
          </p:cNvPr>
          <p:cNvSpPr/>
          <p:nvPr/>
        </p:nvSpPr>
        <p:spPr>
          <a:xfrm>
            <a:off x="3663324" y="6196083"/>
            <a:ext cx="774936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4705740" y="6196083"/>
            <a:ext cx="774936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999432" y="3789040"/>
            <a:ext cx="1451576" cy="648072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52272" y="3789040"/>
            <a:ext cx="1452776" cy="648072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5364088" y="332656"/>
          <a:ext cx="2501900" cy="92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44" name="Формула" r:id="rId2" imgW="26212800" imgH="9448800" progId="Equation.3">
                  <p:embed/>
                </p:oleObj>
              </mc:Choice>
              <mc:Fallback>
                <p:oleObj name="Формула" r:id="rId2" imgW="26212800" imgH="9448800" progId="Equation.3">
                  <p:embed/>
                  <p:pic>
                    <p:nvPicPr>
                      <p:cNvPr id="0" name="Объект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088" y="332656"/>
                        <a:ext cx="2501900" cy="9223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79512" y="548680"/>
            <a:ext cx="53011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3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ерно</a:t>
            </a:r>
            <a:r>
              <a:rPr lang="ru-RU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ли ра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венство</a:t>
            </a:r>
            <a:r>
              <a:rPr lang="ru-RU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3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028080" y="1556792"/>
            <a:ext cx="1451576" cy="648072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52272" y="1556792"/>
            <a:ext cx="1452776" cy="648072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78807" y="1412775"/>
            <a:ext cx="801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Объект 12"/>
          <p:cNvGraphicFramePr>
            <a:graphicFrameLocks noChangeAspect="1"/>
          </p:cNvGraphicFramePr>
          <p:nvPr/>
        </p:nvGraphicFramePr>
        <p:xfrm>
          <a:off x="5330825" y="2492375"/>
          <a:ext cx="2589213" cy="92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45" name="Формула" r:id="rId4" imgW="27127200" imgH="9448800" progId="Equation.3">
                  <p:embed/>
                </p:oleObj>
              </mc:Choice>
              <mc:Fallback>
                <p:oleObj name="Формула" r:id="rId4" imgW="27127200" imgH="9448800" progId="Equation.3">
                  <p:embed/>
                  <p:pic>
                    <p:nvPicPr>
                      <p:cNvPr id="0" name="Изображение 164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0825" y="2492375"/>
                        <a:ext cx="2589213" cy="9223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88712" y="2708920"/>
            <a:ext cx="53011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3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ерно</a:t>
            </a:r>
            <a:r>
              <a:rPr lang="ru-RU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ли ра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венство</a:t>
            </a:r>
            <a:r>
              <a:rPr lang="ru-RU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3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0" grpId="0" animBg="1"/>
      <p:bldP spid="1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2"/>
          <p:cNvGraphicFramePr>
            <a:graphicFrameLocks noChangeAspect="1"/>
          </p:cNvGraphicFramePr>
          <p:nvPr/>
        </p:nvGraphicFramePr>
        <p:xfrm>
          <a:off x="966788" y="5229225"/>
          <a:ext cx="2439987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22" name="Формула" r:id="rId1" imgW="21336000" imgH="9448800" progId="Equation.3">
                  <p:embed/>
                </p:oleObj>
              </mc:Choice>
              <mc:Fallback>
                <p:oleObj name="Формула" r:id="rId1" imgW="21336000" imgH="9448800" progId="Equation.3">
                  <p:embed/>
                  <p:pic>
                    <p:nvPicPr>
                      <p:cNvPr id="0" name="Изображение 257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6788" y="5229225"/>
                        <a:ext cx="2439987" cy="1066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2"/>
          <p:cNvGraphicFramePr>
            <a:graphicFrameLocks noChangeAspect="1"/>
          </p:cNvGraphicFramePr>
          <p:nvPr/>
        </p:nvGraphicFramePr>
        <p:xfrm>
          <a:off x="944563" y="3324225"/>
          <a:ext cx="2465387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23" name="Формула" r:id="rId3" imgW="20116800" imgH="4267200" progId="Equation.3">
                  <p:embed/>
                </p:oleObj>
              </mc:Choice>
              <mc:Fallback>
                <p:oleObj name="Формула" r:id="rId3" imgW="20116800" imgH="4267200" progId="Equation.3">
                  <p:embed/>
                  <p:pic>
                    <p:nvPicPr>
                      <p:cNvPr id="0" name="Изображение 257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4563" y="3324225"/>
                        <a:ext cx="2465387" cy="482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2"/>
          <p:cNvGraphicFramePr>
            <a:graphicFrameLocks noChangeAspect="1"/>
          </p:cNvGraphicFramePr>
          <p:nvPr/>
        </p:nvGraphicFramePr>
        <p:xfrm>
          <a:off x="963613" y="1957388"/>
          <a:ext cx="25908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24" name="Формула" r:id="rId5" imgW="20726400" imgH="9448800" progId="Equation.3">
                  <p:embed/>
                </p:oleObj>
              </mc:Choice>
              <mc:Fallback>
                <p:oleObj name="Формула" r:id="rId5" imgW="20726400" imgH="9448800" progId="Equation.3">
                  <p:embed/>
                  <p:pic>
                    <p:nvPicPr>
                      <p:cNvPr id="0" name="Изображение 257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3613" y="1957388"/>
                        <a:ext cx="2590800" cy="1066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"/>
          <p:cNvGraphicFramePr>
            <a:graphicFrameLocks noChangeAspect="1"/>
          </p:cNvGraphicFramePr>
          <p:nvPr/>
        </p:nvGraphicFramePr>
        <p:xfrm>
          <a:off x="5619750" y="5227638"/>
          <a:ext cx="2619375" cy="1071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25" name="Формула" r:id="rId7" imgW="23774400" imgH="9448800" progId="Equation.3">
                  <p:embed/>
                </p:oleObj>
              </mc:Choice>
              <mc:Fallback>
                <p:oleObj name="Формула" r:id="rId7" imgW="23774400" imgH="9448800" progId="Equation.3">
                  <p:embed/>
                  <p:pic>
                    <p:nvPicPr>
                      <p:cNvPr id="0" name="Изображение 257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9750" y="5227638"/>
                        <a:ext cx="2619375" cy="10715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2"/>
          <p:cNvGraphicFramePr>
            <a:graphicFrameLocks noChangeAspect="1"/>
          </p:cNvGraphicFramePr>
          <p:nvPr/>
        </p:nvGraphicFramePr>
        <p:xfrm>
          <a:off x="5867400" y="4430713"/>
          <a:ext cx="221615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26" name="Формула" r:id="rId9" imgW="19812000" imgH="4267200" progId="Equation.3">
                  <p:embed/>
                </p:oleObj>
              </mc:Choice>
              <mc:Fallback>
                <p:oleObj name="Формула" r:id="rId9" imgW="19812000" imgH="4267200" progId="Equation.3">
                  <p:embed/>
                  <p:pic>
                    <p:nvPicPr>
                      <p:cNvPr id="0" name="Изображение 257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4430713"/>
                        <a:ext cx="2216150" cy="482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"/>
          <p:cNvGraphicFramePr>
            <a:graphicFrameLocks noChangeAspect="1"/>
          </p:cNvGraphicFramePr>
          <p:nvPr/>
        </p:nvGraphicFramePr>
        <p:xfrm>
          <a:off x="5703888" y="1957388"/>
          <a:ext cx="2414587" cy="1068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27" name="Формула" r:id="rId11" imgW="21945600" imgH="9448800" progId="Equation.3">
                  <p:embed/>
                </p:oleObj>
              </mc:Choice>
              <mc:Fallback>
                <p:oleObj name="Формула" r:id="rId11" imgW="21945600" imgH="9448800" progId="Equation.3">
                  <p:embed/>
                  <p:pic>
                    <p:nvPicPr>
                      <p:cNvPr id="0" name="Изображение 257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3888" y="1957388"/>
                        <a:ext cx="2414587" cy="10683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963181" y="5312176"/>
            <a:ext cx="2448272" cy="90168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963181" y="3128121"/>
            <a:ext cx="2448272" cy="91764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979912" y="2047732"/>
            <a:ext cx="2448272" cy="88690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705077" y="5304198"/>
            <a:ext cx="2448272" cy="91764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694271" y="4228694"/>
            <a:ext cx="2448272" cy="90168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705077" y="2047732"/>
            <a:ext cx="2448272" cy="88690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6" name="Объект 25"/>
          <p:cNvGraphicFramePr>
            <a:graphicFrameLocks noChangeAspect="1"/>
          </p:cNvGraphicFramePr>
          <p:nvPr/>
        </p:nvGraphicFramePr>
        <p:xfrm>
          <a:off x="5611813" y="3054350"/>
          <a:ext cx="2554287" cy="1065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28" name="Формула" r:id="rId13" imgW="23164800" imgH="9448800" progId="Equation.3">
                  <p:embed/>
                </p:oleObj>
              </mc:Choice>
              <mc:Fallback>
                <p:oleObj name="Формула" r:id="rId13" imgW="23164800" imgH="9448800" progId="Equation.3">
                  <p:embed/>
                  <p:pic>
                    <p:nvPicPr>
                      <p:cNvPr id="0" name="Изображение 257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1813" y="3054350"/>
                        <a:ext cx="2554287" cy="1065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159672" y="2198796"/>
            <a:ext cx="801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88" y="188640"/>
            <a:ext cx="8663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Чему равен корень 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уравнения? 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" name="Объект 17"/>
          <p:cNvGraphicFramePr>
            <a:graphicFrameLocks noChangeAspect="1"/>
          </p:cNvGraphicFramePr>
          <p:nvPr/>
        </p:nvGraphicFramePr>
        <p:xfrm>
          <a:off x="1044575" y="4144963"/>
          <a:ext cx="2319338" cy="1068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29" name="Формула" r:id="rId15" imgW="21031200" imgH="9448800" progId="Equation.3">
                  <p:embed/>
                </p:oleObj>
              </mc:Choice>
              <mc:Fallback>
                <p:oleObj name="Формула" r:id="rId15" imgW="21031200" imgH="9448800" progId="Equation.3">
                  <p:embed/>
                  <p:pic>
                    <p:nvPicPr>
                      <p:cNvPr id="0" name="Изображение 257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4575" y="4144963"/>
                        <a:ext cx="2319338" cy="1068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Управляющая кнопка: домой 29">
            <a:hlinkClick r:id="rId17" action="ppaction://hlinksldjump" highlightClick="1"/>
          </p:cNvPr>
          <p:cNvSpPr/>
          <p:nvPr/>
        </p:nvSpPr>
        <p:spPr>
          <a:xfrm>
            <a:off x="3663324" y="6196083"/>
            <a:ext cx="774936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31" name="Управляющая кнопка: далее 30">
            <a:hlinkClick r:id="" action="ppaction://hlinkshowjump?jump=nextslide" highlightClick="1"/>
          </p:cNvPr>
          <p:cNvSpPr/>
          <p:nvPr/>
        </p:nvSpPr>
        <p:spPr>
          <a:xfrm>
            <a:off x="4705740" y="6196083"/>
            <a:ext cx="774936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395536" y="777959"/>
            <a:ext cx="2736304" cy="1072189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36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084168" y="777959"/>
            <a:ext cx="2736304" cy="1072189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36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4" name="Объект 33"/>
          <p:cNvGraphicFramePr>
            <a:graphicFrameLocks noChangeAspect="1"/>
          </p:cNvGraphicFramePr>
          <p:nvPr/>
        </p:nvGraphicFramePr>
        <p:xfrm>
          <a:off x="738957" y="771357"/>
          <a:ext cx="2049462" cy="1071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30" name="Формула" r:id="rId18" imgW="17068800" imgH="9448800" progId="Equation.3">
                  <p:embed/>
                </p:oleObj>
              </mc:Choice>
              <mc:Fallback>
                <p:oleObj name="Формула" r:id="rId18" imgW="17068800" imgH="9448800" progId="Equation.3">
                  <p:embed/>
                  <p:pic>
                    <p:nvPicPr>
                      <p:cNvPr id="0" name="Изображение 257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957" y="771357"/>
                        <a:ext cx="2049462" cy="1071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Объект 34"/>
          <p:cNvGraphicFramePr>
            <a:graphicFrameLocks noChangeAspect="1"/>
          </p:cNvGraphicFramePr>
          <p:nvPr/>
        </p:nvGraphicFramePr>
        <p:xfrm>
          <a:off x="6392663" y="778586"/>
          <a:ext cx="2119313" cy="1071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31" name="Формула" r:id="rId20" imgW="17678400" imgH="9448800" progId="Equation.3">
                  <p:embed/>
                </p:oleObj>
              </mc:Choice>
              <mc:Fallback>
                <p:oleObj name="Формула" r:id="rId20" imgW="17678400" imgH="9448800" progId="Equation.3">
                  <p:embed/>
                  <p:pic>
                    <p:nvPicPr>
                      <p:cNvPr id="0" name="Изображение 257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92663" y="778586"/>
                        <a:ext cx="2119313" cy="1071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7" grpId="0" animBg="1"/>
      <p:bldP spid="17" grpId="1" animBg="1"/>
      <p:bldP spid="16" grpId="0" animBg="1"/>
      <p:bldP spid="16" grpId="1" animBg="1"/>
      <p:bldP spid="25" grpId="0" animBg="1"/>
      <p:bldP spid="25" grpId="1" animBg="1"/>
      <p:bldP spid="23" grpId="0" animBg="1"/>
      <p:bldP spid="23" grpId="1" animBg="1"/>
      <p:bldP spid="24" grpId="0" animBg="1"/>
      <p:bldP spid="24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Object 2"/>
          <p:cNvGraphicFramePr>
            <a:graphicFrameLocks noChangeAspect="1"/>
          </p:cNvGraphicFramePr>
          <p:nvPr/>
        </p:nvGraphicFramePr>
        <p:xfrm>
          <a:off x="5673494" y="1962056"/>
          <a:ext cx="2638425" cy="1068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86" name="Формула" r:id="rId1" imgW="23469600" imgH="9448800" progId="Equation.3">
                  <p:embed/>
                </p:oleObj>
              </mc:Choice>
              <mc:Fallback>
                <p:oleObj name="Формула" r:id="rId1" imgW="23469600" imgH="9448800" progId="Equation.3">
                  <p:embed/>
                  <p:pic>
                    <p:nvPicPr>
                      <p:cNvPr id="0" name="Изображение 227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3494" y="1962056"/>
                        <a:ext cx="2638425" cy="10683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"/>
          <p:cNvGraphicFramePr>
            <a:graphicFrameLocks noChangeAspect="1"/>
          </p:cNvGraphicFramePr>
          <p:nvPr/>
        </p:nvGraphicFramePr>
        <p:xfrm>
          <a:off x="5775094" y="3316193"/>
          <a:ext cx="2489200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87" name="Формула" r:id="rId3" imgW="22250400" imgH="4572000" progId="Equation.3">
                  <p:embed/>
                </p:oleObj>
              </mc:Choice>
              <mc:Fallback>
                <p:oleObj name="Формула" r:id="rId3" imgW="22250400" imgH="4572000" progId="Equation.3">
                  <p:embed/>
                  <p:pic>
                    <p:nvPicPr>
                      <p:cNvPr id="0" name="Изображение 227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5094" y="3316193"/>
                        <a:ext cx="2489200" cy="5175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"/>
          <p:cNvGraphicFramePr>
            <a:graphicFrameLocks noChangeAspect="1"/>
          </p:cNvGraphicFramePr>
          <p:nvPr/>
        </p:nvGraphicFramePr>
        <p:xfrm>
          <a:off x="5844416" y="5219958"/>
          <a:ext cx="2368550" cy="1068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88" name="Формула" r:id="rId5" imgW="20726400" imgH="9448800" progId="Equation.3">
                  <p:embed/>
                </p:oleObj>
              </mc:Choice>
              <mc:Fallback>
                <p:oleObj name="Формула" r:id="rId5" imgW="20726400" imgH="9448800" progId="Equation.3">
                  <p:embed/>
                  <p:pic>
                    <p:nvPicPr>
                      <p:cNvPr id="0" name="Изображение 227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4416" y="5219958"/>
                        <a:ext cx="2368550" cy="10683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Прямоугольник 21"/>
          <p:cNvSpPr/>
          <p:nvPr/>
        </p:nvSpPr>
        <p:spPr>
          <a:xfrm>
            <a:off x="5729027" y="5303309"/>
            <a:ext cx="2448272" cy="90168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723355" y="2019936"/>
            <a:ext cx="2448272" cy="91764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727979" y="3132743"/>
            <a:ext cx="2448272" cy="88690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Object 2"/>
          <p:cNvGraphicFramePr>
            <a:graphicFrameLocks noChangeAspect="1"/>
          </p:cNvGraphicFramePr>
          <p:nvPr/>
        </p:nvGraphicFramePr>
        <p:xfrm>
          <a:off x="1037264" y="5530829"/>
          <a:ext cx="2298700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89" name="Формула" r:id="rId7" imgW="20116800" imgH="4267200" progId="Equation.3">
                  <p:embed/>
                </p:oleObj>
              </mc:Choice>
              <mc:Fallback>
                <p:oleObj name="Формула" r:id="rId7" imgW="20116800" imgH="4267200" progId="Equation.3">
                  <p:embed/>
                  <p:pic>
                    <p:nvPicPr>
                      <p:cNvPr id="0" name="Изображение 227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7264" y="5530829"/>
                        <a:ext cx="2298700" cy="4810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2"/>
          <p:cNvGraphicFramePr>
            <a:graphicFrameLocks noChangeAspect="1"/>
          </p:cNvGraphicFramePr>
          <p:nvPr/>
        </p:nvGraphicFramePr>
        <p:xfrm>
          <a:off x="813427" y="4141766"/>
          <a:ext cx="2865437" cy="1068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90" name="Формула" r:id="rId9" imgW="25603200" imgH="9448800" progId="Equation.3">
                  <p:embed/>
                </p:oleObj>
              </mc:Choice>
              <mc:Fallback>
                <p:oleObj name="Формула" r:id="rId9" imgW="25603200" imgH="9448800" progId="Equation.3">
                  <p:embed/>
                  <p:pic>
                    <p:nvPicPr>
                      <p:cNvPr id="0" name="Изображение 227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3427" y="4141766"/>
                        <a:ext cx="2865437" cy="10683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"/>
          <p:cNvGraphicFramePr>
            <a:graphicFrameLocks noChangeAspect="1"/>
          </p:cNvGraphicFramePr>
          <p:nvPr/>
        </p:nvGraphicFramePr>
        <p:xfrm>
          <a:off x="1078051" y="1981634"/>
          <a:ext cx="2262188" cy="1068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91" name="Формула" r:id="rId11" imgW="20116800" imgH="9448800" progId="Equation.3">
                  <p:embed/>
                </p:oleObj>
              </mc:Choice>
              <mc:Fallback>
                <p:oleObj name="Формула" r:id="rId11" imgW="20116800" imgH="9448800" progId="Equation.3">
                  <p:embed/>
                  <p:pic>
                    <p:nvPicPr>
                      <p:cNvPr id="0" name="Изображение 227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8051" y="1981634"/>
                        <a:ext cx="2262188" cy="10683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961758" y="5322432"/>
            <a:ext cx="2448272" cy="90168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60774" y="4231986"/>
            <a:ext cx="2448272" cy="88690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85009" y="2039059"/>
            <a:ext cx="2448272" cy="91764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21298" y="2205493"/>
            <a:ext cx="801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№7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19" y="265874"/>
            <a:ext cx="437068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Длина стороны   </a:t>
            </a:r>
            <a:endParaRPr lang="ru-RU" sz="2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равностороннего треугольника равна       см. Чему равен его периметр?</a:t>
            </a:r>
            <a:endParaRPr lang="ru-RU" sz="26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" name="Объект 15"/>
          <p:cNvGraphicFramePr>
            <a:graphicFrameLocks noChangeAspect="1"/>
          </p:cNvGraphicFramePr>
          <p:nvPr/>
        </p:nvGraphicFramePr>
        <p:xfrm>
          <a:off x="842002" y="3060679"/>
          <a:ext cx="2687637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92" name="Формула" r:id="rId13" imgW="24384000" imgH="9448800" progId="Equation.3">
                  <p:embed/>
                </p:oleObj>
              </mc:Choice>
              <mc:Fallback>
                <p:oleObj name="Формула" r:id="rId13" imgW="24384000" imgH="9448800" progId="Equation.3">
                  <p:embed/>
                  <p:pic>
                    <p:nvPicPr>
                      <p:cNvPr id="0" name="Изображение 227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2002" y="3060679"/>
                        <a:ext cx="2687637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Объект 25"/>
          <p:cNvGraphicFramePr>
            <a:graphicFrameLocks noChangeAspect="1"/>
          </p:cNvGraphicFramePr>
          <p:nvPr/>
        </p:nvGraphicFramePr>
        <p:xfrm>
          <a:off x="5760806" y="4397281"/>
          <a:ext cx="2384425" cy="51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93" name="Формула" r:id="rId15" imgW="21640800" imgH="4572000" progId="Equation.3">
                  <p:embed/>
                </p:oleObj>
              </mc:Choice>
              <mc:Fallback>
                <p:oleObj name="Формула" r:id="rId15" imgW="21640800" imgH="4572000" progId="Equation.3">
                  <p:embed/>
                  <p:pic>
                    <p:nvPicPr>
                      <p:cNvPr id="0" name="Изображение 227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0806" y="4397281"/>
                        <a:ext cx="2384425" cy="515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3406832" y="692696"/>
          <a:ext cx="523875" cy="922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94" name="Формула" r:id="rId17" imgW="5486400" imgH="9448800" progId="Equation.3">
                  <p:embed/>
                </p:oleObj>
              </mc:Choice>
              <mc:Fallback>
                <p:oleObj name="Формула" r:id="rId17" imgW="5486400" imgH="9448800" progId="Equation.3">
                  <p:embed/>
                  <p:pic>
                    <p:nvPicPr>
                      <p:cNvPr id="0" name="Объект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6832" y="692696"/>
                        <a:ext cx="523875" cy="9223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4605360" y="265874"/>
            <a:ext cx="437068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Длина стороны   </a:t>
            </a:r>
            <a:endParaRPr lang="ru-RU" sz="2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квадрата  равна        </a:t>
            </a:r>
            <a:r>
              <a:rPr lang="ru-RU" sz="2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дм</a:t>
            </a:r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Чему равен </a:t>
            </a:r>
            <a:endParaRPr lang="ru-RU" sz="2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его периметр?</a:t>
            </a:r>
            <a:endParaRPr lang="ru-RU" sz="26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9" name="Объект 28"/>
          <p:cNvGraphicFramePr>
            <a:graphicFrameLocks noChangeAspect="1"/>
          </p:cNvGraphicFramePr>
          <p:nvPr/>
        </p:nvGraphicFramePr>
        <p:xfrm>
          <a:off x="7747000" y="692150"/>
          <a:ext cx="552450" cy="92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95" name="Формула" r:id="rId19" imgW="5791200" imgH="9448800" progId="Equation.3">
                  <p:embed/>
                </p:oleObj>
              </mc:Choice>
              <mc:Fallback>
                <p:oleObj name="Формула" r:id="rId19" imgW="5791200" imgH="9448800" progId="Equation.3">
                  <p:embed/>
                  <p:pic>
                    <p:nvPicPr>
                      <p:cNvPr id="0" name="Изображение 227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7000" y="692150"/>
                        <a:ext cx="552450" cy="9223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Управляющая кнопка: домой 26">
            <a:hlinkClick r:id="rId21" action="ppaction://hlinksldjump" highlightClick="1"/>
          </p:cNvPr>
          <p:cNvSpPr/>
          <p:nvPr/>
        </p:nvSpPr>
        <p:spPr>
          <a:xfrm>
            <a:off x="3663324" y="6196083"/>
            <a:ext cx="774936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30" name="Управляющая кнопка: далее 29">
            <a:hlinkClick r:id="" action="ppaction://hlinkshowjump?jump=nextslide" highlightClick="1"/>
          </p:cNvPr>
          <p:cNvSpPr/>
          <p:nvPr/>
        </p:nvSpPr>
        <p:spPr>
          <a:xfrm>
            <a:off x="4705740" y="6196083"/>
            <a:ext cx="774936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0" grpId="0" animBg="1"/>
      <p:bldP spid="20" grpId="1" animBg="1"/>
      <p:bldP spid="21" grpId="0" animBg="1"/>
      <p:bldP spid="21" grpId="1" animBg="1"/>
      <p:bldP spid="13" grpId="0" animBg="1"/>
      <p:bldP spid="13" grpId="1" animBg="1"/>
      <p:bldP spid="15" grpId="0" animBg="1"/>
      <p:bldP spid="15" grpId="1" animBg="1"/>
      <p:bldP spid="14" grpId="0" animBg="1"/>
      <p:bldP spid="14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1139</Words>
  <Application>WPS Presentation</Application>
  <PresentationFormat>Экран (4:3)</PresentationFormat>
  <Paragraphs>144</Paragraphs>
  <Slides>14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84</vt:i4>
      </vt:variant>
      <vt:variant>
        <vt:lpstr>幻灯片标题</vt:lpstr>
      </vt:variant>
      <vt:variant>
        <vt:i4>14</vt:i4>
      </vt:variant>
    </vt:vector>
  </HeadingPairs>
  <TitlesOfParts>
    <vt:vector size="106" baseType="lpstr">
      <vt:lpstr>Arial</vt:lpstr>
      <vt:lpstr>SimSun</vt:lpstr>
      <vt:lpstr>Wingdings</vt:lpstr>
      <vt:lpstr>Times New Roman</vt:lpstr>
      <vt:lpstr>Calibri</vt:lpstr>
      <vt:lpstr>Microsoft YaHei</vt:lpstr>
      <vt:lpstr>Arial Unicode MS</vt:lpstr>
      <vt:lpstr>Тема Office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KarMaN</dc:creator>
  <cp:lastModifiedBy>Людмила Мороз</cp:lastModifiedBy>
  <cp:revision>256</cp:revision>
  <dcterms:created xsi:type="dcterms:W3CDTF">2020-10-13T08:41:00Z</dcterms:created>
  <dcterms:modified xsi:type="dcterms:W3CDTF">2024-11-01T15:48:39Z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125625A086CB4C518BC110C01663DEA5_12</vt:lpwstr>
  </property>
  <property fmtid="{D5CDD505-2E9C-101B-9397-08002B2CF9AE}" pid="3" name="KSOProductBuildVer">
    <vt:lpwstr>1049-12.2.0.18607</vt:lpwstr>
  </property>
</Properties>
</file>