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0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57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44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8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85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2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91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8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92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1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02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3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NULL"/><Relationship Id="rId3" Type="http://schemas.openxmlformats.org/officeDocument/2006/relationships/audio" Target="../media/audio1.bin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Юго-Восточной Азии часто случаются наводнения. </a:t>
            </a:r>
            <a:r>
              <a:rPr lang="ru-RU" sz="6000" dirty="0" smtClean="0">
                <a:latin typeface="Corbel" panose="020B0503020204020204" pitchFamily="34" charset="0"/>
              </a:rPr>
              <a:t>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Средние века из-за низкого числа туалетов </a:t>
            </a:r>
            <a:r>
              <a:rPr lang="ru-RU" sz="6000" dirty="0" smtClean="0">
                <a:latin typeface="Corbel" panose="020B0503020204020204" pitchFamily="34" charset="0"/>
              </a:rPr>
              <a:t>в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населённых </a:t>
            </a:r>
            <a:r>
              <a:rPr lang="ru-RU" sz="6000" dirty="0">
                <a:latin typeface="Corbel" panose="020B0503020204020204" pitchFamily="34" charset="0"/>
              </a:rPr>
              <a:t>пунктах можно было увидеть </a:t>
            </a:r>
            <a:r>
              <a:rPr lang="ru-RU" sz="6000" dirty="0" smtClean="0">
                <a:latin typeface="Corbel" panose="020B0503020204020204" pitchFamily="34" charset="0"/>
              </a:rPr>
              <a:t>отходы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жизнедеятельности </a:t>
            </a:r>
            <a:r>
              <a:rPr lang="ru-RU" sz="6000" dirty="0">
                <a:latin typeface="Corbel" panose="020B0503020204020204" pitchFamily="34" charset="0"/>
              </a:rPr>
              <a:t>человека прямо на </a:t>
            </a:r>
            <a:r>
              <a:rPr lang="ru-RU" sz="6000" dirty="0" smtClean="0">
                <a:latin typeface="Corbel" panose="020B0503020204020204" pitchFamily="34" charset="0"/>
              </a:rPr>
              <a:t>улицах.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Поэтому </a:t>
            </a:r>
            <a:r>
              <a:rPr lang="ru-RU" sz="6000" dirty="0">
                <a:latin typeface="Corbel" panose="020B0503020204020204" pitchFamily="34" charset="0"/>
              </a:rPr>
              <a:t>там с детства учились использовать…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Ходули</a:t>
            </a:r>
          </a:p>
        </p:txBody>
      </p:sp>
      <p:pic>
        <p:nvPicPr>
          <p:cNvPr id="3074" name="Picture 2" descr="D:\Docs\Desktop\70056988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20980" b="-1079"/>
          <a:stretch/>
        </p:blipFill>
        <p:spPr bwMode="auto">
          <a:xfrm>
            <a:off x="2228850" y="1717858"/>
            <a:ext cx="6172200" cy="81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</a:t>
            </a: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  </a:t>
            </a:r>
            <a:r>
              <a:rPr lang="en-US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статье «Радио «Свобода» об открытии </a:t>
            </a:r>
            <a:r>
              <a:rPr lang="ru-RU" sz="6600" dirty="0" smtClean="0">
                <a:latin typeface="Corbel" panose="020B0503020204020204" pitchFamily="34" charset="0"/>
              </a:rPr>
              <a:t>границ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после </a:t>
            </a:r>
            <a:r>
              <a:rPr lang="ru-RU" sz="6600" dirty="0">
                <a:latin typeface="Corbel" panose="020B0503020204020204" pitchFamily="34" charset="0"/>
              </a:rPr>
              <a:t>пандемии COVID-19 есть фотография </a:t>
            </a:r>
            <a:r>
              <a:rPr lang="ru-RU" sz="6600" dirty="0" smtClean="0">
                <a:latin typeface="Corbel" panose="020B0503020204020204" pitchFamily="34" charset="0"/>
              </a:rPr>
              <a:t>лужи,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которой отражается памятник архитектуры.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Что</a:t>
            </a:r>
            <a:r>
              <a:rPr lang="x-none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прохожий </a:t>
            </a:r>
            <a:r>
              <a:rPr lang="ru-RU" sz="6600" b="1" dirty="0">
                <a:latin typeface="Corbel" panose="020B0503020204020204" pitchFamily="34" charset="0"/>
              </a:rPr>
              <a:t>выбросил в лужу?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Маску</a:t>
            </a:r>
          </a:p>
        </p:txBody>
      </p:sp>
      <p:pic>
        <p:nvPicPr>
          <p:cNvPr id="2050" name="Picture 2" descr="D:\Docs\Desktop\square_1280_869972cb944c70263b077f8b6de1bd7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071688"/>
            <a:ext cx="7812088" cy="78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>
                <a:latin typeface="Corbel" panose="020B0503020204020204" pitchFamily="34" charset="0"/>
              </a:rPr>
              <a:t>На постере, призывающем </a:t>
            </a:r>
            <a:r>
              <a:rPr lang="ru-RU" sz="8000" dirty="0" smtClean="0">
                <a:latin typeface="Corbel" panose="020B0503020204020204" pitchFamily="34" charset="0"/>
              </a:rPr>
              <a:t>экономить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воду</a:t>
            </a:r>
            <a:r>
              <a:rPr lang="ru-RU" sz="8000" dirty="0">
                <a:latin typeface="Corbel" panose="020B0503020204020204" pitchFamily="34" charset="0"/>
              </a:rPr>
              <a:t>, сказано, что петь можно и </a:t>
            </a:r>
            <a:r>
              <a:rPr lang="ru-RU" sz="8000" dirty="0" smtClean="0">
                <a:latin typeface="Corbel" panose="020B0503020204020204" pitchFamily="34" charset="0"/>
              </a:rPr>
              <a:t>в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караоке</a:t>
            </a:r>
            <a:r>
              <a:rPr lang="ru-RU" sz="8000" dirty="0">
                <a:latin typeface="Corbel" panose="020B0503020204020204" pitchFamily="34" charset="0"/>
              </a:rPr>
              <a:t>, а не только… </a:t>
            </a:r>
            <a:endParaRPr lang="x-none" sz="8000" dirty="0" smtClean="0">
              <a:latin typeface="Corbel" panose="020B0503020204020204" pitchFamily="34" charset="0"/>
            </a:endParaRPr>
          </a:p>
          <a:p>
            <a:pPr fontAlgn="base"/>
            <a:endParaRPr lang="x-none" sz="8000" b="1" dirty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Где</a:t>
            </a:r>
            <a:r>
              <a:rPr lang="ru-RU" sz="8000" b="1" dirty="0">
                <a:latin typeface="Corbel" panose="020B0503020204020204" pitchFamily="34" charset="0"/>
              </a:rPr>
              <a:t>? </a:t>
            </a:r>
            <a:endParaRPr lang="ru-RU" sz="8000" b="1" dirty="0" smtClean="0">
              <a:solidFill>
                <a:schemeClr val="tx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 душе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071f91326f4452dbb3eba01bdcba0b35-1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00328"/>
            <a:ext cx="9939021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ЮНИСЕФ </a:t>
            </a:r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 smtClean="0">
                <a:latin typeface="Corbel" panose="020B0503020204020204" pitchFamily="34" charset="0"/>
              </a:rPr>
              <a:t>Швеции </a:t>
            </a:r>
            <a:r>
              <a:rPr lang="ru-RU" sz="7200" dirty="0">
                <a:latin typeface="Corbel" panose="020B0503020204020204" pitchFamily="34" charset="0"/>
              </a:rPr>
              <a:t>опубликовал видео, </a:t>
            </a:r>
            <a:r>
              <a:rPr lang="ru-RU" sz="7200" dirty="0" smtClean="0">
                <a:latin typeface="Corbel" panose="020B0503020204020204" pitchFamily="34" charset="0"/>
              </a:rPr>
              <a:t>где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персонаж </a:t>
            </a:r>
            <a:r>
              <a:rPr lang="ru-RU" sz="7200" dirty="0">
                <a:latin typeface="Corbel" panose="020B0503020204020204" pitchFamily="34" charset="0"/>
              </a:rPr>
              <a:t>в чёрной одежде ходит по берегу </a:t>
            </a:r>
            <a:r>
              <a:rPr lang="ru-RU" sz="7200" dirty="0" smtClean="0">
                <a:latin typeface="Corbel" panose="020B0503020204020204" pitchFamily="34" charset="0"/>
              </a:rPr>
              <a:t>с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невысокой </a:t>
            </a:r>
            <a:r>
              <a:rPr lang="ru-RU" sz="7200" dirty="0">
                <a:latin typeface="Corbel" panose="020B0503020204020204" pitchFamily="34" charset="0"/>
              </a:rPr>
              <a:t>травой. Ролик напоминает, что </a:t>
            </a:r>
            <a:r>
              <a:rPr lang="ru-RU" sz="7200" dirty="0" smtClean="0">
                <a:latin typeface="Corbel" panose="020B0503020204020204" pitchFamily="34" charset="0"/>
              </a:rPr>
              <a:t>от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грязной </a:t>
            </a:r>
            <a:r>
              <a:rPr lang="ru-RU" sz="7200" dirty="0">
                <a:latin typeface="Corbel" panose="020B0503020204020204" pitchFamily="34" charset="0"/>
              </a:rPr>
              <a:t>воды ежедневно погибает 1000 детей.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А </a:t>
            </a:r>
            <a:r>
              <a:rPr lang="ru-RU" sz="7200" b="1" dirty="0">
                <a:latin typeface="Corbel" panose="020B0503020204020204" pitchFamily="34" charset="0"/>
              </a:rPr>
              <a:t>что персонаж держит в руке?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Косу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Docs\Desktop\grim-reaper_24381-2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42" y="1838325"/>
            <a:ext cx="6799957" cy="81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Чтобы доказать необходимость ИХ, </a:t>
            </a:r>
            <a:r>
              <a:rPr lang="ru-RU" sz="6600" dirty="0" smtClean="0">
                <a:latin typeface="Corbel" panose="020B0503020204020204" pitchFamily="34" charset="0"/>
              </a:rPr>
              <a:t>партнёр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ЮНИСЕФ </a:t>
            </a:r>
            <a:r>
              <a:rPr lang="ru-RU" sz="6600" dirty="0">
                <a:latin typeface="Corbel" panose="020B0503020204020204" pitchFamily="34" charset="0"/>
              </a:rPr>
              <a:t>в Гвинее-Бисау попросил </a:t>
            </a:r>
            <a:r>
              <a:rPr lang="ru-RU" sz="6600" dirty="0" smtClean="0">
                <a:latin typeface="Corbel" panose="020B0503020204020204" pitchFamily="34" charset="0"/>
              </a:rPr>
              <a:t>жителей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одной </a:t>
            </a:r>
            <a:r>
              <a:rPr lang="ru-RU" sz="6600" dirty="0">
                <a:latin typeface="Corbel" panose="020B0503020204020204" pitchFamily="34" charset="0"/>
              </a:rPr>
              <a:t>деревни пометить места, </a:t>
            </a:r>
            <a:r>
              <a:rPr lang="ru-RU" sz="6600" dirty="0" smtClean="0">
                <a:latin typeface="Corbel" panose="020B0503020204020204" pitchFamily="34" charset="0"/>
              </a:rPr>
              <a:t>которые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«использовали</a:t>
            </a:r>
            <a:r>
              <a:rPr lang="ru-RU" sz="6600" dirty="0">
                <a:latin typeface="Corbel" panose="020B0503020204020204" pitchFamily="34" charset="0"/>
              </a:rPr>
              <a:t>» в последнее время. Люди были </a:t>
            </a:r>
            <a:r>
              <a:rPr lang="ru-RU" sz="6600" dirty="0" smtClean="0">
                <a:latin typeface="Corbel" panose="020B0503020204020204" pitchFamily="34" charset="0"/>
              </a:rPr>
              <a:t>в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шоке </a:t>
            </a:r>
            <a:r>
              <a:rPr lang="ru-RU" sz="6600" dirty="0">
                <a:latin typeface="Corbel" panose="020B0503020204020204" pitchFamily="34" charset="0"/>
              </a:rPr>
              <a:t>не только от числа, но и от расположения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точек</a:t>
            </a:r>
            <a:r>
              <a:rPr lang="ru-RU" sz="6600" dirty="0">
                <a:latin typeface="Corbel" panose="020B0503020204020204" pitchFamily="34" charset="0"/>
              </a:rPr>
              <a:t>: и своих, и особенно соседских.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ИХ</a:t>
            </a:r>
            <a:r>
              <a:rPr lang="ru-RU" sz="6600" b="1" dirty="0">
                <a:latin typeface="Corbel" panose="020B0503020204020204" pitchFamily="34" charset="0"/>
              </a:rPr>
              <a:t>. 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Туалеты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38bf55eae7600192a2784341f997457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50" y="2386013"/>
            <a:ext cx="7215188" cy="72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На социальном постере к голове </a:t>
            </a:r>
            <a:r>
              <a:rPr lang="ru-RU" sz="7200" dirty="0" smtClean="0">
                <a:latin typeface="Corbel" panose="020B0503020204020204" pitchFamily="34" charset="0"/>
              </a:rPr>
              <a:t>ребёнка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приставлен ОН. Текст постера гласит: «Плохая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вода убивает больше детей, чем войны».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ЕГО двумя словами.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Водяной пистолет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4" y="2591844"/>
            <a:ext cx="9204065" cy="62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Когда большая часть Европы была охвачена чумой </a:t>
            </a:r>
            <a:r>
              <a:rPr lang="ru-RU" sz="6000" dirty="0" smtClean="0">
                <a:latin typeface="Corbel" panose="020B0503020204020204" pitchFamily="34" charset="0"/>
              </a:rPr>
              <a:t>из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 </a:t>
            </a:r>
            <a:r>
              <a:rPr lang="ru-RU" sz="6000" dirty="0">
                <a:latin typeface="Corbel" panose="020B0503020204020204" pitchFamily="34" charset="0"/>
              </a:rPr>
              <a:t>плохой санитарии, в России были единичные </a:t>
            </a:r>
            <a:r>
              <a:rPr lang="ru-RU" sz="6000" dirty="0" smtClean="0">
                <a:latin typeface="Corbel" panose="020B0503020204020204" pitchFamily="34" charset="0"/>
              </a:rPr>
              <a:t>случаи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заболевания</a:t>
            </a:r>
            <a:r>
              <a:rPr lang="ru-RU" sz="6000" dirty="0">
                <a:latin typeface="Corbel" panose="020B0503020204020204" pitchFamily="34" charset="0"/>
              </a:rPr>
              <a:t>. Дело в том, что в России была </a:t>
            </a:r>
            <a:r>
              <a:rPr lang="ru-RU" sz="6000" dirty="0" smtClean="0">
                <a:latin typeface="Corbel" panose="020B0503020204020204" pitchFamily="34" charset="0"/>
              </a:rPr>
              <a:t>традиция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каждую </a:t>
            </a:r>
            <a:r>
              <a:rPr lang="ru-RU" sz="6000" dirty="0">
                <a:latin typeface="Corbel" panose="020B0503020204020204" pitchFamily="34" charset="0"/>
              </a:rPr>
              <a:t>неделю…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</a:t>
            </a:r>
            <a:r>
              <a:rPr lang="ru-RU" sz="6000" b="1" dirty="0">
                <a:latin typeface="Corbel" panose="020B0503020204020204" pitchFamily="34" charset="0"/>
              </a:rPr>
              <a:t>делать?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Мыться/ходить в баню</a:t>
            </a:r>
          </a:p>
        </p:txBody>
      </p:sp>
      <p:pic>
        <p:nvPicPr>
          <p:cNvPr id="4098" name="Picture 2" descr="D:\Docs\Desktop\02_X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857500"/>
            <a:ext cx="9389615" cy="61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333</Words>
  <Application>Microsoft Office PowerPoint</Application>
  <PresentationFormat>Произвольный</PresentationFormat>
  <Paragraphs>77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382</cp:revision>
  <dcterms:modified xsi:type="dcterms:W3CDTF">2021-01-05T10:05:50Z</dcterms:modified>
</cp:coreProperties>
</file>