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041E"/>
    <a:srgbClr val="0D0D71"/>
    <a:srgbClr val="130541"/>
    <a:srgbClr val="230975"/>
    <a:srgbClr val="431153"/>
    <a:srgbClr val="63B35D"/>
    <a:srgbClr val="CCC1D9"/>
    <a:srgbClr val="E9EFF7"/>
    <a:srgbClr val="D8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- 12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УМНОЖЕНИЕ</a:t>
            </a:r>
            <a:r>
              <a:rPr lang="ru-RU" sz="3000" b="1" baseline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ДЕСЯТИЧНОЙ ДРОБИ НА РАЗРЯДНУЮ ЕДИНИЦУ, 10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r-planet.fr/wp-content/uploads/2017/02/emotion-mere-riley-personnage-vice-versa-0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2" y="1340768"/>
            <a:ext cx="8779582" cy="49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5220868" y="221272"/>
            <a:ext cx="374366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331640" y="225835"/>
            <a:ext cx="374366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ixar-planet.fr/wp-content/uploads/2017/02/emotion-mere-riley-personnage-vice-versa-0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127"/>
            <a:ext cx="8779582" cy="49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90035">
            <a:off x="4035377" y="389351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pixar-planet.fr/wp-content/uploads/2017/02/emotion-mere-riley-personnage-vice-versa-002.jp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81951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622" y="32697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1,56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0,13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8962" y="332655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7054" y="32698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87,7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622" y="32697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0,98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8,02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4" grpId="0" animBg="1"/>
      <p:bldP spid="39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8962" y="332655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7054" y="32698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8962" y="332655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7054" y="32698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1,23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4" grpId="0" animBg="1"/>
      <p:bldP spid="39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9842" y="32698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0,18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7887" y="32698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9842" y="32698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46,1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0,98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9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9455" y="326981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5,7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3,04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60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622" y="32697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0,07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87,1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4" grpId="0" animBg="1"/>
      <p:bldP spid="39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188640"/>
            <a:ext cx="936104" cy="566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75900" y="5270049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35740" y="5734996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622" y="32697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5,05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818" y="605816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9542" y="32698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0,92 · 10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4639092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56220" y="472514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16060" y="4946884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9704" y="332655"/>
            <a:ext cx="129614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noaction" highlightClick="1"/>
          </p:cNvPr>
          <p:cNvSpPr/>
          <p:nvPr/>
        </p:nvSpPr>
        <p:spPr>
          <a:xfrm>
            <a:off x="7271100" y="640757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83268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389</cp:revision>
  <dcterms:created xsi:type="dcterms:W3CDTF">2020-03-10T07:50:00Z</dcterms:created>
  <dcterms:modified xsi:type="dcterms:W3CDTF">2024-11-01T15:26:52Z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5ECBDD71A3584F598C5D268E939C3A76_12</vt:lpwstr>
  </property>
  <property fmtid="{D5CDD505-2E9C-101B-9397-08002B2CF9AE}" pid="3" name="KSOProductBuildVer">
    <vt:lpwstr>1049-12.2.0.18607</vt:lpwstr>
  </property>
</Properties>
</file>