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7"/>
  </p:handoutMasterIdLst>
  <p:sldIdLst>
    <p:sldId id="256" r:id="rId3"/>
    <p:sldId id="257" r:id="rId4"/>
    <p:sldId id="298" r:id="rId5"/>
    <p:sldId id="259" r:id="rId6"/>
    <p:sldId id="293" r:id="rId7"/>
    <p:sldId id="299" r:id="rId8"/>
    <p:sldId id="292" r:id="rId9"/>
    <p:sldId id="300" r:id="rId10"/>
    <p:sldId id="301" r:id="rId11"/>
    <p:sldId id="302" r:id="rId12"/>
    <p:sldId id="303" r:id="rId13"/>
    <p:sldId id="304" r:id="rId14"/>
    <p:sldId id="305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47621" y="1988840"/>
            <a:ext cx="7272808" cy="20882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ДЕЛЕНИЕ.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ДЕЛЕНИЕ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  ОСТАТКОМ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729" y="1208697"/>
            <a:ext cx="3707175" cy="49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3662425" y="2859215"/>
            <a:ext cx="1812903" cy="24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7020272" y="2912013"/>
            <a:ext cx="1812903" cy="24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7092280" y="1622940"/>
            <a:ext cx="1812903" cy="24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979271" y="1443849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476672"/>
            <a:ext cx="3312368" cy="277230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004363" y="2376220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979271" y="4612201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3645024"/>
            <a:ext cx="3312368" cy="277230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004363" y="5544572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7382489" y="4399410"/>
            <a:ext cx="1435803" cy="19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3662425" y="2859215"/>
            <a:ext cx="1812903" cy="24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940965" y="1406543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940965" y="2348880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49334" y="77051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61015" y="393305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760118" y="77051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771799" y="393305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940965" y="4502887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0965" y="5445224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49334" y="77051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49334" y="3868260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2760118" y="76051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760118" y="393305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7321271" y="4290196"/>
            <a:ext cx="1531117" cy="20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ДЕЛЕНИЕ.  ДЕЛЕНИЕ  С  ОСТАТКОМ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729" y="1208697"/>
            <a:ext cx="3707175" cy="49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5436825" y="1208697"/>
            <a:ext cx="3707175" cy="49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3662425" y="2859215"/>
            <a:ext cx="1812903" cy="24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3662425" y="2859215"/>
            <a:ext cx="1812903" cy="24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3662425" y="2859215"/>
            <a:ext cx="1812903" cy="24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6877917" y="2892864"/>
            <a:ext cx="1812903" cy="24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6528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3568" y="2094723"/>
            <a:ext cx="273630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3568" y="5085831"/>
            <a:ext cx="273630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2077" y="218511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2046" y="3212976"/>
            <a:ext cx="8640960" cy="16561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791751" y="2077425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791751" y="5068533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6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3921233" y="4869160"/>
            <a:ext cx="1263368" cy="16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://900igr.net/up/datai/252094/0006-013-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 t="19776" r="11260" b="8947"/>
          <a:stretch>
            <a:fillRect/>
          </a:stretch>
        </p:blipFill>
        <p:spPr bwMode="auto">
          <a:xfrm>
            <a:off x="3662425" y="2859215"/>
            <a:ext cx="1812903" cy="24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yandex.ru/images/search?text=%D0%BF%D0%B5%D1%80%D1%81%D0%BE%D0%BD%D0%B0%D0%B6%20%D1%88%D0%BF%D1%83%D0%BD%D1%82%D0%B8%D0%BA%20%D0%B8%D0%B7%20%D0%BD%D0%B5%D0%B7%D0%BD%D0%B0%D0%B9%D0%BA%D0%B8%20%D0%BD%D0%B0%20%D0%BF%D1%80%D0%BE%D0%B7%D1%80%D0%B0%D1%87%D0%BD%D0%BE%D0%BC%20%D1%84%D0%BE%D0%BD%D0%B5&amp;pos=1&amp;img_url=https://www.chitalnya.ru/upload3/128/8f6ccacadcf852a95f6bbfc1cc3bff29.jpg&amp;rpt=simage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3913584" y="6055797"/>
            <a:ext cx="2133600" cy="365125"/>
          </a:xfrm>
        </p:spPr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46805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равен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3877" y="206186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533198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06403" y="3155551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93835" y="530786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80043" y="4255187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6403" y="206371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5739" y="469772"/>
            <a:ext cx="4258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делимое?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3877" y="206186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533198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06403" y="3155551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9686" y="532146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8010" y="204802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5970" y="423991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(ост. 3)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9 = 6 (ост. 2)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330" y="177384"/>
            <a:ext cx="4258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какое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выполнялось деление?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3877" y="2276871"/>
            <a:ext cx="2436986" cy="90634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458189"/>
            <a:ext cx="2448272" cy="9017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3877" y="5533609"/>
            <a:ext cx="2435704" cy="89032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6039" y="3366696"/>
            <a:ext cx="2435704" cy="9063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6201" y="221549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06403" y="3388513"/>
            <a:ext cx="2436986" cy="92265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9686" y="5553252"/>
            <a:ext cx="2448272" cy="91800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8010" y="2276870"/>
            <a:ext cx="2435704" cy="9063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5970" y="4472877"/>
            <a:ext cx="2435704" cy="92265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4908" y="109040"/>
            <a:ext cx="42587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50м фланели. На один халат расходуется 3м. Какое наибольшее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халатов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 из всей ткани?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6055" y="109039"/>
            <a:ext cx="42587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грузовик грузят 5т песка.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грузовиков потребуется, чтобы из карьера вывезти 45т песка?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86201" y="2215495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00707" y="116632"/>
            <a:ext cx="4377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Плащ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дороже зонта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раз. Цена плаща 1200р. Какова цена зонта?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3877" y="206186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2591" y="5336039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1200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2591" y="422108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: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0766" y="332075"/>
            <a:ext cx="4377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пальто 2500р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дешевле шубы в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раз. Какова цена шубы?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6056" y="20618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 :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44770" y="53360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 +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57338" y="317082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2500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44770" y="422108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Шпунтик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70080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4720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4768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278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80053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70080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4720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4768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278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80053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5181896" y="559276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55" y="332656"/>
            <a:ext cx="4287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3240 уменьшить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 раз, то получится… 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1987" y="53260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3269" y="314182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5500" y="330408"/>
            <a:ext cx="4287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3030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 раз, то получится… 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6632"/>
            <a:ext cx="4431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седьмая часть числа 7056?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9008" y="2075836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6342" y="5336338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9032" y="4236323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3155794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4368" y="2075836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3342" y="3155794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34392" y="4236323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34368" y="5331987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123528"/>
            <a:ext cx="4431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осьмая часть числа 8048?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116632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деление?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8896" y="1556792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55369" y="1506364"/>
            <a:ext cx="1713018" cy="62471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55369" y="2420595"/>
            <a:ext cx="1704224" cy="6278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64163" y="5610471"/>
            <a:ext cx="1713018" cy="62471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64163" y="4684015"/>
            <a:ext cx="1704224" cy="6278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омой 23">
            <a:hlinkClick r:id="rId1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374584" y="3284984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деление?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027490" y="658381"/>
            <a:ext cx="2473172" cy="2132283"/>
            <a:chOff x="658668" y="596539"/>
            <a:chExt cx="2473172" cy="213228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99592" y="969536"/>
              <a:ext cx="1515467" cy="1759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36720</a:t>
              </a:r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36 ----    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72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72 -</a:t>
              </a:r>
              <a:endPara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58668" y="76470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endParaRPr lang="ru-RU" sz="36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24228" y="1353640"/>
              <a:ext cx="62749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22535" y="2320714"/>
              <a:ext cx="31374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6"/>
            <p:cNvSpPr txBox="1"/>
            <p:nvPr/>
          </p:nvSpPr>
          <p:spPr>
            <a:xfrm>
              <a:off x="998620" y="176927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endParaRPr lang="ru-RU" sz="3600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2081456" y="673536"/>
              <a:ext cx="0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081456" y="1141588"/>
              <a:ext cx="10503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323791" y="596539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05924" y="1118647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204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103935" y="3912574"/>
            <a:ext cx="2516780" cy="2132283"/>
            <a:chOff x="658668" y="596539"/>
            <a:chExt cx="2516780" cy="213228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99592" y="969536"/>
              <a:ext cx="1515467" cy="1759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64800</a:t>
              </a:r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64 ----    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80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80 -</a:t>
              </a:r>
              <a:endPara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658668" y="76470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endParaRPr lang="ru-RU" sz="36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424228" y="1353640"/>
              <a:ext cx="62749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822535" y="2320714"/>
              <a:ext cx="31374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6"/>
            <p:cNvSpPr txBox="1"/>
            <p:nvPr/>
          </p:nvSpPr>
          <p:spPr>
            <a:xfrm>
              <a:off x="998620" y="176927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endParaRPr lang="ru-RU" sz="3600" dirty="0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081456" y="673536"/>
              <a:ext cx="0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081456" y="1141588"/>
              <a:ext cx="10503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323791" y="596539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0045" y="111864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4050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6632"/>
            <a:ext cx="4431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цифр должно получиться 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астном чисел 750 000 и 125?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9008" y="2075836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2687" y="3155793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9032" y="4236323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0303" y="5331987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4368" y="2075836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3342" y="3155794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35663" y="5318062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33436" y="4221051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537" y="116631"/>
            <a:ext cx="4431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цифр должно получиться 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астном чисел 90 000 и 150?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46805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значение выражения?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2595" y="5334244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205149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9115" y="205149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93835" y="530786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80043" y="4255187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94979" y="315555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12 800 : 100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1251067"/>
            <a:ext cx="374441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3240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0312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1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1" y="62068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неизвестное делимое, надо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77591"/>
            <a:ext cx="6480720" cy="79136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астное разделить на делитель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61" y="4452861"/>
            <a:ext cx="6510733" cy="78738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елитель разделить на частное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816" y="3356971"/>
            <a:ext cx="6477311" cy="79137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астное умножить на делитель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0312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1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1" y="62068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неизвестный делитель, надо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77591"/>
            <a:ext cx="6480720" cy="79136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умножить 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делимое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216" y="3410704"/>
            <a:ext cx="6510733" cy="78738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разделить на делимое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937" y="4490519"/>
            <a:ext cx="6477311" cy="79137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делимое разделить на частное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1526</Words>
  <Application>WPS Presentation</Application>
  <PresentationFormat>Экран (4:3)</PresentationFormat>
  <Paragraphs>281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151</cp:revision>
  <dcterms:created xsi:type="dcterms:W3CDTF">2020-10-13T08:41:00Z</dcterms:created>
  <dcterms:modified xsi:type="dcterms:W3CDTF">2024-11-01T15:44:46Z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8219A2139DAF4FE3A9D6CE37D2BF8510_12</vt:lpwstr>
  </property>
  <property fmtid="{D5CDD505-2E9C-101B-9397-08002B2CF9AE}" pid="3" name="KSOProductBuildVer">
    <vt:lpwstr>1049-12.2.0.18607</vt:lpwstr>
  </property>
</Properties>
</file>