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B08"/>
    <a:srgbClr val="FFC1C1"/>
    <a:srgbClr val="008000"/>
    <a:srgbClr val="04041E"/>
    <a:srgbClr val="0D0D71"/>
    <a:srgbClr val="130541"/>
    <a:srgbClr val="230975"/>
    <a:srgbClr val="431153"/>
    <a:srgbClr val="63B35D"/>
    <a:srgbClr val="CCC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18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УМНОЖЕНИЕ</a:t>
            </a:r>
            <a:r>
              <a:rPr lang="ru-RU" sz="3000" b="1" baseline="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ДЕСЯТИЧНОЙ ДРОБИ НА РАЗРЯДНУЮ ЕДИНИЦУ 0,01</a:t>
            </a:r>
            <a:endParaRPr lang="ru-RU" sz="30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avatars.mds.yandex.net/get-zen_doc/51182/pub_5b5ec80bd8824e00a9c2455c_5b5ed174808eb400a9444c0f/scale_120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65" y="1052736"/>
            <a:ext cx="8779148" cy="492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avatars.mds.yandex.net/get-zen_doc/51182/pub_5b5ec80bd8824e00a9c2455c_5b5ed174808eb400a9444c0f/scale_120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69" y="1196752"/>
            <a:ext cx="8134917" cy="456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avatars.mds.yandex.net/get-zen_doc/51182/pub_5b5ec80bd8824e00a9c2455c_5b5ed174808eb400a9444c0f/scale_120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1196751"/>
            <a:ext cx="8603758" cy="482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 rot="1280419">
            <a:off x="4733333" y="638291"/>
            <a:ext cx="4404144" cy="1490661"/>
            <a:chOff x="473014" y="2850305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473014" y="2850305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0.jpeg"/><Relationship Id="rId7" Type="http://schemas.openxmlformats.org/officeDocument/2006/relationships/image" Target="../media/image9.jpe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hyperlink" Target="https://avatars.mds.yandex.net/get-zen_doc/51182/pub_5b5ec80bd8824e00a9c2455c_5b5ed174808eb400a9444c0f/scale_1200" TargetMode="Externa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67475"/>
            <a:ext cx="8763000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442162" y="477606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6041" y="306115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90957" y="1421066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0580" y="226434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61847" y="583386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901,2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3939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2870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14,8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57267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8849" y="47690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87564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543,3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95446" y="460349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0,23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63830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84088" y="226109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84088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09032" y="479101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562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84720" y="580604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150,3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4478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78527" y="478339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70,05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75866" y="142106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75866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75866" y="31562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95536" y="479715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95536" y="390327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9230" y="579571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85860" y="303918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92762" y="432371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05288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05288" y="315623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05288" y="226830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0,004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385860" y="30391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385859" y="479715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91565" y="580419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07587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73702" y="467270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8,6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05288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90957" y="316845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797502" y="22683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397516" y="478957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7516" y="306115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28601" y="226830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87143" y="139826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92680" y="579571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7,05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91090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56784" y="43237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34,8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0,348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828601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6763830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792599" y="226829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109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07192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778863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7955" y="481576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82422" y="432371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634,2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828601" y="315072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63420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6,342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390808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28857" y="47895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57565" y="5766263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07192" y="30611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227106" y="432372"/>
            <a:ext cx="3025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9762,6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80468" y="142128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9,7626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40934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976,26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805288" y="226830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97,626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418849" y="306115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8849" y="391090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81720" y="136772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01667" y="226829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057565" y="581071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0,202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47895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79862" y="432370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703,9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828601" y="315623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18849" y="478629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18849" y="393939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19230" y="580419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18849" y="306115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0349" y="44620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200,9 · 0,01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6763830" y="14210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775866" y="227626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784088" y="31562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2,009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844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455</cp:revision>
  <dcterms:created xsi:type="dcterms:W3CDTF">2020-03-10T07:50:00Z</dcterms:created>
  <dcterms:modified xsi:type="dcterms:W3CDTF">2024-11-01T15:28:08Z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57722CBA50B2444C95D2F12AFD02231A_12</vt:lpwstr>
  </property>
  <property fmtid="{D5CDD505-2E9C-101B-9397-08002B2CF9AE}" pid="3" name="KSOProductBuildVer">
    <vt:lpwstr>1049-12.2.0.18607</vt:lpwstr>
  </property>
</Properties>
</file>