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3"/>
    <p:sldId id="268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BFC"/>
    <a:srgbClr val="EBF6F9"/>
    <a:srgbClr val="E1F7FF"/>
    <a:srgbClr val="A7E8FF"/>
    <a:srgbClr val="D2E1B5"/>
    <a:srgbClr val="344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716" y="-6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664A7-A933-4727-BA0F-A55716B7D3DA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53F3C-3C34-4DE5-AD56-1B4A3D46B52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611559" y="764704"/>
            <a:ext cx="74696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ВПР </a:t>
            </a:r>
            <a:endParaRPr lang="ru-RU" sz="6600" b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sz="6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9399" y="3212976"/>
            <a:ext cx="2452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sz="5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51520" y="6309320"/>
            <a:ext cx="8712968" cy="360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256 ГО ЗАТО </a:t>
            </a:r>
            <a:r>
              <a:rPr lang="ru-RU" sz="1600" b="1" baseline="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г.Фокино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9399" y="5301208"/>
            <a:ext cx="17077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5400" b="1" baseline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мка 15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1124743"/>
            <a:ext cx="8649344" cy="4528323"/>
          </a:xfrm>
          <a:prstGeom prst="rect">
            <a:avLst/>
          </a:prstGeom>
          <a:solidFill>
            <a:srgbClr val="E1F7FF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60620" y="5308678"/>
            <a:ext cx="4306621" cy="712610"/>
          </a:xfrm>
          <a:prstGeom prst="rect">
            <a:avLst/>
          </a:prstGeom>
          <a:solidFill>
            <a:srgbClr val="E1F7FF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188640"/>
            <a:ext cx="9144000" cy="10801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9966" y="1268760"/>
            <a:ext cx="8956176" cy="73874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9932" y="5296762"/>
            <a:ext cx="4248472" cy="712610"/>
          </a:xfrm>
          <a:prstGeom prst="rect">
            <a:avLst/>
          </a:prstGeom>
          <a:solidFill>
            <a:srgbClr val="E1F7FF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мка 8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306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Рамка 9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004048" y="548680"/>
            <a:ext cx="3888431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1485" y="1340768"/>
            <a:ext cx="4248472" cy="2088232"/>
          </a:xfrm>
          <a:prstGeom prst="rect">
            <a:avLst/>
          </a:prstGeom>
          <a:solidFill>
            <a:srgbClr val="EBF6F9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p.calameoassets.com/140115105635-e602da858a88c29e790d76a86311b791/p1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7940" y="3082284"/>
            <a:ext cx="22077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mmedia.ozone.ru/multimedia/1022696327.jpg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1385647"/>
            <a:ext cx="3922860" cy="339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nigaopt.ru/images/thumbs/1823523225/861796313.jpg"/>
          <p:cNvPicPr>
            <a:picLocks noChangeAspect="1" noChangeArrowheads="1"/>
          </p:cNvPicPr>
          <p:nvPr userDrawn="1"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1979712" y="3645024"/>
            <a:ext cx="2256716" cy="28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ruslania.com/pictures/books_photos/19/190902/o.jp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20135" y="3330545"/>
            <a:ext cx="2232248" cy="289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Рамка 12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258056" y="4693382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46843" y="1957078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476672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213" y="3212976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07504" y="116632"/>
            <a:ext cx="9036496" cy="6741368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prooge.ru/" TargetMode="External"/><Relationship Id="rId1" Type="http://schemas.openxmlformats.org/officeDocument/2006/relationships/hyperlink" Target="https://kartinkin.net/uploads/posts/2020-11/1606686929_13-p-fon-dlya-prezentatsii-po-matematike-18.pn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2095" y="6309360"/>
            <a:ext cx="8731250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1510002" y="2024275"/>
            <a:ext cx="6112805" cy="32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328875"/>
            <a:ext cx="81724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диаграмме показано, сколько детёнышей родилось у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зверей в зоопарках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мира в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 и 2002 годах.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детёнышей льва родилось в 2001 году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всего детёнышей слона родилось за два года?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305820" y="4221088"/>
            <a:ext cx="2553392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220218" y="3289610"/>
            <a:ext cx="4808963" cy="4626"/>
          </a:xfrm>
          <a:prstGeom prst="line">
            <a:avLst/>
          </a:prstGeom>
          <a:ln w="41275" cmpd="sng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26439" y="2204864"/>
            <a:ext cx="2189505" cy="338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2220218" y="3068960"/>
            <a:ext cx="5043475" cy="4626"/>
          </a:xfrm>
          <a:prstGeom prst="line">
            <a:avLst/>
          </a:prstGeom>
          <a:ln w="41275" cmpd="sng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488935" y="3006715"/>
            <a:ext cx="14446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674953" y="2069282"/>
            <a:ext cx="5544616" cy="3174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877091" y="3310255"/>
            <a:ext cx="4425600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979712" y="2511790"/>
            <a:ext cx="3902474" cy="0"/>
          </a:xfrm>
          <a:prstGeom prst="line">
            <a:avLst/>
          </a:prstGeom>
          <a:ln w="41275" cmpd="sng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979712" y="4077072"/>
            <a:ext cx="4815823" cy="4626"/>
          </a:xfrm>
          <a:prstGeom prst="line">
            <a:avLst/>
          </a:prstGeom>
          <a:ln w="41275" cmpd="sng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596" y="130290"/>
            <a:ext cx="89775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диаграмме показано, сколько ясных дней было в Москве в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каждом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месяце 2018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года. Пользуясь этими данными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ответьте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вопросы: 1)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ясных дней было в октябре 2018 года?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сколько ясных дней в сентябре было больше, чем в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ноябре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года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08304" y="2219402"/>
            <a:ext cx="1210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–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7633" y="158675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6855" y="2051556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2"/>
              </a:rPr>
              <a:t>https://prooge.ru/</a:t>
            </a:r>
            <a:r>
              <a:rPr lang="ru-RU" dirty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596" y="130290"/>
            <a:ext cx="920886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Маша в течение недели читала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книгу.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диаграмме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показано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страниц она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читала каждый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день. Пользуясь данными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ответьте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вопросы: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 Сколько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страниц прочитала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вторник? 2) 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страниц меньше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прочитано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четверг,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вторник?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" cstate="email"/>
          <a:srcRect b="3757"/>
          <a:stretch>
            <a:fillRect/>
          </a:stretch>
        </p:blipFill>
        <p:spPr bwMode="auto">
          <a:xfrm>
            <a:off x="1581690" y="2060848"/>
            <a:ext cx="6120680" cy="3135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123728" y="2276872"/>
            <a:ext cx="1368152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23728" y="3140968"/>
            <a:ext cx="2956126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982930" y="2193688"/>
            <a:ext cx="1210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–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907704" y="2068449"/>
            <a:ext cx="5144380" cy="3188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596" y="130290"/>
            <a:ext cx="90653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диаграмме показано, сколько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 какая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сборная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становилась чемпионом мира по футболу за период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1930-го по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год. Пользуясь этими данными, ответьте на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раз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чемпионом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Бразилии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сборных становились чемпионами один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123728" y="2339169"/>
            <a:ext cx="1749918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65765" y="4024101"/>
            <a:ext cx="4808963" cy="4626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782842" y="2060848"/>
            <a:ext cx="5434582" cy="3235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Онежское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596" y="130290"/>
            <a:ext cx="92033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диаграмме показаны площади семи крупнейших озёр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квадратных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километрах. Пользуясь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этими данными, ответьте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вопросы.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на диаграмме озёр, площадь которых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 квадратных километров?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озеро занимает третье место по площади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415730" y="3721383"/>
            <a:ext cx="4801693" cy="2206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93414" y="190568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83872" y="255015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7685" y="29969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12" grpId="0"/>
      <p:bldP spid="22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835696" y="2041570"/>
            <a:ext cx="5472608" cy="321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596" y="130290"/>
            <a:ext cx="89741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диаграмме показано содержание витамина C в некоторых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фруктах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овощах 1) Назовите овощ или фрукт с наибольшим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содержанием витамина С. 2) Сколько на диаграмме овощей и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фруктов, в которых витамина С больше, чем в мандарине?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171153" y="2473753"/>
            <a:ext cx="816671" cy="1103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пельсин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05820" y="202283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05723" y="247078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08063" y="262426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171153" y="3212976"/>
            <a:ext cx="4993135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835877" y="213266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12" grpId="0"/>
      <p:bldP spid="22" grpId="0"/>
      <p:bldP spid="25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612227" y="2069282"/>
            <a:ext cx="5903717" cy="320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596" y="130290"/>
            <a:ext cx="936743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диаграмме показано, сколько золотых и серебряных медалей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завоевали российские спортсмены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Олимпийских играх в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разные годы. 1)Сколько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золотых медалей завоевали российские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спортсмены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2008 году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2)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году разность между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количеством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золотых и серебряных медалей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была наибольшей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141270" y="3356992"/>
            <a:ext cx="816671" cy="11030"/>
          </a:xfrm>
          <a:prstGeom prst="line">
            <a:avLst/>
          </a:prstGeom>
          <a:ln w="41275" cmpd="sng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171153" y="3212976"/>
            <a:ext cx="3120927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141269" y="2933349"/>
            <a:ext cx="816671" cy="11030"/>
          </a:xfrm>
          <a:prstGeom prst="line">
            <a:avLst/>
          </a:prstGeom>
          <a:ln w="41275" cmpd="sng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982930" y="2193688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– 21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612227" y="2069282"/>
            <a:ext cx="5903717" cy="320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596" y="130290"/>
            <a:ext cx="927830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диаграмме показано, сколько золотых и серебряных медалей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завоевали российские спортсмены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Олимпийских играх в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разные годы. 1)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году количество полученных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серебря-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ных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медалей наименьшее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2)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всего золотых медалей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завоевали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российские спортсмены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2000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2004 годах?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095883" y="3655424"/>
            <a:ext cx="5161734" cy="1103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82930" y="2193688"/>
            <a:ext cx="14446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907703" y="2042546"/>
            <a:ext cx="5256585" cy="3239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596" y="130290"/>
            <a:ext cx="913121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диаграмме показано, сколько раз какая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сборная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становилась чемпионом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мира по гандболу. Пользуясь этими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данными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ответьте на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 1)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раз становилась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чемпионом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сборная Германии?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 Сколько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сборных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 из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перечисленных становились чемпионами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мира ровно два раза?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141469" y="4130669"/>
            <a:ext cx="628865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126542" y="3747281"/>
            <a:ext cx="4925542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907704" y="2068449"/>
            <a:ext cx="5144380" cy="3188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6781586" y="5367386"/>
            <a:ext cx="2079770" cy="616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05820" y="5367386"/>
            <a:ext cx="2050156" cy="6089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251520" y="5367386"/>
            <a:ext cx="1991601" cy="603081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1)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23802" y="5367386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2)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596" y="130290"/>
            <a:ext cx="921944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диаграмме показано, сколько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 какая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сборная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становилась чемпионом мира по футболу за период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1930-го по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год. Пользуясь этими данными, ответьте на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раз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чемпионом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Франции?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сборных становились чемпионами больше трёх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165765" y="3628323"/>
            <a:ext cx="4732217" cy="0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61924" y="3212976"/>
            <a:ext cx="4808963" cy="4626"/>
          </a:xfrm>
          <a:prstGeom prst="line">
            <a:avLst/>
          </a:prstGeom>
          <a:ln w="412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2930</Words>
  <Application>WPS Presentation</Application>
  <PresentationFormat>Экран (4:3)</PresentationFormat>
  <Paragraphs>188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68</cp:revision>
  <dcterms:created xsi:type="dcterms:W3CDTF">2022-09-14T01:12:00Z</dcterms:created>
  <dcterms:modified xsi:type="dcterms:W3CDTF">2024-11-16T13:17:29Z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EB90F16405CE492C827A659ACA42FAA1_12</vt:lpwstr>
  </property>
  <property fmtid="{D5CDD505-2E9C-101B-9397-08002B2CF9AE}" pid="3" name="KSOProductBuildVer">
    <vt:lpwstr>1049-12.2.0.18911</vt:lpwstr>
  </property>
</Properties>
</file>