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7"/>
  </p:handoutMasterIdLst>
  <p:sldIdLst>
    <p:sldId id="256" r:id="rId3"/>
    <p:sldId id="258" r:id="rId4"/>
    <p:sldId id="259" r:id="rId5"/>
    <p:sldId id="279" r:id="rId6"/>
    <p:sldId id="280" r:id="rId8"/>
    <p:sldId id="288" r:id="rId9"/>
    <p:sldId id="290" r:id="rId10"/>
    <p:sldId id="289" r:id="rId11"/>
    <p:sldId id="291" r:id="rId12"/>
    <p:sldId id="292" r:id="rId13"/>
    <p:sldId id="285" r:id="rId14"/>
    <p:sldId id="293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C1EB-675D-41D2-8990-5ACAA79AF28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45584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№10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49884" y="4581128"/>
            <a:ext cx="6774354" cy="14465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РАЗНОСТЬ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МНОГОЧЛЕНО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771540"/>
            <a:ext cx="4200540" cy="47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772749" y="264861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772749" y="3650252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772749" y="465836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772749" y="5658626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66125" y="26064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89" y="188640"/>
            <a:ext cx="1553296" cy="17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819782" y="2424241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796136" y="5861688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3870"/>
            <a:ext cx="1992341" cy="22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076056" y="2424241"/>
            <a:ext cx="3528392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052410" y="5861688"/>
            <a:ext cx="3528392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23870"/>
            <a:ext cx="1992341" cy="22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04663"/>
            <a:ext cx="8352928" cy="208823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3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44149"/>
            <a:ext cx="1864262" cy="21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1439037" y="269721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491881" y="264861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1881" y="3650252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491881" y="465836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491881" y="5658626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79512" y="585554"/>
            <a:ext cx="8784976" cy="61555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3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РАЗНОСТЬ М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НОГОЧЛЕНО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34" y="1556792"/>
            <a:ext cx="4200540" cy="47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69" y="3284984"/>
            <a:ext cx="1864262" cy="21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41630" y="2768595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6395" y="3929107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4447" y="5101158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00192" y="261831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00192" y="3619953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300192" y="462806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0192" y="5628327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27584" y="4139280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827584" y="5311331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" y="510693"/>
            <a:ext cx="1864262" cy="21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01900"/>
            <a:ext cx="4200540" cy="47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69" y="3284984"/>
            <a:ext cx="1864262" cy="21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5" y="2648614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5" y="3650252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5" y="4658364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5" y="5658626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504130" y="2646024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504130" y="3647662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504130" y="4655774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504130" y="5656036"/>
            <a:ext cx="3244333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69" y="3284984"/>
            <a:ext cx="1864262" cy="21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69" y="3284984"/>
            <a:ext cx="1864262" cy="21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8" descr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69" y="3284984"/>
            <a:ext cx="1864262" cy="212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hyperlink" Target="https://www.clipartmax.com/png/full/150-1504916_%D8%B3%D9%83%D8%B1%D8%A7%D8%A8%D8%B2-%D8%B4%D8%AE%D8%B5%D9%8A%D8%A7%D8%AA-%D9%83%D8%B1%D8%AA%D9%88%D9%86%D9%8A%D9%87-%D8%B3%D9%83%D8%B1%D8%A7%D8%A8%D8%B2-%D8%B1%D8%A7%D8%A6%D8%B9-%D9%88%D8%A8%D8%AF%D9%88%D9%86-%D8%AA%D8%AD%D9%85%D9%8A%D9%84-%D8%B3%D9%83%D8%B1%D8%A7%D8%A8%D8%B2-%D8%B4%D8%AE%D8%B5%D9%8A%D8%A7%D8%AA-%D9%83%D8%A7%D8%B1%D8%AA%D9%88%D9%86%D9%8A%D9%87-%D8%AA%D8%B1%D8%A8%D9%88%D9%8A%D9%87.png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4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5982970"/>
            <a:ext cx="6282055" cy="79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925" y="2713273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533" y="313264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многочлено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4982" y="4725144"/>
            <a:ext cx="51041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2843" y="5706894"/>
            <a:ext cx="51277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–9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³–(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²–10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³+13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4982" y="2713273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–7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–(4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²–9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³+19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6005" y="3710408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903040"/>
            <a:ext cx="6240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 – 9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149" y="134976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её в виде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многочлена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010025" y="5758375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128216" y="5758375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800" y="908720"/>
            <a:ext cx="839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степень многочлена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245776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45354" y="2448388"/>
            <a:ext cx="2334293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0399" y="5889736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45353" y="5889736"/>
            <a:ext cx="2334293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3158635" y="3134917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2276826" y="3134917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1555050"/>
            <a:ext cx="475252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4365104"/>
            <a:ext cx="839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степень многочлена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51720" y="5011435"/>
            <a:ext cx="475252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1757" y="40466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многочлен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стандартному виду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5" y="2457762"/>
            <a:ext cx="3528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17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+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93127" y="2457762"/>
            <a:ext cx="3528392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5" y="5889736"/>
            <a:ext cx="3523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13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53119" y="5889736"/>
            <a:ext cx="3528392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3158635" y="3134917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2276826" y="3134917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21755" y="1616441"/>
            <a:ext cx="6582691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+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3365" y="386104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многочлен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стандартному виду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17131" y="5008575"/>
            <a:ext cx="6582691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1063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Ученица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70" y="4077072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7434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571" y="33265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2590" y="4728747"/>
            <a:ext cx="385159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4396" y="3735264"/>
            <a:ext cx="38495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9571" y="2713274"/>
            <a:ext cx="388561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4396" y="5732021"/>
            <a:ext cx="3849571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819770"/>
            <a:ext cx="8337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ногочлен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 вида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3023" y="5732018"/>
            <a:ext cx="385159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8891" y="3719256"/>
            <a:ext cx="384957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47515" y="2713273"/>
            <a:ext cx="388561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44037" y="4728746"/>
            <a:ext cx="3849571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28384" y="206084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1" action="ppaction://hlinksldjump" highlightClick="1"/>
          </p:cNvPr>
          <p:cNvSpPr/>
          <p:nvPr/>
        </p:nvSpPr>
        <p:spPr>
          <a:xfrm>
            <a:off x="7146575" y="2060848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7116" y="332656"/>
            <a:ext cx="8341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ьте  многочлен</a:t>
            </a:r>
            <a:r>
              <a:rPr lang="en-US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стандартном виде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1442" y="5729582"/>
            <a:ext cx="315412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673" y="3729179"/>
            <a:ext cx="316873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3268" y="2713272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3102" y="4714479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+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1804950"/>
            <a:ext cx="3625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²c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–5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c+5a</a:t>
            </a:r>
            <a:endParaRPr lang="ru-RU" sz="3200" b="1" i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16016" y="6089622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34207" y="6089622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582620" y="1804949"/>
            <a:ext cx="430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²c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–5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c+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²c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29762" y="4733694"/>
            <a:ext cx="315412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19993" y="2733291"/>
            <a:ext cx="316873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52964" y="5736022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31422" y="3718591"/>
            <a:ext cx="31524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925" y="2713273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533" y="313264"/>
            <a:ext cx="83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знак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65087" y="5758374"/>
            <a:ext cx="51041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4982" y="4736552"/>
            <a:ext cx="51277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4982" y="2713273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65087" y="3728012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0913" y="908720"/>
            <a:ext cx="5923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=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149" y="134976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 многочленом стандартного вида, чтобы получилось верное равенство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010025" y="5758375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128216" y="5758375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925" y="2713273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533" y="313264"/>
            <a:ext cx="833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Замените знак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86006" y="3728012"/>
            <a:ext cx="51041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4982" y="4736552"/>
            <a:ext cx="51277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4982" y="2713273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4982" y="5758367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0913" y="908720"/>
            <a:ext cx="6548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+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149" y="134976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 многочленом стандартного вида, чтобы получилось верное равенство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010025" y="5758375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128216" y="5758375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925" y="2713273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533" y="313264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многочлено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86006" y="3728012"/>
            <a:ext cx="51041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4982" y="4736552"/>
            <a:ext cx="51277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87348" y="5735479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–1,2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²+0,9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²+1,2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³–2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7348" y="2714344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893896"/>
            <a:ext cx="693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+ 1,2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149" y="134976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её в виде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многочлена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010025" y="5758375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128216" y="5758375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925" y="2713273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533" y="313264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многочлено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86006" y="3728012"/>
            <a:ext cx="51041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2843" y="5706894"/>
            <a:ext cx="51277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–9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³–(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²–10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³+13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4982" y="2713273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х⁶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6006" y="4736550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903040"/>
            <a:ext cx="6676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149" y="134976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её в виде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многочлена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010025" y="5758375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128216" y="5758375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925" y="2713273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533" y="313264"/>
            <a:ext cx="83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многочлено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86006" y="3728012"/>
            <a:ext cx="51041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4982" y="4736552"/>
            <a:ext cx="51277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³–4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⁴+0,8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⁴–1,2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502" y="2713273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502" y="5719105"/>
            <a:ext cx="510147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5016" y="873392"/>
            <a:ext cx="6817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149" y="134976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её в виде 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многочлена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2010025" y="5758375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1128216" y="5758375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WPS Presentation</Application>
  <PresentationFormat>Экран (4:3)</PresentationFormat>
  <Paragraphs>210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164</cp:revision>
  <dcterms:created xsi:type="dcterms:W3CDTF">2020-07-09T02:51:00Z</dcterms:created>
  <dcterms:modified xsi:type="dcterms:W3CDTF">2024-11-02T15:17:33Z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45402895657C4BC29302EB618B9A427C_12</vt:lpwstr>
  </property>
  <property fmtid="{D5CDD505-2E9C-101B-9397-08002B2CF9AE}" pid="3" name="KSOProductBuildVer">
    <vt:lpwstr>1049-12.2.0.18607</vt:lpwstr>
  </property>
</Properties>
</file>