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1636"/>
            <a:ext cx="8596495" cy="6640438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738950" y="1643050"/>
            <a:ext cx="857256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1704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r>
              <a:rPr lang="en-US" sz="5400" b="1" dirty="0" smtClean="0">
                <a:solidFill>
                  <a:srgbClr val="33CCCC"/>
                </a:solidFill>
                <a:latin typeface="Myriad Pro" pitchFamily="34" charset="0"/>
              </a:rPr>
              <a:t>  </a:t>
            </a:r>
            <a:endParaRPr lang="ro-RO" sz="5400" b="1" dirty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27</cp:revision>
  <dcterms:created xsi:type="dcterms:W3CDTF">2024-07-26T11:39:32Z</dcterms:created>
  <dcterms:modified xsi:type="dcterms:W3CDTF">2024-07-26T11:39:41Z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D2E46796EFF04CE18389C01CF6C9ED76_12</vt:lpwstr>
  </property>
  <property fmtid="{D5CDD505-2E9C-101B-9397-08002B2CF9AE}" pid="3" name="KSOProductBuildVer">
    <vt:lpwstr>1049-12.2.0.17153</vt:lpwstr>
  </property>
</Properties>
</file>