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9"/>
  </p:handoutMasterIdLst>
  <p:sldIdLst>
    <p:sldId id="256" r:id="rId3"/>
    <p:sldId id="258" r:id="rId4"/>
    <p:sldId id="295" r:id="rId5"/>
    <p:sldId id="316" r:id="rId7"/>
    <p:sldId id="317" r:id="rId8"/>
    <p:sldId id="318" r:id="rId9"/>
    <p:sldId id="319" r:id="rId10"/>
    <p:sldId id="320" r:id="rId11"/>
    <p:sldId id="322" r:id="rId12"/>
    <p:sldId id="321" r:id="rId13"/>
    <p:sldId id="303" r:id="rId14"/>
    <p:sldId id="323" r:id="rId15"/>
    <p:sldId id="324" r:id="rId16"/>
    <p:sldId id="325" r:id="rId17"/>
    <p:sldId id="25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463E"/>
    <a:srgbClr val="C03C2E"/>
    <a:srgbClr val="DC3A24"/>
    <a:srgbClr val="E25E4C"/>
    <a:srgbClr val="6B2E01"/>
    <a:srgbClr val="F9C4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1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6.wmf"/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8.wmf"/><Relationship Id="rId3" Type="http://schemas.openxmlformats.org/officeDocument/2006/relationships/image" Target="../media/image17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24.wmf"/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4" Type="http://schemas.openxmlformats.org/officeDocument/2006/relationships/image" Target="../media/image28.wmf"/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4" Type="http://schemas.openxmlformats.org/officeDocument/2006/relationships/image" Target="../media/image32.wmf"/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4" Type="http://schemas.openxmlformats.org/officeDocument/2006/relationships/image" Target="../media/image36.wmf"/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A9C57-0E4A-4C58-8A67-87BC448F2A4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2A167-757C-4765-AED1-CED538372F7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EC1EB-675D-41D2-8990-5ACAA79AF28B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jpeg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png"/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jpeg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8.jpeg"/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140732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мка 6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43694" y="250209"/>
            <a:ext cx="232493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3353" y="250209"/>
            <a:ext cx="227498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 класс  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209377" y="1024133"/>
            <a:ext cx="5558958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953474" y="6093295"/>
            <a:ext cx="607076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ru-RU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</a:t>
            </a:r>
            <a:endPara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№256 ГО ЗАТО Фокино Приморский край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7543320" y="1772816"/>
            <a:ext cx="145584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№17 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2125748" y="4305514"/>
            <a:ext cx="6873420" cy="175432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lvl="1" algn="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36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</a:t>
            </a:r>
            <a:endParaRPr lang="ru-RU" sz="36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r"/>
            <a:r>
              <a:rPr lang="ru-RU" sz="36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ЛИНЕЙНЫХ УРА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ВНЕНИЙ </a:t>
            </a:r>
            <a:endParaRPr lang="ru-RU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ДВУМЯ ПЕРЕМЕННЫМИ</a:t>
            </a:r>
            <a:endParaRPr lang="ru-RU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https://avatars.mds.yandex.net/get-pdb/2104476/efd58a95-2b2c-4f3d-98e7-fb629772c380/s1200?webp=false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5"/>
          <a:stretch>
            <a:fillRect/>
          </a:stretch>
        </p:blipFill>
        <p:spPr bwMode="auto">
          <a:xfrm>
            <a:off x="0" y="1044740"/>
            <a:ext cx="3541088" cy="50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95536" y="404664"/>
            <a:ext cx="8352928" cy="316835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051127" y="3686027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мка 2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5407342" y="5157192"/>
            <a:ext cx="3363400" cy="133016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416717" y="5157192"/>
            <a:ext cx="3363400" cy="133016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407342" y="3727397"/>
            <a:ext cx="3363400" cy="133016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16717" y="3727397"/>
            <a:ext cx="3363400" cy="133016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https://avatars.mds.yandex.net/get-pdb/2104476/efd58a95-2b2c-4f3d-98e7-fb629772c380/s1200?webp=false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"/>
          <a:stretch>
            <a:fillRect/>
          </a:stretch>
        </p:blipFill>
        <p:spPr bwMode="auto">
          <a:xfrm>
            <a:off x="3584948" y="4354089"/>
            <a:ext cx="2005762" cy="221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95536" y="1565176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037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037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6521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6521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мка 16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Picture 2" descr="https://avatars.mds.yandex.net/get-pdb/2104476/efd58a95-2b2c-4f3d-98e7-fb629772c380/s1200?webp=false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"/>
          <a:stretch>
            <a:fillRect/>
          </a:stretch>
        </p:blipFill>
        <p:spPr bwMode="auto">
          <a:xfrm>
            <a:off x="3514167" y="3297551"/>
            <a:ext cx="2005762" cy="221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95536" y="404664"/>
            <a:ext cx="8352928" cy="187220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6" y="264861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3650252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465836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5658626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652120" y="264861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652120" y="3650252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652120" y="465836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2120" y="5658626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мка 22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1" name="Picture 2" descr="https://avatars.mds.yandex.net/get-pdb/2104476/efd58a95-2b2c-4f3d-98e7-fb629772c380/s1200?webp=false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"/>
          <a:stretch>
            <a:fillRect/>
          </a:stretch>
        </p:blipFill>
        <p:spPr bwMode="auto">
          <a:xfrm>
            <a:off x="3514167" y="3297551"/>
            <a:ext cx="2005762" cy="221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95536" y="404664"/>
            <a:ext cx="8352928" cy="187220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6" y="2648614"/>
            <a:ext cx="3960440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3650252"/>
            <a:ext cx="3960440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4658364"/>
            <a:ext cx="3960440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5658626"/>
            <a:ext cx="3960440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772749" y="2648614"/>
            <a:ext cx="3975715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4772749" y="3650252"/>
            <a:ext cx="3975715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772749" y="4658364"/>
            <a:ext cx="3975715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772749" y="5658626"/>
            <a:ext cx="3975715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66125" y="260648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мка 22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1" name="Picture 2" descr="https://avatars.mds.yandex.net/get-pdb/2104476/efd58a95-2b2c-4f3d-98e7-fb629772c380/s1200?webp=false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5"/>
          <a:stretch>
            <a:fillRect/>
          </a:stretch>
        </p:blipFill>
        <p:spPr bwMode="auto">
          <a:xfrm flipH="1">
            <a:off x="7443011" y="260649"/>
            <a:ext cx="1703464" cy="221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78007" y="404664"/>
            <a:ext cx="8352928" cy="388843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266125" y="250183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3574720" y="4201998"/>
            <a:ext cx="2376264" cy="73566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avatars.mds.yandex.net/get-pdb/2104476/efd58a95-2b2c-4f3d-98e7-fb629772c380/s1200?webp=false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5"/>
          <a:stretch>
            <a:fillRect/>
          </a:stretch>
        </p:blipFill>
        <p:spPr bwMode="auto">
          <a:xfrm>
            <a:off x="5925" y="1988840"/>
            <a:ext cx="1656184" cy="221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s://avatars.mds.yandex.net/get-pdb/1346662/4ec967b0-7eac-4dbd-b072-ec45b836c248/s1200"/>
          <p:cNvPicPr>
            <a:picLocks noChangeAspect="1" noChangeArrowheads="1"/>
          </p:cNvPicPr>
          <p:nvPr userDrawn="1"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23300" r="41542" b="4318"/>
          <a:stretch>
            <a:fillRect/>
          </a:stretch>
        </p:blipFill>
        <p:spPr bwMode="auto">
          <a:xfrm>
            <a:off x="5292080" y="3979117"/>
            <a:ext cx="3716965" cy="261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ds05.infourok.ru/uploads/ex/0302/0006cd49-7556fe13/hello_html_m11a1ccb2.gif"/>
          <p:cNvPicPr>
            <a:picLocks noChangeAspect="1" noChangeArrowheads="1"/>
          </p:cNvPicPr>
          <p:nvPr userDrawn="1"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4" t="24043" r="7900" b="30523"/>
          <a:stretch>
            <a:fillRect/>
          </a:stretch>
        </p:blipFill>
        <p:spPr bwMode="auto">
          <a:xfrm>
            <a:off x="3574720" y="5110098"/>
            <a:ext cx="3024336" cy="163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i.multilisting.su/system/photos/entity/112/453/439/medium/img.jpg?1557584608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" y="4472579"/>
            <a:ext cx="3559424" cy="229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images.ua.prom.st/700080292_w640_h640_internet-magazin-putnik.jp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284" y="5110098"/>
            <a:ext cx="1597012" cy="15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78007" y="404664"/>
            <a:ext cx="8352928" cy="388843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266125" y="250183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avatars.mds.yandex.net/get-pdb/2104476/efd58a95-2b2c-4f3d-98e7-fb629772c380/s1200?webp=false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5"/>
          <a:stretch>
            <a:fillRect/>
          </a:stretch>
        </p:blipFill>
        <p:spPr bwMode="auto">
          <a:xfrm>
            <a:off x="5925" y="1988840"/>
            <a:ext cx="1656184" cy="221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i.multilisting.su/system/photos/entity/112/453/439/medium/img.jpg?1557584608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" y="4472579"/>
            <a:ext cx="3559424" cy="229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https://avatars.mds.yandex.net/get-pdb/1346662/4ec967b0-7eac-4dbd-b072-ec45b836c248/s1200"/>
          <p:cNvPicPr>
            <a:picLocks noChangeAspect="1" noChangeArrowheads="1"/>
          </p:cNvPicPr>
          <p:nvPr userDrawn="1"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23300" r="41542" b="4318"/>
          <a:stretch>
            <a:fillRect/>
          </a:stretch>
        </p:blipFill>
        <p:spPr bwMode="auto">
          <a:xfrm>
            <a:off x="5292080" y="3979117"/>
            <a:ext cx="3716965" cy="261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 userDrawn="1"/>
        </p:nvSpPr>
        <p:spPr>
          <a:xfrm>
            <a:off x="3574720" y="4201998"/>
            <a:ext cx="2376264" cy="73566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 userDrawn="1"/>
        </p:nvGrpSpPr>
        <p:grpSpPr>
          <a:xfrm>
            <a:off x="3574720" y="4776304"/>
            <a:ext cx="3653108" cy="2204864"/>
            <a:chOff x="2699792" y="2487812"/>
            <a:chExt cx="6667500" cy="4324351"/>
          </a:xfrm>
        </p:grpSpPr>
        <p:sp>
          <p:nvSpPr>
            <p:cNvPr id="27" name="Прямоугольник 26"/>
            <p:cNvSpPr/>
            <p:nvPr userDrawn="1"/>
          </p:nvSpPr>
          <p:spPr>
            <a:xfrm rot="20642635">
              <a:off x="3455548" y="4840068"/>
              <a:ext cx="377019" cy="540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 userDrawn="1"/>
          </p:nvSpPr>
          <p:spPr>
            <a:xfrm rot="21445581">
              <a:off x="7692802" y="4155043"/>
              <a:ext cx="377019" cy="10978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 userDrawn="1"/>
          </p:nvSpPr>
          <p:spPr>
            <a:xfrm>
              <a:off x="6292107" y="3556018"/>
              <a:ext cx="1376237" cy="7370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 userDrawn="1"/>
          </p:nvSpPr>
          <p:spPr>
            <a:xfrm rot="20642635">
              <a:off x="5319595" y="3620520"/>
              <a:ext cx="377019" cy="540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 userDrawn="1"/>
          </p:nvSpPr>
          <p:spPr>
            <a:xfrm>
              <a:off x="5508104" y="2629863"/>
              <a:ext cx="754038" cy="1944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 userDrawn="1"/>
          </p:nvSpPr>
          <p:spPr>
            <a:xfrm>
              <a:off x="3635896" y="4293096"/>
              <a:ext cx="4320480" cy="2088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Picture 4" descr="https://pickimage.ru/wp-content/uploads/images/detskie/ship/korabli1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2487812"/>
              <a:ext cx="6667500" cy="432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4" descr="https://images.ua.prom.st/700080292_w640_h640_internet-magazin-putnik.jp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507" y="5154058"/>
            <a:ext cx="1597012" cy="15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819782" y="2424241"/>
            <a:ext cx="2376264" cy="73566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6521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266125" y="250183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361393" y="3875080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5796136" y="5861688"/>
            <a:ext cx="2376264" cy="73566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avatars.mds.yandex.net/get-pdb/2104476/efd58a95-2b2c-4f3d-98e7-fb629772c380/s1200?webp=false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5"/>
          <a:stretch>
            <a:fillRect/>
          </a:stretch>
        </p:blipFill>
        <p:spPr bwMode="auto">
          <a:xfrm>
            <a:off x="5925" y="1988840"/>
            <a:ext cx="1656184" cy="221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4499992" y="2424241"/>
            <a:ext cx="4104456" cy="73566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266125" y="250183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361393" y="3875080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4476346" y="5861688"/>
            <a:ext cx="4104456" cy="73566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https://avatars.mds.yandex.net/get-pdb/2104476/efd58a95-2b2c-4f3d-98e7-fb629772c380/s1200?webp=false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5"/>
          <a:stretch>
            <a:fillRect/>
          </a:stretch>
        </p:blipFill>
        <p:spPr bwMode="auto">
          <a:xfrm>
            <a:off x="5925" y="1988840"/>
            <a:ext cx="1656184" cy="221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6" y="404663"/>
            <a:ext cx="8352928" cy="208823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мка 1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439037" y="2697218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491881" y="2648614"/>
            <a:ext cx="525658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491881" y="3650252"/>
            <a:ext cx="525658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491881" y="4658364"/>
            <a:ext cx="525658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3491881" y="5658626"/>
            <a:ext cx="525658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avatars.mds.yandex.net/get-pdb/2104476/efd58a95-2b2c-4f3d-98e7-fb629772c380/s1200?webp=false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"/>
          <a:stretch>
            <a:fillRect/>
          </a:stretch>
        </p:blipFill>
        <p:spPr bwMode="auto">
          <a:xfrm>
            <a:off x="899592" y="3407769"/>
            <a:ext cx="2005762" cy="221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95536" y="404664"/>
            <a:ext cx="8352928" cy="93610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491880" y="1700808"/>
            <a:ext cx="5256583" cy="281095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465315" y="2526667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мка 2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1" name="Picture 2" descr="https://avatars.mds.yandex.net/get-pdb/2104476/efd58a95-2b2c-4f3d-98e7-fb629772c380/s1200?webp=false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"/>
          <a:stretch>
            <a:fillRect/>
          </a:stretch>
        </p:blipFill>
        <p:spPr bwMode="auto">
          <a:xfrm>
            <a:off x="899592" y="3280783"/>
            <a:ext cx="2005762" cy="221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 userDrawn="1"/>
        </p:nvSpPr>
        <p:spPr>
          <a:xfrm>
            <a:off x="4355976" y="4622998"/>
            <a:ext cx="2094327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4355976" y="5623260"/>
            <a:ext cx="2094327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6676414" y="4629845"/>
            <a:ext cx="2094327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6676414" y="5630107"/>
            <a:ext cx="2094327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1556792"/>
            <a:ext cx="5040560" cy="468052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14239" y="404664"/>
            <a:ext cx="8064896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СИСТЕМ ЛИНЕЙНЫХ УРАВНЕНИЙ С ДВУМЯ ПЕРЕМЕННЫМИ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https://avatars.mds.yandex.net/get-pdb/2104476/efd58a95-2b2c-4f3d-98e7-fb629772c380/s1200?webp=false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5"/>
          <a:stretch>
            <a:fillRect/>
          </a:stretch>
        </p:blipFill>
        <p:spPr bwMode="auto">
          <a:xfrm flipH="1">
            <a:off x="5709950" y="1499108"/>
            <a:ext cx="3419871" cy="444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644008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03720" y="264861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103720" y="3650252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103720" y="465836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103720" y="5658626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652120" y="264861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652120" y="3650252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2120" y="465836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2120" y="5658626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https://avatars.mds.yandex.net/get-pdb/2104476/efd58a95-2b2c-4f3d-98e7-fb629772c380/s1200?webp=false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"/>
          <a:stretch>
            <a:fillRect/>
          </a:stretch>
        </p:blipFill>
        <p:spPr bwMode="auto">
          <a:xfrm>
            <a:off x="3514167" y="3297551"/>
            <a:ext cx="2005762" cy="221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89529" y="314059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8352928" cy="150046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241630" y="2768595"/>
            <a:ext cx="439248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236395" y="3929107"/>
            <a:ext cx="439248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244447" y="5101158"/>
            <a:ext cx="439248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6300192" y="2618315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300192" y="3619953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6300192" y="4628065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300192" y="5628327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035298" y="177281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827584" y="3019757"/>
            <a:ext cx="57606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827584" y="4139280"/>
            <a:ext cx="57606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827584" y="5311331"/>
            <a:ext cx="57606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" descr="https://avatars.mds.yandex.net/get-pdb/2104476/efd58a95-2b2c-4f3d-98e7-fb629772c380/s1200?webp=false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5"/>
          <a:stretch>
            <a:fillRect/>
          </a:stretch>
        </p:blipFill>
        <p:spPr bwMode="auto">
          <a:xfrm>
            <a:off x="-11294" y="130090"/>
            <a:ext cx="1656184" cy="221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1556792"/>
            <a:ext cx="5040560" cy="468052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994297" y="585554"/>
            <a:ext cx="5184616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s://avatars.mds.yandex.net/get-pdb/2104476/efd58a95-2b2c-4f3d-98e7-fb629772c380/s1200?webp=false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5"/>
          <a:stretch>
            <a:fillRect/>
          </a:stretch>
        </p:blipFill>
        <p:spPr bwMode="auto">
          <a:xfrm flipH="1">
            <a:off x="5709950" y="1499108"/>
            <a:ext cx="3419871" cy="444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мка 10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395536" y="2924944"/>
            <a:ext cx="3312368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95536" y="4658364"/>
            <a:ext cx="3312368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436096" y="2938036"/>
            <a:ext cx="3312368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436096" y="4671456"/>
            <a:ext cx="3312368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https://avatars.mds.yandex.net/get-pdb/2104476/efd58a95-2b2c-4f3d-98e7-fb629772c380/s1200?webp=false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"/>
          <a:stretch>
            <a:fillRect/>
          </a:stretch>
        </p:blipFill>
        <p:spPr bwMode="auto">
          <a:xfrm>
            <a:off x="3514167" y="3297551"/>
            <a:ext cx="2005762" cy="221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95536" y="404664"/>
            <a:ext cx="8352928" cy="20162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5535" y="2648614"/>
            <a:ext cx="3312369" cy="186314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5" y="4658364"/>
            <a:ext cx="1518263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5" y="5658626"/>
            <a:ext cx="1518263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436096" y="2646024"/>
            <a:ext cx="3312367" cy="186573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мка 2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1" name="Picture 2" descr="https://avatars.mds.yandex.net/get-pdb/2104476/efd58a95-2b2c-4f3d-98e7-fb629772c380/s1200?webp=false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"/>
          <a:stretch>
            <a:fillRect/>
          </a:stretch>
        </p:blipFill>
        <p:spPr bwMode="auto">
          <a:xfrm>
            <a:off x="3591007" y="3315553"/>
            <a:ext cx="2005762" cy="221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 userDrawn="1"/>
        </p:nvSpPr>
        <p:spPr>
          <a:xfrm>
            <a:off x="2065461" y="4646710"/>
            <a:ext cx="1518263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065461" y="5646972"/>
            <a:ext cx="1518263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5582552" y="4641499"/>
            <a:ext cx="1518263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5582552" y="5641761"/>
            <a:ext cx="1518263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7252478" y="4629845"/>
            <a:ext cx="1518263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7252478" y="5630107"/>
            <a:ext cx="1518263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95536" y="404664"/>
            <a:ext cx="8352928" cy="20162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4355976" y="2646024"/>
            <a:ext cx="4392487" cy="186573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465315" y="2526667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мка 2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1" name="Picture 2" descr="https://avatars.mds.yandex.net/get-pdb/2104476/efd58a95-2b2c-4f3d-98e7-fb629772c380/s1200?webp=false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"/>
          <a:stretch>
            <a:fillRect/>
          </a:stretch>
        </p:blipFill>
        <p:spPr bwMode="auto">
          <a:xfrm>
            <a:off x="899592" y="3280783"/>
            <a:ext cx="2005762" cy="221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 userDrawn="1"/>
        </p:nvSpPr>
        <p:spPr>
          <a:xfrm>
            <a:off x="4355976" y="4622998"/>
            <a:ext cx="2094327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4355976" y="5623260"/>
            <a:ext cx="2094327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6676414" y="4629845"/>
            <a:ext cx="2094327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6676414" y="5630107"/>
            <a:ext cx="2094327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95536" y="404664"/>
            <a:ext cx="8352928" cy="26642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407341" y="3212976"/>
            <a:ext cx="3341123" cy="186573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035298" y="3164978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мка 2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5407342" y="5157192"/>
            <a:ext cx="3363400" cy="133016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16716" y="3212976"/>
            <a:ext cx="3341123" cy="186573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416717" y="5157192"/>
            <a:ext cx="3363400" cy="133016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https://avatars.mds.yandex.net/get-pdb/2104476/efd58a95-2b2c-4f3d-98e7-fb629772c380/s1200?webp=false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"/>
          <a:stretch>
            <a:fillRect/>
          </a:stretch>
        </p:blipFill>
        <p:spPr bwMode="auto">
          <a:xfrm>
            <a:off x="3583724" y="3781489"/>
            <a:ext cx="2005762" cy="221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wmf"/><Relationship Id="rId8" Type="http://schemas.openxmlformats.org/officeDocument/2006/relationships/oleObject" Target="../embeddings/oleObject30.bin"/><Relationship Id="rId7" Type="http://schemas.openxmlformats.org/officeDocument/2006/relationships/image" Target="../media/image35.wmf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8.bin"/><Relationship Id="rId3" Type="http://schemas.openxmlformats.org/officeDocument/2006/relationships/image" Target="../media/image33.wmf"/><Relationship Id="rId2" Type="http://schemas.openxmlformats.org/officeDocument/2006/relationships/oleObject" Target="../embeddings/oleObject27.bin"/><Relationship Id="rId11" Type="http://schemas.openxmlformats.org/officeDocument/2006/relationships/vmlDrawing" Target="../drawings/vmlDrawing8.vml"/><Relationship Id="rId10" Type="http://schemas.openxmlformats.org/officeDocument/2006/relationships/slideLayout" Target="../slideLayouts/slideLayout10.xml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9.vml"/><Relationship Id="rId8" Type="http://schemas.openxmlformats.org/officeDocument/2006/relationships/slideLayout" Target="../slideLayouts/slideLayout19.xml"/><Relationship Id="rId7" Type="http://schemas.openxmlformats.org/officeDocument/2006/relationships/image" Target="../media/image39.wmf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2.bin"/><Relationship Id="rId3" Type="http://schemas.openxmlformats.org/officeDocument/2006/relationships/image" Target="../media/image37.wmf"/><Relationship Id="rId2" Type="http://schemas.openxmlformats.org/officeDocument/2006/relationships/oleObject" Target="../embeddings/oleObject31.bin"/><Relationship Id="rId10" Type="http://schemas.openxmlformats.org/officeDocument/2006/relationships/notesSlide" Target="../notesSlides/notesSlide6.xml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0.vml"/><Relationship Id="rId8" Type="http://schemas.openxmlformats.org/officeDocument/2006/relationships/slideLayout" Target="../slideLayouts/slideLayout19.xml"/><Relationship Id="rId7" Type="http://schemas.openxmlformats.org/officeDocument/2006/relationships/image" Target="../media/image40.wmf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5.bin"/><Relationship Id="rId3" Type="http://schemas.openxmlformats.org/officeDocument/2006/relationships/image" Target="../media/image37.wmf"/><Relationship Id="rId2" Type="http://schemas.openxmlformats.org/officeDocument/2006/relationships/oleObject" Target="../embeddings/oleObject34.bin"/><Relationship Id="rId10" Type="http://schemas.openxmlformats.org/officeDocument/2006/relationships/notesSlide" Target="../notesSlides/notesSlide7.xml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hyperlink" Target="https://c7.hotpng.com/preview/586/940/960/mathematics-mobomarket-collection-mathematical-game-worksheet-mathematics.jpg" TargetMode="External"/><Relationship Id="rId8" Type="http://schemas.openxmlformats.org/officeDocument/2006/relationships/image" Target="../media/image46.jpeg"/><Relationship Id="rId7" Type="http://schemas.openxmlformats.org/officeDocument/2006/relationships/image" Target="../media/image45.jpeg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Relationship Id="rId3" Type="http://schemas.openxmlformats.org/officeDocument/2006/relationships/image" Target="../media/image41.jpeg"/><Relationship Id="rId2" Type="http://schemas.openxmlformats.org/officeDocument/2006/relationships/hyperlink" Target="https://avatars.mds.yandex.net/get-pdb/2104476/efd58a95-2b2c-4f3d-98e7-fb629772c380/s1200?webp=false" TargetMode="External"/><Relationship Id="rId14" Type="http://schemas.openxmlformats.org/officeDocument/2006/relationships/slideLayout" Target="../slideLayouts/slideLayout5.xml"/><Relationship Id="rId13" Type="http://schemas.openxmlformats.org/officeDocument/2006/relationships/hyperlink" Target="https://pickimage.ru/wp-content/uploads/images/detskie/ship/korabli1.jpg" TargetMode="External"/><Relationship Id="rId12" Type="http://schemas.openxmlformats.org/officeDocument/2006/relationships/hyperlink" Target="https://avatars.mds.yandex.net/get-pdb/1346662/4ec967b0-7eac-4dbd-b072-ec45b836c248/s1200" TargetMode="External"/><Relationship Id="rId11" Type="http://schemas.openxmlformats.org/officeDocument/2006/relationships/hyperlink" Target="https://ds05.infourok.ru/uploads/ex/0302/0006cd49-7556fe13/hello_html_m11a1ccb2.gif" TargetMode="External"/><Relationship Id="rId10" Type="http://schemas.openxmlformats.org/officeDocument/2006/relationships/hyperlink" Target="https://images.ua.prom.st/700080292_w640_h640_internet-magazin-putnik.jpg" TargetMode="External"/><Relationship Id="rId1" Type="http://schemas.openxmlformats.org/officeDocument/2006/relationships/hyperlink" Target="https://images.inlearno.ru/events_preview/2164ee3a168b9df2075298e958c3e6ad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6.xml"/><Relationship Id="rId8" Type="http://schemas.openxmlformats.org/officeDocument/2006/relationships/slide" Target="slide8.xml"/><Relationship Id="rId7" Type="http://schemas.openxmlformats.org/officeDocument/2006/relationships/slide" Target="slide4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Relationship Id="rId3" Type="http://schemas.openxmlformats.org/officeDocument/2006/relationships/slide" Target="slide7.xml"/><Relationship Id="rId2" Type="http://schemas.openxmlformats.org/officeDocument/2006/relationships/slide" Target="slide3.xml"/><Relationship Id="rId14" Type="http://schemas.openxmlformats.org/officeDocument/2006/relationships/slideLayout" Target="../slideLayouts/slideLayout2.xml"/><Relationship Id="rId13" Type="http://schemas.openxmlformats.org/officeDocument/2006/relationships/slide" Target="slide14.xml"/><Relationship Id="rId12" Type="http://schemas.openxmlformats.org/officeDocument/2006/relationships/slide" Target="slide13.xml"/><Relationship Id="rId11" Type="http://schemas.openxmlformats.org/officeDocument/2006/relationships/slide" Target="slide12.xml"/><Relationship Id="rId10" Type="http://schemas.openxmlformats.org/officeDocument/2006/relationships/slide" Target="slide10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15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13.wmf"/><Relationship Id="rId2" Type="http://schemas.openxmlformats.org/officeDocument/2006/relationships/oleObject" Target="../embeddings/oleObject1.bin"/><Relationship Id="rId12" Type="http://schemas.openxmlformats.org/officeDocument/2006/relationships/notesSlide" Target="../notesSlides/notesSlide1.xml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wmf"/><Relationship Id="rId8" Type="http://schemas.openxmlformats.org/officeDocument/2006/relationships/oleObject" Target="../embeddings/oleObject8.bin"/><Relationship Id="rId7" Type="http://schemas.openxmlformats.org/officeDocument/2006/relationships/image" Target="../media/image17.wmf"/><Relationship Id="rId6" Type="http://schemas.openxmlformats.org/officeDocument/2006/relationships/oleObject" Target="../embeddings/oleObject7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Relationship Id="rId3" Type="http://schemas.openxmlformats.org/officeDocument/2006/relationships/image" Target="../media/image13.wmf"/><Relationship Id="rId2" Type="http://schemas.openxmlformats.org/officeDocument/2006/relationships/oleObject" Target="../embeddings/oleObject5.bin"/><Relationship Id="rId12" Type="http://schemas.openxmlformats.org/officeDocument/2006/relationships/notesSlide" Target="../notesSlides/notesSlide2.xml"/><Relationship Id="rId11" Type="http://schemas.openxmlformats.org/officeDocument/2006/relationships/vmlDrawing" Target="../drawings/vmlDrawing2.vml"/><Relationship Id="rId10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.vml"/><Relationship Id="rId8" Type="http://schemas.openxmlformats.org/officeDocument/2006/relationships/slideLayout" Target="../slideLayouts/slideLayout8.xml"/><Relationship Id="rId7" Type="http://schemas.openxmlformats.org/officeDocument/2006/relationships/image" Target="../media/image19.wmf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0.bin"/><Relationship Id="rId3" Type="http://schemas.openxmlformats.org/officeDocument/2006/relationships/image" Target="../media/image13.wmf"/><Relationship Id="rId2" Type="http://schemas.openxmlformats.org/officeDocument/2006/relationships/oleObject" Target="../embeddings/oleObject9.bin"/><Relationship Id="rId10" Type="http://schemas.openxmlformats.org/officeDocument/2006/relationships/notesSlide" Target="../notesSlides/notesSlide3.xml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4.vml"/><Relationship Id="rId8" Type="http://schemas.openxmlformats.org/officeDocument/2006/relationships/slideLayout" Target="../slideLayouts/slideLayout8.xml"/><Relationship Id="rId7" Type="http://schemas.openxmlformats.org/officeDocument/2006/relationships/image" Target="../media/image20.wmf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3.bin"/><Relationship Id="rId3" Type="http://schemas.openxmlformats.org/officeDocument/2006/relationships/image" Target="../media/image13.wmf"/><Relationship Id="rId2" Type="http://schemas.openxmlformats.org/officeDocument/2006/relationships/oleObject" Target="../embeddings/oleObject12.bin"/><Relationship Id="rId10" Type="http://schemas.openxmlformats.org/officeDocument/2006/relationships/notesSlide" Target="../notesSlides/notesSlide4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wmf"/><Relationship Id="rId8" Type="http://schemas.openxmlformats.org/officeDocument/2006/relationships/oleObject" Target="../embeddings/oleObject18.bin"/><Relationship Id="rId7" Type="http://schemas.openxmlformats.org/officeDocument/2006/relationships/image" Target="../media/image23.wmf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6.bin"/><Relationship Id="rId3" Type="http://schemas.openxmlformats.org/officeDocument/2006/relationships/image" Target="../media/image21.wmf"/><Relationship Id="rId2" Type="http://schemas.openxmlformats.org/officeDocument/2006/relationships/oleObject" Target="../embeddings/oleObject15.bin"/><Relationship Id="rId11" Type="http://schemas.openxmlformats.org/officeDocument/2006/relationships/vmlDrawing" Target="../drawings/vmlDrawing5.vml"/><Relationship Id="rId10" Type="http://schemas.openxmlformats.org/officeDocument/2006/relationships/slideLayout" Target="../slideLayouts/slideLayout9.xml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wmf"/><Relationship Id="rId8" Type="http://schemas.openxmlformats.org/officeDocument/2006/relationships/oleObject" Target="../embeddings/oleObject22.bin"/><Relationship Id="rId7" Type="http://schemas.openxmlformats.org/officeDocument/2006/relationships/image" Target="../media/image27.wmf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0.bin"/><Relationship Id="rId3" Type="http://schemas.openxmlformats.org/officeDocument/2006/relationships/image" Target="../media/image25.wmf"/><Relationship Id="rId2" Type="http://schemas.openxmlformats.org/officeDocument/2006/relationships/oleObject" Target="../embeddings/oleObject19.bin"/><Relationship Id="rId12" Type="http://schemas.openxmlformats.org/officeDocument/2006/relationships/notesSlide" Target="../notesSlides/notesSlide5.xml"/><Relationship Id="rId11" Type="http://schemas.openxmlformats.org/officeDocument/2006/relationships/vmlDrawing" Target="../drawings/vmlDrawing6.vml"/><Relationship Id="rId10" Type="http://schemas.openxmlformats.org/officeDocument/2006/relationships/slideLayout" Target="../slideLayouts/slideLayout9.xml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wmf"/><Relationship Id="rId8" Type="http://schemas.openxmlformats.org/officeDocument/2006/relationships/oleObject" Target="../embeddings/oleObject26.bin"/><Relationship Id="rId7" Type="http://schemas.openxmlformats.org/officeDocument/2006/relationships/image" Target="../media/image31.wmf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4.bin"/><Relationship Id="rId3" Type="http://schemas.openxmlformats.org/officeDocument/2006/relationships/image" Target="../media/image29.wmf"/><Relationship Id="rId2" Type="http://schemas.openxmlformats.org/officeDocument/2006/relationships/oleObject" Target="../embeddings/oleObject23.bin"/><Relationship Id="rId11" Type="http://schemas.openxmlformats.org/officeDocument/2006/relationships/vmlDrawing" Target="../drawings/vmlDrawing7.vml"/><Relationship Id="rId10" Type="http://schemas.openxmlformats.org/officeDocument/2006/relationships/slideLayout" Target="../slideLayouts/slideLayout10.xml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http://moodle.tomedu.ru/pluginfile.php/29358/mod_assign/intro/%D0%BC%D0%B0%D0%BB%D1%8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" name="AutoShape 4" descr="http://moodle.tomedu.ru/pluginfile.php/29358/mod_assign/intro/%D0%BC%D0%B0%D0%BB%D1%8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4098" name="Picture 2" descr="https://avatars.mds.yandex.net/get-pdb/2104476/efd58a95-2b2c-4f3d-98e7-fb629772c380/s1200?webp=false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5"/>
          <a:stretch>
            <a:fillRect/>
          </a:stretch>
        </p:blipFill>
        <p:spPr bwMode="auto">
          <a:xfrm>
            <a:off x="-39968" y="980728"/>
            <a:ext cx="3541088" cy="50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090" y="6021070"/>
            <a:ext cx="6292215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1959" y="3736196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61" y="332656"/>
            <a:ext cx="8421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систему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уравнений для решения задачи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приняв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скорость грузовика, а за 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легкового автомобиля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592" y="1124744"/>
            <a:ext cx="834161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10 </a:t>
            </a:r>
            <a:r>
              <a:rPr lang="ru-RU" sz="2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 утра грузовой и легковой автомобили выехали на</a:t>
            </a:r>
            <a:r>
              <a:rPr lang="ru-RU" sz="2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стречу друг другу из городов, расстояние между которыми 840 км. Они </a:t>
            </a:r>
            <a:r>
              <a:rPr lang="ru-RU" sz="2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стретились через 6 ч. Если бы грузовик выехал в 8 ч. утра, а легковой </a:t>
            </a:r>
            <a:endParaRPr lang="ru-RU" sz="26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авто-ль в 12 ч., то в 16 ч. им оставалось бы проехать до встречи 40 км. Найдите скорость грузовика.</a:t>
            </a:r>
            <a:endParaRPr lang="ru-RU" sz="2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4653920" y="6099126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1" action="ppaction://hlinksldjump" highlightClick="1"/>
          </p:cNvPr>
          <p:cNvSpPr/>
          <p:nvPr/>
        </p:nvSpPr>
        <p:spPr>
          <a:xfrm>
            <a:off x="3836250" y="6095874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3502" y="5210550"/>
            <a:ext cx="3217787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7453" y="5215793"/>
            <a:ext cx="3254038" cy="11885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5908675" y="5233988"/>
          <a:ext cx="2441575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Формула" r:id="rId2" imgW="22860000" imgH="10972800" progId="Equation.3">
                  <p:embed/>
                </p:oleObj>
              </mc:Choice>
              <mc:Fallback>
                <p:oleObj name="Формула" r:id="rId2" imgW="22860000" imgH="10972800" progId="Equation.3">
                  <p:embed/>
                  <p:pic>
                    <p:nvPicPr>
                      <p:cNvPr id="0" name="Изображение 112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5233988"/>
                        <a:ext cx="2441575" cy="1189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83502" y="3800020"/>
            <a:ext cx="3230624" cy="11885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793750" y="3800475"/>
          <a:ext cx="267970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Формула" r:id="rId4" imgW="22860000" imgH="10972800" progId="Equation.3">
                  <p:embed/>
                </p:oleObj>
              </mc:Choice>
              <mc:Fallback>
                <p:oleObj name="Формула" r:id="rId4" imgW="22860000" imgH="10972800" progId="Equation.3">
                  <p:embed/>
                  <p:pic>
                    <p:nvPicPr>
                      <p:cNvPr id="0" name="Изображение 112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3800475"/>
                        <a:ext cx="2679700" cy="1187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70665" y="3800020"/>
            <a:ext cx="3230624" cy="1188582"/>
          </a:xfrm>
          <a:prstGeom prst="rect">
            <a:avLst/>
          </a:prstGeom>
          <a:solidFill>
            <a:srgbClr val="B44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11949" y="3823019"/>
            <a:ext cx="3217787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5982398" y="3858383"/>
          <a:ext cx="2276475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Формула" r:id="rId6" imgW="22860000" imgH="10972800" progId="Equation.3">
                  <p:embed/>
                </p:oleObj>
              </mc:Choice>
              <mc:Fallback>
                <p:oleObj name="Формула" r:id="rId6" imgW="22860000" imgH="10972800" progId="Equation.3">
                  <p:embed/>
                  <p:pic>
                    <p:nvPicPr>
                      <p:cNvPr id="0" name="Изображение 112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2398" y="3858383"/>
                        <a:ext cx="2276475" cy="1239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475249" y="3782243"/>
            <a:ext cx="3243195" cy="1224136"/>
          </a:xfrm>
          <a:prstGeom prst="rect">
            <a:avLst/>
          </a:prstGeom>
          <a:solidFill>
            <a:srgbClr val="B44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86541" y="5228327"/>
            <a:ext cx="3258662" cy="1188582"/>
          </a:xfrm>
          <a:prstGeom prst="rect">
            <a:avLst/>
          </a:prstGeom>
          <a:solidFill>
            <a:srgbClr val="B44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922122" y="5209968"/>
          <a:ext cx="2369641" cy="1208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Формула" r:id="rId8" imgW="22860000" imgH="10972800" progId="Equation.3">
                  <p:embed/>
                </p:oleObj>
              </mc:Choice>
              <mc:Fallback>
                <p:oleObj name="Формула" r:id="rId8" imgW="22860000" imgH="10972800" progId="Equation.3">
                  <p:embed/>
                  <p:pic>
                    <p:nvPicPr>
                      <p:cNvPr id="0" name="Изображение 112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122" y="5209968"/>
                        <a:ext cx="2369641" cy="12085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2123728" y="6072408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омой 2">
            <a:hlinkClick r:id="rId1" action="ppaction://hlinksldjump" highlightClick="1"/>
          </p:cNvPr>
          <p:cNvSpPr/>
          <p:nvPr/>
        </p:nvSpPr>
        <p:spPr>
          <a:xfrm>
            <a:off x="1306058" y="6069156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19672" y="2535247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32656"/>
            <a:ext cx="83529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           - решение </a:t>
            </a:r>
            <a:r>
              <a:rPr lang="ru-RU" sz="34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уравнений. Найдите </a:t>
            </a:r>
            <a:r>
              <a:rPr lang="ru-RU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</a:t>
            </a:r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4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699792" y="404664"/>
          <a:ext cx="11271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Формула" r:id="rId2" imgW="469900" imgH="228600" progId="Equation.3">
                  <p:embed/>
                </p:oleObj>
              </mc:Choice>
              <mc:Fallback>
                <p:oleObj name="Формула" r:id="rId2" imgW="469900" imgH="2286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404664"/>
                        <a:ext cx="1127125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6042025" y="873125"/>
          <a:ext cx="10668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Формула" r:id="rId4" imgW="10668000" imgH="5486400" progId="Equation.3">
                  <p:embed/>
                </p:oleObj>
              </mc:Choice>
              <mc:Fallback>
                <p:oleObj name="Формула" r:id="rId4" imgW="10668000" imgH="548640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2025" y="873125"/>
                        <a:ext cx="10668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3563887" y="1772816"/>
          <a:ext cx="5112569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Формула" r:id="rId6" imgW="39319200" imgH="20116800" progId="Equation.3">
                  <p:embed/>
                </p:oleObj>
              </mc:Choice>
              <mc:Fallback>
                <p:oleObj name="Формула" r:id="rId6" imgW="39319200" imgH="2011680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7" y="1772816"/>
                        <a:ext cx="5112569" cy="2664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738569" y="5707946"/>
            <a:ext cx="194421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32240" y="4727177"/>
            <a:ext cx="1978399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30969" y="4696281"/>
            <a:ext cx="194319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05919" y="5707945"/>
            <a:ext cx="196824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2123728" y="6072408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омой 2">
            <a:hlinkClick r:id="rId1" action="ppaction://hlinksldjump" highlightClick="1"/>
          </p:cNvPr>
          <p:cNvSpPr/>
          <p:nvPr/>
        </p:nvSpPr>
        <p:spPr>
          <a:xfrm>
            <a:off x="1306058" y="6069156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19672" y="2535247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32656"/>
            <a:ext cx="83529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           - решение </a:t>
            </a:r>
            <a:r>
              <a:rPr lang="ru-RU" sz="34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уравнений. Найдите </a:t>
            </a:r>
            <a:r>
              <a:rPr lang="ru-RU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</a:t>
            </a:r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4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699792" y="404664"/>
          <a:ext cx="11271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Формула" r:id="rId2" imgW="469900" imgH="228600" progId="Equation.3">
                  <p:embed/>
                </p:oleObj>
              </mc:Choice>
              <mc:Fallback>
                <p:oleObj name="Формула" r:id="rId2" imgW="469900" imgH="228600" progId="Equation.3">
                  <p:embed/>
                  <p:pic>
                    <p:nvPicPr>
                      <p:cNvPr id="0" name="Изображение 13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404664"/>
                        <a:ext cx="1127125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6042025" y="873125"/>
          <a:ext cx="10668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Формула" r:id="rId4" imgW="10668000" imgH="5486400" progId="Equation.3">
                  <p:embed/>
                </p:oleObj>
              </mc:Choice>
              <mc:Fallback>
                <p:oleObj name="Формула" r:id="rId4" imgW="10668000" imgH="5486400" progId="Equation.3">
                  <p:embed/>
                  <p:pic>
                    <p:nvPicPr>
                      <p:cNvPr id="0" name="Изображение 133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2025" y="873125"/>
                        <a:ext cx="10668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3563887" y="1772816"/>
          <a:ext cx="5112569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Формула" r:id="rId6" imgW="39319200" imgH="20116800" progId="Equation.3">
                  <p:embed/>
                </p:oleObj>
              </mc:Choice>
              <mc:Fallback>
                <p:oleObj name="Формула" r:id="rId6" imgW="39319200" imgH="20116800" progId="Equation.3">
                  <p:embed/>
                  <p:pic>
                    <p:nvPicPr>
                      <p:cNvPr id="0" name="Изображение 133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7" y="1772816"/>
                        <a:ext cx="5112569" cy="2664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429945" y="5712367"/>
            <a:ext cx="194421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32240" y="4727177"/>
            <a:ext cx="1978399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30969" y="4696281"/>
            <a:ext cx="194319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32240" y="5707943"/>
            <a:ext cx="196824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194" y="757835"/>
            <a:ext cx="834161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Сельчанин может добраться </a:t>
            </a:r>
            <a:r>
              <a:rPr lang="ru-RU" sz="2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дома до города двумя способами. </a:t>
            </a:r>
            <a:r>
              <a:rPr lang="en-US" sz="2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первом случае ему придётся 2 ч. идти пешком и 3 ч. ехать автобусом, и он преодолеет</a:t>
            </a:r>
            <a:endParaRPr lang="ru-RU" sz="2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332656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задачу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2168" y="1916832"/>
            <a:ext cx="734481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общей сложности 113 км. </a:t>
            </a:r>
            <a:r>
              <a:rPr lang="en-US" sz="2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втором случае ему придётся 1 час 30 минут идти пешком и 5ч. ехать автобусом (</a:t>
            </a:r>
            <a:r>
              <a:rPr lang="ru-RU" sz="2600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автобусы движутся с одинаковой скоростью</a:t>
            </a:r>
            <a:r>
              <a:rPr lang="ru-RU" sz="2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Длина второй дороги – 181 км. С какой скоростью сельчанин ходит?</a:t>
            </a:r>
            <a:endParaRPr lang="ru-RU" sz="2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27883"/>
            <a:ext cx="884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5428" y="4215035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4215035"/>
            <a:ext cx="2403148" cy="77823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16416" y="6259816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1" action="ppaction://hlinksldjump" highlightClick="1"/>
          </p:cNvPr>
          <p:cNvSpPr/>
          <p:nvPr/>
        </p:nvSpPr>
        <p:spPr>
          <a:xfrm>
            <a:off x="7498746" y="6256564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194" y="794321"/>
            <a:ext cx="834161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Сельчанин может добраться </a:t>
            </a:r>
            <a:r>
              <a:rPr lang="ru-RU" sz="2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дома до города двумя способами. </a:t>
            </a:r>
            <a:r>
              <a:rPr lang="en-US" sz="2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первом случае ему придётся 2 ч. идти пешком и 5 ч. плыть на теплоходе, и он</a:t>
            </a:r>
            <a:endParaRPr lang="ru-RU" sz="2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332656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задачу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97" y="1988840"/>
            <a:ext cx="734481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реодолеет 127 км. </a:t>
            </a:r>
            <a:r>
              <a:rPr lang="en-US" sz="2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втором случае ему придётся 30 минут идти пешком и 3ч. плыть  на теплоходе (</a:t>
            </a:r>
            <a:r>
              <a:rPr lang="ru-RU" sz="2600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теплоходы движутся с одинаковой скоростью</a:t>
            </a:r>
            <a:r>
              <a:rPr lang="ru-RU" sz="2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Длина второго пути – 72 км.            С какой скоростью сельчанин ходит?</a:t>
            </a:r>
            <a:endParaRPr lang="ru-RU" sz="2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27883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5428" y="4215035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4149080"/>
            <a:ext cx="2403148" cy="77823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16416" y="6259816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1" action="ppaction://hlinksldjump" highlightClick="1"/>
          </p:cNvPr>
          <p:cNvSpPr/>
          <p:nvPr/>
        </p:nvSpPr>
        <p:spPr>
          <a:xfrm>
            <a:off x="7498746" y="6256564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4202" y="1673239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03906" y="1673239"/>
            <a:ext cx="935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Ученик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 descr="https://cdn1.ozone.ru/multimedia/10220288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10" y="2518698"/>
            <a:ext cx="1656183" cy="232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goods.kaypu.com/photo/5b910553384e1f655a70917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31990"/>
            <a:ext cx="1648167" cy="23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43746"/>
            <a:ext cx="1690688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 descr="https://rabochaya-tetrad-uchebnik.com/algebra/uchebnik_algebra_7_klass_muravin_muravin_muravina/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681" y="2780928"/>
            <a:ext cx="1515188" cy="229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mage.isu.pub/160815152852-b80858f1a2fb105b09c11734b3e33e49/jpg/page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270" y="4077072"/>
            <a:ext cx="1593698" cy="23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main-cdn.goods.ru/hlr-system/1693485819/100024942476b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47434"/>
            <a:ext cx="1515188" cy="197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00688" y="5821020"/>
            <a:ext cx="609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9"/>
              </a:rPr>
              <a:t>Дом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84202" y="1991166"/>
            <a:ext cx="1237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0"/>
              </a:rPr>
              <a:t>Сельчанин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79156" y="2334032"/>
            <a:ext cx="960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hlinkClick r:id="rId11"/>
              </a:rPr>
              <a:t>Автобус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2080" y="5503834"/>
            <a:ext cx="746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2"/>
              </a:rPr>
              <a:t>Город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79156" y="2007228"/>
            <a:ext cx="1087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3"/>
              </a:rPr>
              <a:t>Теплоход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05633"/>
            <a:ext cx="589340" cy="5763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971600" y="1628816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971600" y="3175216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971600" y="240488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971600" y="395588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971600" y="4712568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7" action="ppaction://hlinksldjump" highlightClick="1"/>
          </p:cNvPr>
          <p:cNvSpPr/>
          <p:nvPr/>
        </p:nvSpPr>
        <p:spPr>
          <a:xfrm>
            <a:off x="2925312" y="1628816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8" action="ppaction://hlinksldjump" highlightClick="1"/>
          </p:cNvPr>
          <p:cNvSpPr/>
          <p:nvPr/>
        </p:nvSpPr>
        <p:spPr>
          <a:xfrm>
            <a:off x="2925312" y="3175216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9" action="ppaction://hlinksldjump" highlightClick="1"/>
          </p:cNvPr>
          <p:cNvSpPr/>
          <p:nvPr/>
        </p:nvSpPr>
        <p:spPr>
          <a:xfrm>
            <a:off x="2925312" y="240488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10" action="ppaction://hlinksldjump" highlightClick="1"/>
          </p:cNvPr>
          <p:cNvSpPr/>
          <p:nvPr/>
        </p:nvSpPr>
        <p:spPr>
          <a:xfrm>
            <a:off x="2925312" y="395588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11" action="ppaction://hlinksldjump" highlightClick="1"/>
          </p:cNvPr>
          <p:cNvSpPr/>
          <p:nvPr/>
        </p:nvSpPr>
        <p:spPr>
          <a:xfrm>
            <a:off x="2925312" y="4712568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rId12" action="ppaction://hlinksldjump" highlightClick="1"/>
          </p:cNvPr>
          <p:cNvSpPr/>
          <p:nvPr/>
        </p:nvSpPr>
        <p:spPr>
          <a:xfrm>
            <a:off x="971600" y="544522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rId13" action="ppaction://hlinksldjump" highlightClick="1"/>
          </p:cNvPr>
          <p:cNvSpPr/>
          <p:nvPr/>
        </p:nvSpPr>
        <p:spPr>
          <a:xfrm>
            <a:off x="2925312" y="544522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6469" y="404664"/>
            <a:ext cx="82163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Решите </a:t>
            </a:r>
            <a:r>
              <a:rPr lang="ru-RU" sz="34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уравнений</a:t>
            </a:r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4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запишите значение выражения           ,</a:t>
            </a:r>
            <a:endParaRPr lang="ru-RU" sz="34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6469" y="4742608"/>
            <a:ext cx="136922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6469" y="5739445"/>
            <a:ext cx="1375568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150238" y="5739446"/>
            <a:ext cx="136850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27390" y="4742608"/>
            <a:ext cx="136850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639995" y="6072408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rId1" action="ppaction://hlinksldjump" highlightClick="1"/>
          </p:cNvPr>
          <p:cNvSpPr/>
          <p:nvPr/>
        </p:nvSpPr>
        <p:spPr>
          <a:xfrm>
            <a:off x="3822325" y="6069156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6732240" y="764704"/>
          <a:ext cx="1157288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Формула" r:id="rId2" imgW="11582400" imgH="9448800" progId="Equation.3">
                  <p:embed/>
                </p:oleObj>
              </mc:Choice>
              <mc:Fallback>
                <p:oleObj name="Формула" r:id="rId2" imgW="11582400" imgH="9448800" progId="Equation.3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764704"/>
                        <a:ext cx="1157288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31837" y="1543437"/>
            <a:ext cx="82163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          - решение данной системы</a:t>
            </a:r>
            <a:endParaRPr lang="ru-RU" sz="34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187624" y="1628800"/>
          <a:ext cx="11271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Формула" r:id="rId4" imgW="11277600" imgH="5486400" progId="Equation.3">
                  <p:embed/>
                </p:oleObj>
              </mc:Choice>
              <mc:Fallback>
                <p:oleObj name="Формула" r:id="rId4" imgW="11277600" imgH="548640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628800"/>
                        <a:ext cx="1127125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827584" y="2811705"/>
          <a:ext cx="2248540" cy="1481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Формула" r:id="rId6" imgW="18897600" imgH="10972800" progId="Equation.3">
                  <p:embed/>
                </p:oleObj>
              </mc:Choice>
              <mc:Fallback>
                <p:oleObj name="Формула" r:id="rId6" imgW="18897600" imgH="1097280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811705"/>
                        <a:ext cx="2248540" cy="14813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6012160" y="2811705"/>
          <a:ext cx="2249487" cy="148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Формула" r:id="rId8" imgW="18897600" imgH="10972800" progId="Equation.3">
                  <p:embed/>
                </p:oleObj>
              </mc:Choice>
              <mc:Fallback>
                <p:oleObj name="Формула" r:id="rId8" imgW="18897600" imgH="1097280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2811705"/>
                        <a:ext cx="2249487" cy="148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641680" y="4732767"/>
            <a:ext cx="136922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25449" y="4731598"/>
            <a:ext cx="1375568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25449" y="5729605"/>
            <a:ext cx="136850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652657" y="5739444"/>
            <a:ext cx="136850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7" grpId="0" animBg="1"/>
      <p:bldP spid="27" grpId="1" animBg="1"/>
      <p:bldP spid="28" grpId="0" animBg="1"/>
      <p:bldP spid="28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6469" y="404664"/>
            <a:ext cx="82163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Решите </a:t>
            </a:r>
            <a:r>
              <a:rPr lang="ru-RU" sz="34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уравнений</a:t>
            </a:r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4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запишите значение выражения           ,</a:t>
            </a:r>
            <a:endParaRPr lang="ru-RU" sz="34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42661" y="4722750"/>
            <a:ext cx="136922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6469" y="5739445"/>
            <a:ext cx="1375568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150238" y="5739446"/>
            <a:ext cx="136850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66469" y="4742608"/>
            <a:ext cx="136850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639995" y="6072408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rId1" action="ppaction://hlinksldjump" highlightClick="1"/>
          </p:cNvPr>
          <p:cNvSpPr/>
          <p:nvPr/>
        </p:nvSpPr>
        <p:spPr>
          <a:xfrm>
            <a:off x="3822325" y="6069156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6732240" y="764704"/>
          <a:ext cx="1157288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Формула" r:id="rId2" imgW="11582400" imgH="9448800" progId="Equation.3">
                  <p:embed/>
                </p:oleObj>
              </mc:Choice>
              <mc:Fallback>
                <p:oleObj name="Формула" r:id="rId2" imgW="11582400" imgH="9448800" progId="Equation.3">
                  <p:embed/>
                  <p:pic>
                    <p:nvPicPr>
                      <p:cNvPr id="0" name="Изображение 5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764704"/>
                        <a:ext cx="1157288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31837" y="1543437"/>
            <a:ext cx="82163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          - решение данной системы</a:t>
            </a:r>
            <a:endParaRPr lang="ru-RU" sz="34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187624" y="1628800"/>
          <a:ext cx="11271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Формула" r:id="rId4" imgW="11277600" imgH="5486400" progId="Equation.3">
                  <p:embed/>
                </p:oleObj>
              </mc:Choice>
              <mc:Fallback>
                <p:oleObj name="Формула" r:id="rId4" imgW="11277600" imgH="5486400" progId="Equation.3">
                  <p:embed/>
                  <p:pic>
                    <p:nvPicPr>
                      <p:cNvPr id="0" name="Изображение 5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628800"/>
                        <a:ext cx="1127125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573088" y="2811463"/>
          <a:ext cx="2757487" cy="148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Формула" r:id="rId6" imgW="23164800" imgH="10972800" progId="Equation.3">
                  <p:embed/>
                </p:oleObj>
              </mc:Choice>
              <mc:Fallback>
                <p:oleObj name="Формула" r:id="rId6" imgW="23164800" imgH="10972800" progId="Equation.3">
                  <p:embed/>
                  <p:pic>
                    <p:nvPicPr>
                      <p:cNvPr id="0" name="Изображение 5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2811463"/>
                        <a:ext cx="2757487" cy="148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5902325" y="2811463"/>
          <a:ext cx="2468563" cy="148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Формула" r:id="rId8" imgW="20726400" imgH="10972800" progId="Equation.3">
                  <p:embed/>
                </p:oleObj>
              </mc:Choice>
              <mc:Fallback>
                <p:oleObj name="Формула" r:id="rId8" imgW="20726400" imgH="10972800" progId="Equation.3">
                  <p:embed/>
                  <p:pic>
                    <p:nvPicPr>
                      <p:cNvPr id="0" name="Изображение 5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2325" y="2811463"/>
                        <a:ext cx="2468563" cy="148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641680" y="4732767"/>
            <a:ext cx="136922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25449" y="4731598"/>
            <a:ext cx="1375568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42401" y="5712367"/>
            <a:ext cx="136850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353303" y="5709115"/>
            <a:ext cx="136850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7" grpId="0" animBg="1"/>
      <p:bldP spid="27" grpId="1" animBg="1"/>
      <p:bldP spid="28" grpId="0" animBg="1"/>
      <p:bldP spid="28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535247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6469" y="404664"/>
            <a:ext cx="82163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Решите </a:t>
            </a:r>
            <a:r>
              <a:rPr lang="ru-RU" sz="34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уравнений</a:t>
            </a:r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4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запишите значение выражения           ,</a:t>
            </a:r>
            <a:endParaRPr lang="ru-RU" sz="34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2123728" y="6072408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rId1" action="ppaction://hlinksldjump" highlightClick="1"/>
          </p:cNvPr>
          <p:cNvSpPr/>
          <p:nvPr/>
        </p:nvSpPr>
        <p:spPr>
          <a:xfrm>
            <a:off x="1306058" y="6069156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6732240" y="764704"/>
          <a:ext cx="1157288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Формула" r:id="rId2" imgW="11582400" imgH="9448800" progId="Equation.3">
                  <p:embed/>
                </p:oleObj>
              </mc:Choice>
              <mc:Fallback>
                <p:oleObj name="Формула" r:id="rId2" imgW="11582400" imgH="9448800" progId="Equation.3">
                  <p:embed/>
                  <p:pic>
                    <p:nvPicPr>
                      <p:cNvPr id="0" name="Изображение 6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764704"/>
                        <a:ext cx="1157288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31837" y="1543437"/>
            <a:ext cx="82163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          - решение данной системы</a:t>
            </a:r>
            <a:endParaRPr lang="ru-RU" sz="34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187624" y="1628800"/>
          <a:ext cx="11271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Формула" r:id="rId4" imgW="11277600" imgH="5486400" progId="Equation.3">
                  <p:embed/>
                </p:oleObj>
              </mc:Choice>
              <mc:Fallback>
                <p:oleObj name="Формула" r:id="rId4" imgW="11277600" imgH="5486400" progId="Equation.3">
                  <p:embed/>
                  <p:pic>
                    <p:nvPicPr>
                      <p:cNvPr id="0" name="Изображение 6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628800"/>
                        <a:ext cx="1127125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574627" y="2852936"/>
          <a:ext cx="3957510" cy="148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Формула" r:id="rId6" imgW="32004000" imgH="10972800" progId="Equation.3">
                  <p:embed/>
                </p:oleObj>
              </mc:Choice>
              <mc:Fallback>
                <p:oleObj name="Формула" r:id="rId6" imgW="32004000" imgH="10972800" progId="Equation.3">
                  <p:embed/>
                  <p:pic>
                    <p:nvPicPr>
                      <p:cNvPr id="0" name="Изображение 6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4627" y="2852936"/>
                        <a:ext cx="3957510" cy="1481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4427984" y="4728347"/>
            <a:ext cx="194421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32240" y="4727177"/>
            <a:ext cx="1978399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28705" y="5707947"/>
            <a:ext cx="194319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35335" y="5704694"/>
            <a:ext cx="196824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535247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6469" y="404664"/>
            <a:ext cx="82163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Решите </a:t>
            </a:r>
            <a:r>
              <a:rPr lang="ru-RU" sz="34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уравнений</a:t>
            </a:r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4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запишите значение выражения           ,</a:t>
            </a:r>
            <a:endParaRPr lang="ru-RU" sz="34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2123728" y="6072408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rId1" action="ppaction://hlinksldjump" highlightClick="1"/>
          </p:cNvPr>
          <p:cNvSpPr/>
          <p:nvPr/>
        </p:nvSpPr>
        <p:spPr>
          <a:xfrm>
            <a:off x="1306058" y="6069156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6732240" y="764704"/>
          <a:ext cx="1157288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Формула" r:id="rId2" imgW="11582400" imgH="9448800" progId="Equation.3">
                  <p:embed/>
                </p:oleObj>
              </mc:Choice>
              <mc:Fallback>
                <p:oleObj name="Формула" r:id="rId2" imgW="11582400" imgH="9448800" progId="Equation.3">
                  <p:embed/>
                  <p:pic>
                    <p:nvPicPr>
                      <p:cNvPr id="0" name="Изображение 7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764704"/>
                        <a:ext cx="1157288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31837" y="1543437"/>
            <a:ext cx="82163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          - решение данной системы</a:t>
            </a:r>
            <a:endParaRPr lang="ru-RU" sz="34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187624" y="1628800"/>
          <a:ext cx="11271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Формула" r:id="rId4" imgW="11277600" imgH="5486400" progId="Equation.3">
                  <p:embed/>
                </p:oleObj>
              </mc:Choice>
              <mc:Fallback>
                <p:oleObj name="Формула" r:id="rId4" imgW="11277600" imgH="5486400" progId="Equation.3">
                  <p:embed/>
                  <p:pic>
                    <p:nvPicPr>
                      <p:cNvPr id="0" name="Изображение 7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628800"/>
                        <a:ext cx="1127125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355976" y="2852936"/>
          <a:ext cx="4221162" cy="148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Формула" r:id="rId6" imgW="34137600" imgH="10972800" progId="Equation.3">
                  <p:embed/>
                </p:oleObj>
              </mc:Choice>
              <mc:Fallback>
                <p:oleObj name="Формула" r:id="rId6" imgW="34137600" imgH="10972800" progId="Equation.3">
                  <p:embed/>
                  <p:pic>
                    <p:nvPicPr>
                      <p:cNvPr id="0" name="Изображение 7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852936"/>
                        <a:ext cx="4221162" cy="148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6738569" y="5707946"/>
            <a:ext cx="194421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32240" y="4727177"/>
            <a:ext cx="1978399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28705" y="5707947"/>
            <a:ext cx="194319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403655" y="4703945"/>
            <a:ext cx="196824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1,5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9317" y="3212976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61" y="332656"/>
            <a:ext cx="8421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систему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уравнений для решения задачи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приняв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стоимость 1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 апельсинов,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за 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–1 кг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яблок (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руб.) 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61" y="1163653"/>
            <a:ext cx="83416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5 </a:t>
            </a:r>
            <a:r>
              <a:rPr lang="ru-RU" sz="30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 апельсинов </a:t>
            </a:r>
            <a:r>
              <a:rPr lang="ru-RU" sz="3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3 кг яблок заплатили 450 рублей. Сколько стоит 1 </a:t>
            </a:r>
            <a:r>
              <a:rPr lang="ru-RU" sz="30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 каждого </a:t>
            </a:r>
            <a:r>
              <a:rPr lang="ru-RU" sz="3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 фруктов, если 3 кг яблок на 30 руб. дороже, чем 2 кг апельсинов.</a:t>
            </a:r>
            <a:endParaRPr lang="ru-RU" sz="30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4653920" y="6099126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1" action="ppaction://hlinksldjump" highlightClick="1"/>
          </p:cNvPr>
          <p:cNvSpPr/>
          <p:nvPr/>
        </p:nvSpPr>
        <p:spPr>
          <a:xfrm>
            <a:off x="3836250" y="6095874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4445" y="5229200"/>
            <a:ext cx="3217787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99960" y="3266922"/>
            <a:ext cx="3231712" cy="17130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5812709" y="3317855"/>
          <a:ext cx="2592288" cy="1662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Формула" r:id="rId2" imgW="22860000" imgH="15849600" progId="Equation.3">
                  <p:embed/>
                </p:oleObj>
              </mc:Choice>
              <mc:Fallback>
                <p:oleObj name="Формула" r:id="rId2" imgW="22860000" imgH="15849600" progId="Equation.3">
                  <p:embed/>
                  <p:pic>
                    <p:nvPicPr>
                      <p:cNvPr id="0" name="Изображение 82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2709" y="3317855"/>
                        <a:ext cx="2592288" cy="16620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83502" y="3275572"/>
            <a:ext cx="3208458" cy="17130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899592" y="3339073"/>
          <a:ext cx="2448271" cy="1649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Формула" r:id="rId4" imgW="21031200" imgH="15849600" progId="Equation.3">
                  <p:embed/>
                </p:oleObj>
              </mc:Choice>
              <mc:Fallback>
                <p:oleObj name="Формула" r:id="rId4" imgW="21031200" imgH="15849600" progId="Equation.3">
                  <p:embed/>
                  <p:pic>
                    <p:nvPicPr>
                      <p:cNvPr id="0" name="Изображение 82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339073"/>
                        <a:ext cx="2448271" cy="16495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83502" y="3278719"/>
            <a:ext cx="3208458" cy="1713030"/>
          </a:xfrm>
          <a:prstGeom prst="rect">
            <a:avLst/>
          </a:prstGeom>
          <a:solidFill>
            <a:srgbClr val="B44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99962" y="5200020"/>
            <a:ext cx="3217787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5970616" y="5234848"/>
          <a:ext cx="2276475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Формула" r:id="rId6" imgW="22860000" imgH="10972800" progId="Equation.3">
                  <p:embed/>
                </p:oleObj>
              </mc:Choice>
              <mc:Fallback>
                <p:oleObj name="Формула" r:id="rId6" imgW="22860000" imgH="10972800" progId="Equation.3">
                  <p:embed/>
                  <p:pic>
                    <p:nvPicPr>
                      <p:cNvPr id="0" name="Изображение 82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616" y="5234848"/>
                        <a:ext cx="2276475" cy="1239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5464960" y="5200020"/>
            <a:ext cx="3252788" cy="1224136"/>
          </a:xfrm>
          <a:prstGeom prst="rect">
            <a:avLst/>
          </a:prstGeom>
          <a:solidFill>
            <a:srgbClr val="B44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64959" y="3278719"/>
            <a:ext cx="3231712" cy="1713030"/>
          </a:xfrm>
          <a:prstGeom prst="rect">
            <a:avLst/>
          </a:prstGeom>
          <a:solidFill>
            <a:srgbClr val="B44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894655" y="5265172"/>
          <a:ext cx="2316163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Формула" r:id="rId8" imgW="23469600" imgH="10972800" progId="Equation.3">
                  <p:embed/>
                </p:oleObj>
              </mc:Choice>
              <mc:Fallback>
                <p:oleObj name="Формула" r:id="rId8" imgW="23469600" imgH="10972800" progId="Equation.3">
                  <p:embed/>
                  <p:pic>
                    <p:nvPicPr>
                      <p:cNvPr id="0" name="Изображение 8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655" y="5265172"/>
                        <a:ext cx="2316163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1959" y="3212976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61" y="332656"/>
            <a:ext cx="8421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систему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уравнений для решения задачи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приняв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стоимость 1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моркови, а за 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–1 кг свеклы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руб.) 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61" y="1163653"/>
            <a:ext cx="834161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4 </a:t>
            </a:r>
            <a:r>
              <a:rPr lang="ru-RU" sz="30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 </a:t>
            </a:r>
            <a:r>
              <a:rPr lang="ru-RU" sz="3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моркови и 7 </a:t>
            </a:r>
            <a:r>
              <a:rPr lang="ru-RU" sz="30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 </a:t>
            </a:r>
            <a:r>
              <a:rPr lang="ru-RU" sz="3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свеклы заплатили 260 рублей. Сколько стоит 1 </a:t>
            </a:r>
            <a:r>
              <a:rPr lang="ru-RU" sz="30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 каждого </a:t>
            </a:r>
            <a:r>
              <a:rPr lang="ru-RU" sz="3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 овощей, если 2 кг свеклы  на 110 руб. дешевле, чем 5 кг моркови.</a:t>
            </a:r>
            <a:endParaRPr lang="ru-RU" sz="30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4653920" y="6099126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1" action="ppaction://hlinksldjump" highlightClick="1"/>
          </p:cNvPr>
          <p:cNvSpPr/>
          <p:nvPr/>
        </p:nvSpPr>
        <p:spPr>
          <a:xfrm>
            <a:off x="3836250" y="6095874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487385" y="5218596"/>
            <a:ext cx="3217787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99960" y="3266922"/>
            <a:ext cx="3231712" cy="17130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5795963" y="3317875"/>
          <a:ext cx="2625725" cy="166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Формула" r:id="rId2" imgW="23164800" imgH="15849600" progId="Equation.3">
                  <p:embed/>
                </p:oleObj>
              </mc:Choice>
              <mc:Fallback>
                <p:oleObj name="Формула" r:id="rId2" imgW="23164800" imgH="15849600" progId="Equation.3">
                  <p:embed/>
                  <p:pic>
                    <p:nvPicPr>
                      <p:cNvPr id="0" name="Изображение 9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317875"/>
                        <a:ext cx="2625725" cy="1662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83502" y="3275572"/>
            <a:ext cx="3208458" cy="17130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811213" y="3338513"/>
          <a:ext cx="2625725" cy="164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Формула" r:id="rId4" imgW="22555200" imgH="15849600" progId="Equation.3">
                  <p:embed/>
                </p:oleObj>
              </mc:Choice>
              <mc:Fallback>
                <p:oleObj name="Формула" r:id="rId4" imgW="22555200" imgH="15849600" progId="Equation.3">
                  <p:embed/>
                  <p:pic>
                    <p:nvPicPr>
                      <p:cNvPr id="0" name="Изображение 9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3338513"/>
                        <a:ext cx="2625725" cy="1649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83502" y="3276154"/>
            <a:ext cx="3208458" cy="1713030"/>
          </a:xfrm>
          <a:prstGeom prst="rect">
            <a:avLst/>
          </a:prstGeom>
          <a:solidFill>
            <a:srgbClr val="B44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6339" y="5233549"/>
            <a:ext cx="3217787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846138" y="5268913"/>
          <a:ext cx="2519362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8" name="Формула" r:id="rId6" imgW="25298400" imgH="10972800" progId="Equation.3">
                  <p:embed/>
                </p:oleObj>
              </mc:Choice>
              <mc:Fallback>
                <p:oleObj name="Формула" r:id="rId6" imgW="25298400" imgH="10972800" progId="Equation.3">
                  <p:embed/>
                  <p:pic>
                    <p:nvPicPr>
                      <p:cNvPr id="0" name="Изображение 92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8" y="5268913"/>
                        <a:ext cx="2519362" cy="1239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483502" y="5198888"/>
            <a:ext cx="3252788" cy="1224136"/>
          </a:xfrm>
          <a:prstGeom prst="rect">
            <a:avLst/>
          </a:prstGeom>
          <a:solidFill>
            <a:srgbClr val="B44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70360" y="3286589"/>
            <a:ext cx="3231712" cy="1713030"/>
          </a:xfrm>
          <a:prstGeom prst="rect">
            <a:avLst/>
          </a:prstGeom>
          <a:solidFill>
            <a:srgbClr val="B44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5911850" y="5254625"/>
          <a:ext cx="228600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name="Формула" r:id="rId8" imgW="23164800" imgH="10972800" progId="Equation.3">
                  <p:embed/>
                </p:oleObj>
              </mc:Choice>
              <mc:Fallback>
                <p:oleObj name="Формула" r:id="rId8" imgW="23164800" imgH="10972800" progId="Equation.3">
                  <p:embed/>
                  <p:pic>
                    <p:nvPicPr>
                      <p:cNvPr id="0" name="Изображение 92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1850" y="5254625"/>
                        <a:ext cx="2286000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9317" y="3683132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61" y="332656"/>
            <a:ext cx="8421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систему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уравнений для решения задачи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приняв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скорость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велосипедиста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за 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мотоциклиста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592" y="1124744"/>
            <a:ext cx="834161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 утра велосипедист и мотоциклист выехали на</a:t>
            </a:r>
            <a:r>
              <a:rPr lang="ru-RU" sz="2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стречу друг другу из </a:t>
            </a:r>
            <a:r>
              <a:rPr lang="ru-RU" sz="2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посёлков, </a:t>
            </a:r>
            <a:r>
              <a:rPr lang="ru-RU" sz="2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между которыми 114 км. Они </a:t>
            </a:r>
            <a:r>
              <a:rPr lang="ru-RU" sz="2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стретились </a:t>
            </a:r>
            <a:r>
              <a:rPr lang="ru-RU" sz="2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ч. дня. Если бы велосипедист выехал в 8 ч. утра, а мотоциклист в 10 ч., то в 12 ч. Дня им оставалось бы проехать до встречи 14 км. Найдите скорость мотоциклиста.</a:t>
            </a:r>
            <a:endParaRPr lang="ru-RU" sz="2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4653920" y="6099126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1" action="ppaction://hlinksldjump" highlightClick="1"/>
          </p:cNvPr>
          <p:cNvSpPr/>
          <p:nvPr/>
        </p:nvSpPr>
        <p:spPr>
          <a:xfrm>
            <a:off x="3836250" y="6095874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08154" y="3800602"/>
            <a:ext cx="3217787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7453" y="5215793"/>
            <a:ext cx="3254038" cy="11885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5940152" y="5233550"/>
          <a:ext cx="2376264" cy="1189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Формула" r:id="rId2" imgW="22250400" imgH="10972800" progId="Equation.3">
                  <p:embed/>
                </p:oleObj>
              </mc:Choice>
              <mc:Fallback>
                <p:oleObj name="Формула" r:id="rId2" imgW="22250400" imgH="10972800" progId="Equation.3">
                  <p:embed/>
                  <p:pic>
                    <p:nvPicPr>
                      <p:cNvPr id="0" name="Изображение 102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5233550"/>
                        <a:ext cx="2376264" cy="11894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83502" y="3800020"/>
            <a:ext cx="3230624" cy="11885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828675" y="3800602"/>
          <a:ext cx="2608263" cy="11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Формула" r:id="rId4" imgW="22250400" imgH="10972800" progId="Equation.3">
                  <p:embed/>
                </p:oleObj>
              </mc:Choice>
              <mc:Fallback>
                <p:oleObj name="Формула" r:id="rId4" imgW="22250400" imgH="10972800" progId="Equation.3">
                  <p:embed/>
                  <p:pic>
                    <p:nvPicPr>
                      <p:cNvPr id="0" name="Изображение 102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3800602"/>
                        <a:ext cx="2608263" cy="118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83502" y="3800020"/>
            <a:ext cx="3230624" cy="1188582"/>
          </a:xfrm>
          <a:prstGeom prst="rect">
            <a:avLst/>
          </a:prstGeom>
          <a:solidFill>
            <a:srgbClr val="B44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6339" y="5233549"/>
            <a:ext cx="3217787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966788" y="5268913"/>
          <a:ext cx="2276475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Формула" r:id="rId6" imgW="22860000" imgH="10972800" progId="Equation.3">
                  <p:embed/>
                </p:oleObj>
              </mc:Choice>
              <mc:Fallback>
                <p:oleObj name="Формула" r:id="rId6" imgW="22860000" imgH="10972800" progId="Equation.3">
                  <p:embed/>
                  <p:pic>
                    <p:nvPicPr>
                      <p:cNvPr id="0" name="Изображение 102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5268913"/>
                        <a:ext cx="2276475" cy="1239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470931" y="5210550"/>
            <a:ext cx="3252788" cy="1224136"/>
          </a:xfrm>
          <a:prstGeom prst="rect">
            <a:avLst/>
          </a:prstGeom>
          <a:solidFill>
            <a:srgbClr val="B44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71903" y="5228327"/>
            <a:ext cx="3254038" cy="1188582"/>
          </a:xfrm>
          <a:prstGeom prst="rect">
            <a:avLst/>
          </a:prstGeom>
          <a:solidFill>
            <a:srgbClr val="B44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5946774" y="3800020"/>
          <a:ext cx="2369641" cy="1208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Формула" r:id="rId8" imgW="22860000" imgH="10972800" progId="Equation.3">
                  <p:embed/>
                </p:oleObj>
              </mc:Choice>
              <mc:Fallback>
                <p:oleObj name="Формула" r:id="rId8" imgW="22860000" imgH="10972800" progId="Equation.3">
                  <p:embed/>
                  <p:pic>
                    <p:nvPicPr>
                      <p:cNvPr id="0" name="Изображение 102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6774" y="3800020"/>
                        <a:ext cx="2369641" cy="12085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2884</Words>
  <Application>WPS Presentation</Application>
  <PresentationFormat>Экран (4:3)</PresentationFormat>
  <Paragraphs>183</Paragraphs>
  <Slides>15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36</vt:i4>
      </vt:variant>
      <vt:variant>
        <vt:lpstr>幻灯片标题</vt:lpstr>
      </vt:variant>
      <vt:variant>
        <vt:i4>15</vt:i4>
      </vt:variant>
    </vt:vector>
  </HeadingPairs>
  <TitlesOfParts>
    <vt:vector size="59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302</cp:revision>
  <dcterms:created xsi:type="dcterms:W3CDTF">2020-07-09T02:51:00Z</dcterms:created>
  <dcterms:modified xsi:type="dcterms:W3CDTF">2024-11-02T15:21:25Z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F0D6A38E4D6541FA93655B8EAE702668_12</vt:lpwstr>
  </property>
  <property fmtid="{D5CDD505-2E9C-101B-9397-08002B2CF9AE}" pid="3" name="KSOProductBuildVer">
    <vt:lpwstr>1049-12.2.0.18607</vt:lpwstr>
  </property>
</Properties>
</file>