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8"/>
  </p:handoutMasterIdLst>
  <p:sldIdLst>
    <p:sldId id="256" r:id="rId3"/>
    <p:sldId id="257" r:id="rId4"/>
    <p:sldId id="322" r:id="rId5"/>
    <p:sldId id="323" r:id="rId6"/>
    <p:sldId id="324" r:id="rId7"/>
    <p:sldId id="325" r:id="rId8"/>
    <p:sldId id="326" r:id="rId9"/>
    <p:sldId id="308" r:id="rId10"/>
    <p:sldId id="285" r:id="rId12"/>
    <p:sldId id="318" r:id="rId13"/>
    <p:sldId id="304" r:id="rId14"/>
    <p:sldId id="294" r:id="rId15"/>
    <p:sldId id="320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22FE-6AC1-40D1-9C5E-36DA79053A3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693088" y="2852936"/>
            <a:ext cx="7283721" cy="23042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ПРЯМОУГОЛЬНЫЙ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ПАРАЛЛЕЛЕПИПЕД.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ОБЪЁМЫ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№17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4608" y="312737"/>
            <a:ext cx="2813372" cy="5991027"/>
            <a:chOff x="4608" y="312737"/>
            <a:chExt cx="2813372" cy="5991027"/>
          </a:xfrm>
        </p:grpSpPr>
        <p:sp>
          <p:nvSpPr>
            <p:cNvPr id="23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187624" y="1772816"/>
              <a:ext cx="1224136" cy="18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 descr="https://drasler.ru/wp-content/uploads/2019/05/%D0%9D%D0%B5%D0%B7%D0%BD%D0%B0%D0%B9%D0%BA%D0%B0-%D0%BA%D0%B0%D1%80%D1%82%D0%B8%D0%BD%D0%BA%D0%B8-%D0%B4%D0%BB%D1%8F-%D0%B4%D0%B5%D1%82%D0%B5%D0%B9-%D1%80%D0%B0%D1%81%D0%BA%D1%80%D0%B0%D1%81%D0%BA%D0%B8-%D0%BF%D0%BE%D0%B4%D0%B1%D0%BE%D1%80%D0%BA%D0%B0-010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2" r="18743"/>
            <a:stretch>
              <a:fillRect/>
            </a:stretch>
          </p:blipFill>
          <p:spPr bwMode="auto">
            <a:xfrm>
              <a:off x="4608" y="1124744"/>
              <a:ext cx="2813372" cy="517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901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901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3575" y="221583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49220" y="331104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49218" y="439995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49220" y="549299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99591" y="220365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5236" y="329885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5234" y="438776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5236" y="5480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3810972" y="2492896"/>
            <a:ext cx="1424123" cy="2869792"/>
            <a:chOff x="4608" y="312737"/>
            <a:chExt cx="2813372" cy="5991027"/>
          </a:xfrm>
        </p:grpSpPr>
        <p:sp>
          <p:nvSpPr>
            <p:cNvPr id="23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187624" y="1772816"/>
              <a:ext cx="1224136" cy="18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 descr="https://drasler.ru/wp-content/uploads/2019/05/%D0%9D%D0%B5%D0%B7%D0%BD%D0%B0%D0%B9%D0%BA%D0%B0-%D0%BA%D0%B0%D1%80%D1%82%D0%B8%D0%BD%D0%BA%D0%B8-%D0%B4%D0%BB%D1%8F-%D0%B4%D0%B5%D1%82%D0%B5%D0%B9-%D1%80%D0%B0%D1%81%D0%BA%D1%80%D0%B0%D1%81%D0%BA%D0%B8-%D0%BF%D0%BE%D0%B4%D0%B1%D0%BE%D1%80%D0%BA%D0%B0-010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2" r="18743"/>
            <a:stretch>
              <a:fillRect/>
            </a:stretch>
          </p:blipFill>
          <p:spPr bwMode="auto">
            <a:xfrm>
              <a:off x="4608" y="1124744"/>
              <a:ext cx="2813372" cy="517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196611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3291818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163" y="4380726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 userDrawn="1"/>
        </p:nvGrpSpPr>
        <p:grpSpPr>
          <a:xfrm flipH="1">
            <a:off x="7208304" y="2464079"/>
            <a:ext cx="1393827" cy="2869792"/>
            <a:chOff x="4608" y="312737"/>
            <a:chExt cx="2813372" cy="5991027"/>
          </a:xfrm>
        </p:grpSpPr>
        <p:sp>
          <p:nvSpPr>
            <p:cNvPr id="22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187624" y="1772816"/>
              <a:ext cx="1224136" cy="18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https://drasler.ru/wp-content/uploads/2019/05/%D0%9D%D0%B5%D0%B7%D0%BD%D0%B0%D0%B9%D0%BA%D0%B0-%D0%BA%D0%B0%D1%80%D1%82%D0%B8%D0%BD%D0%BA%D0%B8-%D0%B4%D0%BB%D1%8F-%D0%B4%D0%B5%D1%82%D0%B5%D0%B9-%D1%80%D0%B0%D1%81%D0%BA%D1%80%D0%B0%D1%81%D0%BA%D0%B8-%D0%BF%D0%BE%D0%B4%D0%B1%D0%BE%D1%80%D0%BA%D0%B0-010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2" r="18743"/>
            <a:stretch>
              <a:fillRect/>
            </a:stretch>
          </p:blipFill>
          <p:spPr bwMode="auto">
            <a:xfrm>
              <a:off x="4608" y="1124744"/>
              <a:ext cx="2813372" cy="517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995701"/>
            <a:ext cx="3163998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779912" y="5366076"/>
            <a:ext cx="2344433" cy="936102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791399" y="5366078"/>
            <a:ext cx="2344433" cy="936102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496234" y="1995701"/>
            <a:ext cx="3163998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 userDrawn="1"/>
        </p:nvGrpSpPr>
        <p:grpSpPr>
          <a:xfrm flipH="1">
            <a:off x="7208304" y="2464079"/>
            <a:ext cx="1393827" cy="2869792"/>
            <a:chOff x="4608" y="312737"/>
            <a:chExt cx="2813372" cy="5991027"/>
          </a:xfrm>
        </p:grpSpPr>
        <p:sp>
          <p:nvSpPr>
            <p:cNvPr id="19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187624" y="1772816"/>
              <a:ext cx="1224136" cy="18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https://drasler.ru/wp-content/uploads/2019/05/%D0%9D%D0%B5%D0%B7%D0%BD%D0%B0%D0%B9%D0%BA%D0%B0-%D0%BA%D0%B0%D1%80%D1%82%D0%B8%D0%BD%D0%BA%D0%B8-%D0%B4%D0%BB%D1%8F-%D0%B4%D0%B5%D1%82%D0%B5%D0%B9-%D1%80%D0%B0%D1%81%D0%BA%D1%80%D0%B0%D1%81%D0%BA%D0%B8-%D0%BF%D0%BE%D0%B4%D0%B1%D0%BE%D1%80%D0%BA%D0%B0-010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2" r="18743"/>
            <a:stretch>
              <a:fillRect/>
            </a:stretch>
          </p:blipFill>
          <p:spPr bwMode="auto">
            <a:xfrm>
              <a:off x="4608" y="1124744"/>
              <a:ext cx="2813372" cy="517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8634714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3810972" y="2492896"/>
            <a:ext cx="1424123" cy="2869792"/>
            <a:chOff x="4608" y="312737"/>
            <a:chExt cx="2813372" cy="5991027"/>
          </a:xfrm>
        </p:grpSpPr>
        <p:sp>
          <p:nvSpPr>
            <p:cNvPr id="18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187624" y="1772816"/>
              <a:ext cx="1224136" cy="18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 descr="https://drasler.ru/wp-content/uploads/2019/05/%D0%9D%D0%B5%D0%B7%D0%BD%D0%B0%D0%B9%D0%BA%D0%B0-%D0%BA%D0%B0%D1%80%D1%82%D0%B8%D0%BD%D0%BA%D0%B8-%D0%B4%D0%BB%D1%8F-%D0%B4%D0%B5%D1%82%D0%B5%D0%B9-%D1%80%D0%B0%D1%81%D0%BA%D1%80%D0%B0%D1%81%D0%BA%D0%B8-%D0%BF%D0%BE%D0%B4%D0%B1%D0%BE%D1%80%D0%BA%D0%B0-010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2" r="18743"/>
            <a:stretch>
              <a:fillRect/>
            </a:stretch>
          </p:blipFill>
          <p:spPr bwMode="auto">
            <a:xfrm>
              <a:off x="4608" y="1124744"/>
              <a:ext cx="2813372" cy="517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700808"/>
            <a:ext cx="6552728" cy="339127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043608" y="5256589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771800" y="5256589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499992" y="5256589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flipH="1">
            <a:off x="7208304" y="2464079"/>
            <a:ext cx="1393827" cy="2869792"/>
            <a:chOff x="4608" y="312737"/>
            <a:chExt cx="2813372" cy="5991027"/>
          </a:xfrm>
        </p:grpSpPr>
        <p:sp>
          <p:nvSpPr>
            <p:cNvPr id="20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187624" y="1772816"/>
              <a:ext cx="1224136" cy="18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" descr="https://drasler.ru/wp-content/uploads/2019/05/%D0%9D%D0%B5%D0%B7%D0%BD%D0%B0%D0%B9%D0%BA%D0%B0-%D0%BA%D0%B0%D1%80%D1%82%D0%B8%D0%BD%D0%BA%D0%B8-%D0%B4%D0%BB%D1%8F-%D0%B4%D0%B5%D1%82%D0%B5%D0%B9-%D1%80%D0%B0%D1%81%D0%BA%D1%80%D0%B0%D1%81%D0%BA%D0%B8-%D0%BF%D0%BE%D0%B4%D0%B1%D0%BE%D1%80%D0%BA%D0%B0-010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2" r="18743"/>
            <a:stretch>
              <a:fillRect/>
            </a:stretch>
          </p:blipFill>
          <p:spPr bwMode="auto">
            <a:xfrm>
              <a:off x="4608" y="1124744"/>
              <a:ext cx="2813372" cy="517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87862" y="1484784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67544" y="3719808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1728" y="2456892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844085" y="1449606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823767" y="3684630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3850146" y="3140968"/>
            <a:ext cx="1424123" cy="2869792"/>
            <a:chOff x="4608" y="312737"/>
            <a:chExt cx="2813372" cy="5991027"/>
          </a:xfrm>
        </p:grpSpPr>
        <p:sp>
          <p:nvSpPr>
            <p:cNvPr id="17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187624" y="1772816"/>
              <a:ext cx="1224136" cy="18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https://drasler.ru/wp-content/uploads/2019/05/%D0%9D%D0%B5%D0%B7%D0%BD%D0%B0%D0%B9%D0%BA%D0%B0-%D0%BA%D0%B0%D1%80%D1%82%D0%B8%D0%BD%D0%BA%D0%B8-%D0%B4%D0%BB%D1%8F-%D0%B4%D0%B5%D1%82%D0%B5%D0%B9-%D1%80%D0%B0%D1%81%D0%BA%D1%80%D0%B0%D1%81%D0%BA%D0%B8-%D0%BF%D0%BE%D0%B4%D0%B1%D0%BE%D1%80%D0%BA%D0%B0-010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2" r="18743"/>
            <a:stretch>
              <a:fillRect/>
            </a:stretch>
          </p:blipFill>
          <p:spPr bwMode="auto">
            <a:xfrm>
              <a:off x="4608" y="1124744"/>
              <a:ext cx="2813372" cy="517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222890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51520" y="2889977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51520" y="4005064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2961985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64324" y="2827903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64324" y="3942990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3859938" y="3243685"/>
            <a:ext cx="1424123" cy="2869792"/>
            <a:chOff x="4608" y="312737"/>
            <a:chExt cx="2813372" cy="5991027"/>
          </a:xfrm>
        </p:grpSpPr>
        <p:sp>
          <p:nvSpPr>
            <p:cNvPr id="15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187624" y="1772816"/>
              <a:ext cx="1224136" cy="18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https://drasler.ru/wp-content/uploads/2019/05/%D0%9D%D0%B5%D0%B7%D0%BD%D0%B0%D0%B9%D0%BA%D0%B0-%D0%BA%D0%B0%D1%80%D1%82%D0%B8%D0%BD%D0%BA%D0%B8-%D0%B4%D0%BB%D1%8F-%D0%B4%D0%B5%D1%82%D0%B5%D0%B9-%D1%80%D0%B0%D1%81%D0%BA%D1%80%D0%B0%D1%81%D0%BA%D0%B8-%D0%BF%D0%BE%D0%B4%D0%B1%D0%BE%D1%80%D0%BA%D0%B0-010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2" r="18743"/>
            <a:stretch>
              <a:fillRect/>
            </a:stretch>
          </p:blipFill>
          <p:spPr bwMode="auto">
            <a:xfrm>
              <a:off x="4608" y="1124744"/>
              <a:ext cx="2813372" cy="517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7248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974" y="2198772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057966" y="2193819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12708" y="219381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498312" y="220372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7308304" y="2198772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44465" y="3137660"/>
            <a:ext cx="8640960" cy="17248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50724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2057157" y="5067492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5497503" y="5077398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7307495" y="50724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03690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484784"/>
            <a:ext cx="6624736" cy="424847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 userDrawn="1"/>
        </p:nvGraphicFramePr>
        <p:xfrm>
          <a:off x="395536" y="1610804"/>
          <a:ext cx="6408712" cy="39029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2088"/>
                <a:gridCol w="1728192"/>
                <a:gridCol w="2286254"/>
                <a:gridCol w="1602178"/>
              </a:tblGrid>
              <a:tr h="766927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2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ершин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40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Граней</a:t>
                      </a:r>
                      <a:endParaRPr lang="ru-RU" sz="40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Рёбер</a:t>
                      </a:r>
                      <a:endParaRPr lang="ru-RU" sz="40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24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Группа 9"/>
          <p:cNvGrpSpPr/>
          <p:nvPr userDrawn="1"/>
        </p:nvGrpSpPr>
        <p:grpSpPr>
          <a:xfrm flipH="1">
            <a:off x="7208304" y="2464079"/>
            <a:ext cx="1393827" cy="2869792"/>
            <a:chOff x="4608" y="312737"/>
            <a:chExt cx="2813372" cy="5991027"/>
          </a:xfrm>
        </p:grpSpPr>
        <p:sp>
          <p:nvSpPr>
            <p:cNvPr id="13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187624" y="1772816"/>
              <a:ext cx="1224136" cy="18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2" descr="https://drasler.ru/wp-content/uploads/2019/05/%D0%9D%D0%B5%D0%B7%D0%BD%D0%B0%D0%B9%D0%BA%D0%B0-%D0%BA%D0%B0%D1%80%D1%82%D0%B8%D0%BD%D0%BA%D0%B8-%D0%B4%D0%BB%D1%8F-%D0%B4%D0%B5%D1%82%D0%B5%D0%B9-%D1%80%D0%B0%D1%81%D0%BA%D1%80%D0%B0%D1%81%D0%BA%D0%B8-%D0%BF%D0%BE%D0%B4%D0%B1%D0%BE%D1%80%D0%BA%D0%B0-010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2" r="18743"/>
            <a:stretch>
              <a:fillRect/>
            </a:stretch>
          </p:blipFill>
          <p:spPr bwMode="auto">
            <a:xfrm>
              <a:off x="4608" y="1124744"/>
              <a:ext cx="2813372" cy="517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ПРЯМОУГОЛЬНЫЙ   ПАРАЛЛЕЛЕПИПЕД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4608" y="312737"/>
            <a:ext cx="2813372" cy="5991027"/>
            <a:chOff x="4608" y="312737"/>
            <a:chExt cx="2813372" cy="5991027"/>
          </a:xfrm>
        </p:grpSpPr>
        <p:sp>
          <p:nvSpPr>
            <p:cNvPr id="12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187624" y="1772816"/>
              <a:ext cx="1224136" cy="18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2" descr="https://drasler.ru/wp-content/uploads/2019/05/%D0%9D%D0%B5%D0%B7%D0%BD%D0%B0%D0%B9%D0%BA%D0%B0-%D0%BA%D0%B0%D1%80%D1%82%D0%B8%D0%BD%D0%BA%D0%B8-%D0%B4%D0%BB%D1%8F-%D0%B4%D0%B5%D1%82%D0%B5%D0%B9-%D1%80%D0%B0%D1%81%D0%BA%D1%80%D0%B0%D1%81%D0%BA%D0%B8-%D0%BF%D0%BE%D0%B4%D0%B1%D0%BE%D1%80%D0%BA%D0%B0-010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2" r="18743"/>
            <a:stretch>
              <a:fillRect/>
            </a:stretch>
          </p:blipFill>
          <p:spPr bwMode="auto">
            <a:xfrm>
              <a:off x="4608" y="1124744"/>
              <a:ext cx="2813372" cy="517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 userDrawn="1"/>
        </p:nvGrpSpPr>
        <p:grpSpPr>
          <a:xfrm flipH="1">
            <a:off x="5951301" y="260648"/>
            <a:ext cx="2978157" cy="5991027"/>
            <a:chOff x="4608" y="312737"/>
            <a:chExt cx="2813372" cy="5991027"/>
          </a:xfrm>
        </p:grpSpPr>
        <p:sp>
          <p:nvSpPr>
            <p:cNvPr id="20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187624" y="1772816"/>
              <a:ext cx="1224136" cy="18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" descr="https://drasler.ru/wp-content/uploads/2019/05/%D0%9D%D0%B5%D0%B7%D0%BD%D0%B0%D0%B9%D0%BA%D0%B0-%D0%BA%D0%B0%D1%80%D1%82%D0%B8%D0%BD%D0%BA%D0%B8-%D0%B4%D0%BB%D1%8F-%D0%B4%D0%B5%D1%82%D0%B5%D0%B9-%D1%80%D0%B0%D1%81%D0%BA%D1%80%D0%B0%D1%81%D0%BA%D0%B8-%D0%BF%D0%BE%D0%B4%D0%B1%D0%BE%D1%80%D0%BA%D0%B0-010.jpg"/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2" r="18743"/>
            <a:stretch>
              <a:fillRect/>
            </a:stretch>
          </p:blipFill>
          <p:spPr bwMode="auto">
            <a:xfrm>
              <a:off x="4608" y="1124744"/>
              <a:ext cx="2813372" cy="517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 userDrawn="1"/>
        </p:nvGrpSpPr>
        <p:grpSpPr>
          <a:xfrm>
            <a:off x="3810972" y="2492896"/>
            <a:ext cx="1424123" cy="2869792"/>
            <a:chOff x="4608" y="312737"/>
            <a:chExt cx="2813372" cy="5991027"/>
          </a:xfrm>
        </p:grpSpPr>
        <p:sp>
          <p:nvSpPr>
            <p:cNvPr id="23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187624" y="1772816"/>
              <a:ext cx="1224136" cy="18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 descr="https://drasler.ru/wp-content/uploads/2019/05/%D0%9D%D0%B5%D0%B7%D0%BD%D0%B0%D0%B9%D0%BA%D0%B0-%D0%BA%D0%B0%D1%80%D1%82%D0%B8%D0%BD%D0%BA%D0%B8-%D0%B4%D0%BB%D1%8F-%D0%B4%D0%B5%D1%82%D0%B5%D0%B9-%D1%80%D0%B0%D1%81%D0%BA%D1%80%D0%B0%D1%81%D0%BA%D0%B8-%D0%BF%D0%BE%D0%B4%D0%B1%D0%BE%D1%80%D0%BA%D0%B0-010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2" r="18743"/>
            <a:stretch>
              <a:fillRect/>
            </a:stretch>
          </p:blipFill>
          <p:spPr bwMode="auto">
            <a:xfrm>
              <a:off x="4608" y="1124744"/>
              <a:ext cx="2813372" cy="517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3810972" y="2492896"/>
            <a:ext cx="1424123" cy="2869792"/>
            <a:chOff x="4608" y="312737"/>
            <a:chExt cx="2813372" cy="5991027"/>
          </a:xfrm>
        </p:grpSpPr>
        <p:sp>
          <p:nvSpPr>
            <p:cNvPr id="19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1187624" y="1772816"/>
              <a:ext cx="1224136" cy="18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https://drasler.ru/wp-content/uploads/2019/05/%D0%9D%D0%B5%D0%B7%D0%BD%D0%B0%D0%B9%D0%BA%D0%B0-%D0%BA%D0%B0%D1%80%D1%82%D0%B8%D0%BD%D0%BA%D0%B8-%D0%B4%D0%BB%D1%8F-%D0%B4%D0%B5%D1%82%D0%B5%D0%B9-%D1%80%D0%B0%D1%81%D0%BA%D1%80%D0%B0%D1%81%D0%BA%D0%B8-%D0%BF%D0%BE%D0%B4%D0%B1%D0%BE%D1%80%D0%BA%D0%B0-010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2" r="18743"/>
            <a:stretch>
              <a:fillRect/>
            </a:stretch>
          </p:blipFill>
          <p:spPr bwMode="auto">
            <a:xfrm>
              <a:off x="4608" y="1124744"/>
              <a:ext cx="2813372" cy="517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3810972" y="2492896"/>
            <a:ext cx="1424123" cy="2869792"/>
            <a:chOff x="4608" y="312737"/>
            <a:chExt cx="2813372" cy="5991027"/>
          </a:xfrm>
        </p:grpSpPr>
        <p:sp>
          <p:nvSpPr>
            <p:cNvPr id="24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187624" y="1772816"/>
              <a:ext cx="1224136" cy="18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https://drasler.ru/wp-content/uploads/2019/05/%D0%9D%D0%B5%D0%B7%D0%BD%D0%B0%D0%B9%D0%BA%D0%B0-%D0%BA%D0%B0%D1%80%D1%82%D0%B8%D0%BD%D0%BA%D0%B8-%D0%B4%D0%BB%D1%8F-%D0%B4%D0%B5%D1%82%D0%B5%D0%B9-%D1%80%D0%B0%D1%81%D0%BA%D1%80%D0%B0%D1%81%D0%BA%D0%B8-%D0%BF%D0%BE%D0%B4%D0%B1%D0%BE%D1%80%D0%BA%D0%B0-010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2" r="18743"/>
            <a:stretch>
              <a:fillRect/>
            </a:stretch>
          </p:blipFill>
          <p:spPr bwMode="auto">
            <a:xfrm>
              <a:off x="4608" y="1124744"/>
              <a:ext cx="2813372" cy="517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3810972" y="2492896"/>
            <a:ext cx="1424123" cy="2869792"/>
            <a:chOff x="4608" y="312737"/>
            <a:chExt cx="2813372" cy="5991027"/>
          </a:xfrm>
        </p:grpSpPr>
        <p:sp>
          <p:nvSpPr>
            <p:cNvPr id="23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187624" y="1772816"/>
              <a:ext cx="1224136" cy="18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 descr="https://drasler.ru/wp-content/uploads/2019/05/%D0%9D%D0%B5%D0%B7%D0%BD%D0%B0%D0%B9%D0%BA%D0%B0-%D0%BA%D0%B0%D1%80%D1%82%D0%B8%D0%BD%D0%BA%D0%B8-%D0%B4%D0%BB%D1%8F-%D0%B4%D0%B5%D1%82%D0%B5%D0%B9-%D1%80%D0%B0%D1%81%D0%BA%D1%80%D0%B0%D1%81%D0%BA%D0%B8-%D0%BF%D0%BE%D0%B4%D0%B1%D0%BE%D1%80%D0%BA%D0%B0-010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2" r="18743"/>
            <a:stretch>
              <a:fillRect/>
            </a:stretch>
          </p:blipFill>
          <p:spPr bwMode="auto">
            <a:xfrm>
              <a:off x="4608" y="1124744"/>
              <a:ext cx="2813372" cy="517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691680" y="1484784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671362" y="3719808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1728" y="2456892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946797" y="1468121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926479" y="37031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3830424" y="3623457"/>
            <a:ext cx="1424123" cy="2869792"/>
            <a:chOff x="4608" y="312737"/>
            <a:chExt cx="2813372" cy="5991027"/>
          </a:xfrm>
        </p:grpSpPr>
        <p:sp>
          <p:nvSpPr>
            <p:cNvPr id="16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187624" y="1772816"/>
              <a:ext cx="1224136" cy="18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https://drasler.ru/wp-content/uploads/2019/05/%D0%9D%D0%B5%D0%B7%D0%BD%D0%B0%D0%B9%D0%BA%D0%B0-%D0%BA%D0%B0%D1%80%D1%82%D0%B8%D0%BD%D0%BA%D0%B8-%D0%B4%D0%BB%D1%8F-%D0%B4%D0%B5%D1%82%D0%B5%D0%B9-%D1%80%D0%B0%D1%81%D0%BA%D1%80%D0%B0%D1%81%D0%BA%D0%B8-%D0%BF%D0%BE%D0%B4%D0%B1%D0%BE%D1%80%D0%BA%D0%B0-010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2" r="18743"/>
            <a:stretch>
              <a:fillRect/>
            </a:stretch>
          </p:blipFill>
          <p:spPr bwMode="auto">
            <a:xfrm>
              <a:off x="4608" y="1124744"/>
              <a:ext cx="2813372" cy="517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3810972" y="2492896"/>
            <a:ext cx="1424123" cy="2869792"/>
            <a:chOff x="4608" y="312737"/>
            <a:chExt cx="2813372" cy="5991027"/>
          </a:xfrm>
        </p:grpSpPr>
        <p:sp>
          <p:nvSpPr>
            <p:cNvPr id="23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187624" y="1772816"/>
              <a:ext cx="1224136" cy="18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 descr="https://drasler.ru/wp-content/uploads/2019/05/%D0%9D%D0%B5%D0%B7%D0%BD%D0%B0%D0%B9%D0%BA%D0%B0-%D0%BA%D0%B0%D1%80%D1%82%D0%B8%D0%BD%D0%BA%D0%B8-%D0%B4%D0%BB%D1%8F-%D0%B4%D0%B5%D1%82%D0%B5%D0%B9-%D1%80%D0%B0%D1%81%D0%BA%D1%80%D0%B0%D1%81%D0%BA%D0%B8-%D0%BF%D0%BE%D0%B4%D0%B1%D0%BE%D1%80%D0%BA%D0%B0-010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2" r="18743"/>
            <a:stretch>
              <a:fillRect/>
            </a:stretch>
          </p:blipFill>
          <p:spPr bwMode="auto">
            <a:xfrm>
              <a:off x="4608" y="1124744"/>
              <a:ext cx="2813372" cy="517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img-fotki.yandex.ru/get/6824/200418627.95/0_1250a0_8cc7fb65_orig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" Target="slide2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" Target="slide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>
          <a:xfrm>
            <a:off x="3913584" y="6055797"/>
            <a:ext cx="2133600" cy="365125"/>
          </a:xfrm>
        </p:spPr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4608" y="312737"/>
            <a:ext cx="2813372" cy="5991027"/>
            <a:chOff x="4608" y="312737"/>
            <a:chExt cx="2813372" cy="5991027"/>
          </a:xfrm>
        </p:grpSpPr>
        <p:sp>
          <p:nvSpPr>
            <p:cNvPr id="7" name="AutoShape 14" descr="https://nauka.club/wp-content/auploads/944603/fullsize.webp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2" name="Овал 1"/>
            <p:cNvSpPr/>
            <p:nvPr/>
          </p:nvSpPr>
          <p:spPr>
            <a:xfrm>
              <a:off x="1187624" y="1772816"/>
              <a:ext cx="1224136" cy="18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https://drasler.ru/wp-content/uploads/2019/05/%D0%9D%D0%B5%D0%B7%D0%BD%D0%B0%D0%B9%D0%BA%D0%B0-%D0%BA%D0%B0%D1%80%D1%82%D0%B8%D0%BD%D0%BA%D0%B8-%D0%B4%D0%BB%D1%8F-%D0%B4%D0%B5%D1%82%D0%B5%D0%B9-%D1%80%D0%B0%D1%81%D0%BA%D1%80%D0%B0%D1%81%D0%BA%D0%B8-%D0%BF%D0%BE%D0%B4%D0%B1%D0%BE%D1%80%D0%BA%D0%B0-010.jpg"/>
            <p:cNvPicPr>
              <a:picLocks noChangeAspect="1" noChangeArrowheads="1"/>
            </p:cNvPicPr>
            <p:nvPr/>
          </p:nvPicPr>
          <p:blipFill rotWithShape="1">
            <a:blip r:embed="rId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2" r="18743"/>
            <a:stretch>
              <a:fillRect/>
            </a:stretch>
          </p:blipFill>
          <p:spPr bwMode="auto">
            <a:xfrm>
              <a:off x="4608" y="1124744"/>
              <a:ext cx="2813372" cy="517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" y="6309360"/>
            <a:ext cx="8950960" cy="45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2160" y="1556792"/>
            <a:ext cx="1447591" cy="64527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9" y="1556792"/>
            <a:ext cx="1440160" cy="64854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1088" y="141277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0623" y="40466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неравенство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дм³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см³?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5074" y="3789040"/>
            <a:ext cx="1447591" cy="64527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85888" y="3785774"/>
            <a:ext cx="1440160" cy="64854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19" y="270892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неравенство 280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м³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см³?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3062" y="145732"/>
            <a:ext cx="44245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прямоугольного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параллелепипеда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ширина 20 см, а высота 8 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равен его объём? 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2159" y="217441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63636" y="2288991"/>
            <a:ext cx="2434271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0468" y="5574642"/>
            <a:ext cx="244554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87564" y="3384239"/>
            <a:ext cx="243299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87564" y="4472241"/>
            <a:ext cx="243299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дм³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50259" y="5556535"/>
            <a:ext cx="241209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24128" y="3384239"/>
            <a:ext cx="242326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мм³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21643" y="4472241"/>
            <a:ext cx="243822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61672" y="2288991"/>
            <a:ext cx="241082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см³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070" y="145731"/>
            <a:ext cx="44245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прямоугольного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параллелепипеда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м, ширина 3 см,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высота 50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равен его объём? 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0" y="127787"/>
            <a:ext cx="4392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куба равна 24 м².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 его объём?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6307" y="3149053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7589" y="424426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800" y="532106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7589" y="2067939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8792" y="2198126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8024" y="5316745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36738" y="4231052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1757" y="206610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1757" y="314905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см³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592295" y="127786"/>
            <a:ext cx="4392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куба равна 54 см².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 его объём?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88" y="134713"/>
            <a:ext cx="4392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бочке 200 л воды. Сколько это кубических дециметро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7589" y="3144702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7589" y="424426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7589" y="2065198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7589" y="5343387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дм³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8836" y="2197223"/>
            <a:ext cx="984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8024" y="5316745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 </a:t>
            </a:r>
            <a:r>
              <a:rPr lang="ru-RU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8504" y="4244264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1757" y="206610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49459" y="314470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568575" y="134713"/>
            <a:ext cx="4392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бассейне 1000 дм³ воды. Сколько литров воды в бассейне?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926124"/>
            <a:ext cx="128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Синеглазка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02464" y="16972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02464" y="32436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02464" y="247334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02464" y="402434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02464" y="479700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156176" y="16972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156176" y="32436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156176" y="247334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156176" y="402434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156176" y="479700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5154152" y="556936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79" y="2158754"/>
            <a:ext cx="6412162" cy="242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4" y="2606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фигура имеет форму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прямоугольного параллелепипеда?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060848"/>
            <a:ext cx="457200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7560" y="4401107"/>
            <a:ext cx="457200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7256" y="2060848"/>
            <a:ext cx="457200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212850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5224" y="5316375"/>
            <a:ext cx="1428532" cy="65641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7840" y="5328036"/>
            <a:ext cx="1421198" cy="64807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8252" y="5316375"/>
            <a:ext cx="1421198" cy="659733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1" y="2147669"/>
            <a:ext cx="6323074" cy="246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4" y="2606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из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прямоугольным параллелепипедом?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69632"/>
            <a:ext cx="457200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7560" y="4401107"/>
            <a:ext cx="457200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7256" y="2060848"/>
            <a:ext cx="457200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212850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4444" y="5311633"/>
            <a:ext cx="1428532" cy="65641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7840" y="5328036"/>
            <a:ext cx="1421198" cy="64807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5322205"/>
            <a:ext cx="1421198" cy="659733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568" y="26064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верно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указано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вершин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граней и рёбер прямоугольного параллелепипеда?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7620" y="4011700"/>
            <a:ext cx="5544411" cy="69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12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8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6793" y="3249552"/>
            <a:ext cx="5528655" cy="694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12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6793" y="2440654"/>
            <a:ext cx="5541494" cy="698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         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31036" y="4797152"/>
            <a:ext cx="5544411" cy="69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12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2" y="212850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домой 11">
            <a:hlinkClick r:id="rId1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568" y="26064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верно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указано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вершин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граней и рёбер прямоугольного куба?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7620" y="4797152"/>
            <a:ext cx="5544411" cy="69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12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8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7620" y="2420887"/>
            <a:ext cx="5528655" cy="694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12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1864" y="3993624"/>
            <a:ext cx="5541494" cy="698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         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1864" y="3212976"/>
            <a:ext cx="5544411" cy="69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12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2" y="212850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домой 11">
            <a:hlinkClick r:id="rId1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0" y="127787"/>
            <a:ext cx="43924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ребра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см. Какой формулой выражается площадь его поверхности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6 +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7589" y="424426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800" y="532106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7589" y="314905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8024" y="5316745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42381" y="3149053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⁶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1757" y="206610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6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31997" y="422753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578092" y="154115"/>
            <a:ext cx="43924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ребра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Какой формулой выражается площадь его поверхности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71103" y="217796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68399" y="3152074"/>
            <a:ext cx="2484805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43244" y="4231612"/>
            <a:ext cx="2476627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68399" y="2045942"/>
            <a:ext cx="2483497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68399" y="5331987"/>
            <a:ext cx="2483497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31319" y="5326159"/>
            <a:ext cx="2447145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килограмм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32653" y="3136521"/>
            <a:ext cx="2458477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адратный метр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24128" y="2045942"/>
            <a:ext cx="2473655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26545" y="4231612"/>
            <a:ext cx="244585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35" y="178617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 из единиц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единицей объёма?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5128" y="178617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 из единиц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единицей объёма?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116632"/>
            <a:ext cx="4320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кубических дециметров составляют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м³?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158" y="4221417"/>
            <a:ext cx="3361069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158" y="2054008"/>
            <a:ext cx="3376635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750" y="5347259"/>
            <a:ext cx="3359301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492" y="3155550"/>
            <a:ext cx="335930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 дм³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6619" y="5331988"/>
            <a:ext cx="3341554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619" y="2054154"/>
            <a:ext cx="3357029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73400" y="3170822"/>
            <a:ext cx="333979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49753" y="4221416"/>
            <a:ext cx="333979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579553" y="116632"/>
            <a:ext cx="4320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кубических дециметров составляют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м³?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1869</Words>
  <Application>WPS Presentation</Application>
  <PresentationFormat>Экран (4:3)</PresentationFormat>
  <Paragraphs>241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218</cp:revision>
  <dcterms:created xsi:type="dcterms:W3CDTF">2020-10-13T08:41:00Z</dcterms:created>
  <dcterms:modified xsi:type="dcterms:W3CDTF">2024-11-01T15:46:36Z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4DE2F4E1FEA64449919B93BC9F1B4D80_12</vt:lpwstr>
  </property>
  <property fmtid="{D5CDD505-2E9C-101B-9397-08002B2CF9AE}" pid="3" name="KSOProductBuildVer">
    <vt:lpwstr>1049-12.2.0.18607</vt:lpwstr>
  </property>
</Properties>
</file>