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D6674-7BF6-4400-A638-FF15F9911DBF}" v="95" dt="2026-05-14T14:22:16.313"/>
    <p1510:client id="{801F2882-7E3C-4518-9D07-31E071644F26}" v="11" dt="2026-05-15T11:41:30.692"/>
    <p1510:client id="{876A784D-B3A5-4595-8656-FB47E1441678}" v="115" dt="2026-05-15T11:56:15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2AB5-6A24-43EC-AF11-F0C50AB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диаграмм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F10938-06E0-860F-B9DB-6A7AC9A4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" y="2660"/>
            <a:ext cx="12185754" cy="68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2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FB225-FDEF-2586-17C2-F346557D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строительство, окн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CC0FB20-F739-7E1E-D278-AC99B49D5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"/>
            <a:ext cx="12192000" cy="68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6960E-8AA7-042A-39EA-89CF71C1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беспозвоночный, улит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60A6591-6841-7B3D-F7FC-1C3341495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3"/>
            <a:ext cx="12192000" cy="68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7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6B1FA-AC79-27E7-EA24-F2898E92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круг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F2BE43-4392-2A78-CC5E-AC16C36B1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"/>
            <a:ext cx="12192000" cy="68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6C131-4BE3-B1FB-9FC3-63024161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бабочка, снимок экрана, Мотыльки и бабочк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5FFB53-CE8A-4C0B-5E00-4A15B76A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87"/>
            <a:ext cx="12192000" cy="68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C8104-9DF4-CB0F-0F9F-4572F9A9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C9C107-963B-7A7B-102B-1BF0B28C5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81"/>
            <a:ext cx="12192000" cy="68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395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ACC5-C9AE-8373-36D7-0214DA50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ежин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F59233-6B78-E406-F877-4E001D1D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" y="1419"/>
            <a:ext cx="12192021" cy="68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A469-B782-2AE2-540C-45F13255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FB861A-C26F-3A8B-84DF-C72B66534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" y="1419"/>
            <a:ext cx="12188421" cy="68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BA337-5255-9987-BCC8-D6C8EC6F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FCC0C6-1D2F-6FB4-9906-F6DF12700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28"/>
            <a:ext cx="12192000" cy="68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6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AFF0D-3943-7C03-FE9A-EAD14549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диаграмм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5673D7-5C81-A152-8A02-DC654B3E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"/>
            <a:ext cx="12192000" cy="68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316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EF948-3D2E-D272-FD38-C007B342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6480F3-9B58-0B16-F6EE-EAD236B5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"/>
            <a:ext cx="12192000" cy="68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55D4D-E061-7E75-80D6-77015D3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меню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02A6C0-78BB-584A-C706-DB7D67063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" y="1419"/>
            <a:ext cx="12190271" cy="68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54</cp:revision>
  <dcterms:created xsi:type="dcterms:W3CDTF">2026-05-14T14:11:48Z</dcterms:created>
  <dcterms:modified xsi:type="dcterms:W3CDTF">2026-05-15T11:59:39Z</dcterms:modified>
</cp:coreProperties>
</file>