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</p:sldMasterIdLst>
  <p:notesMasterIdLst>
    <p:notesMasterId r:id="rId18"/>
  </p:notesMasterIdLst>
  <p:sldIdLst>
    <p:sldId id="274" r:id="rId2"/>
    <p:sldId id="276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</p:sldIdLst>
  <p:sldSz cx="20104100" cy="11309350"/>
  <p:notesSz cx="20104100" cy="1130935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2" autoAdjust="0"/>
    <p:restoredTop sz="94660"/>
  </p:normalViewPr>
  <p:slideViewPr>
    <p:cSldViewPr snapToGrid="0">
      <p:cViewPr>
        <p:scale>
          <a:sx n="40" d="100"/>
          <a:sy n="40" d="100"/>
        </p:scale>
        <p:origin x="-1267" y="-557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351350" y="848200"/>
            <a:ext cx="13403400" cy="424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0141174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33451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5876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253582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59904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520526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10515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341474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195127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884273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896999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38903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518081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340201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575621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452112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46460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079345" y="1471369"/>
            <a:ext cx="15945408" cy="2061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400" b="1" i="0" u="none" strike="noStrike" cap="none">
                <a:solidFill>
                  <a:srgbClr val="00336C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806772" y="6915078"/>
            <a:ext cx="16490554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>
  <p:cSld name="Title and Content">
    <p:bg>
      <p:bgPr>
        <a:solidFill>
          <a:schemeClr val="lt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/>
        </p:nvSpPr>
        <p:spPr>
          <a:xfrm>
            <a:off x="0" y="10195166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201"/>
                </a:moveTo>
                <a:lnTo>
                  <a:pt x="20104099" y="1109201"/>
                </a:lnTo>
                <a:lnTo>
                  <a:pt x="20104099" y="0"/>
                </a:lnTo>
                <a:lnTo>
                  <a:pt x="0" y="0"/>
                </a:lnTo>
                <a:lnTo>
                  <a:pt x="0" y="110920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bg>
      <p:bgPr>
        <a:solidFill>
          <a:schemeClr val="lt1"/>
        </a:solid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/>
          <p:nvPr/>
        </p:nvSpPr>
        <p:spPr>
          <a:xfrm>
            <a:off x="0" y="10199365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191"/>
                </a:moveTo>
                <a:lnTo>
                  <a:pt x="20104099" y="1109191"/>
                </a:lnTo>
                <a:lnTo>
                  <a:pt x="20104099" y="0"/>
                </a:lnTo>
                <a:lnTo>
                  <a:pt x="0" y="0"/>
                </a:lnTo>
                <a:lnTo>
                  <a:pt x="0" y="110919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6" name="Google Shape;26;p4"/>
          <p:cNvSpPr/>
          <p:nvPr/>
        </p:nvSpPr>
        <p:spPr>
          <a:xfrm>
            <a:off x="18016258" y="10829206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44"/>
                </a:moveTo>
                <a:lnTo>
                  <a:pt x="929039" y="224244"/>
                </a:lnTo>
                <a:lnTo>
                  <a:pt x="929039" y="224820"/>
                </a:lnTo>
                <a:lnTo>
                  <a:pt x="1094029" y="224820"/>
                </a:lnTo>
                <a:lnTo>
                  <a:pt x="1094029" y="22424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0" y="157895"/>
                </a:lnTo>
                <a:lnTo>
                  <a:pt x="1297046" y="193368"/>
                </a:lnTo>
                <a:lnTo>
                  <a:pt x="1331692" y="216319"/>
                </a:lnTo>
                <a:lnTo>
                  <a:pt x="1373863" y="224474"/>
                </a:lnTo>
                <a:lnTo>
                  <a:pt x="1396815" y="223140"/>
                </a:lnTo>
                <a:lnTo>
                  <a:pt x="1416616" y="218693"/>
                </a:lnTo>
                <a:lnTo>
                  <a:pt x="1433307" y="210467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6" y="170796"/>
                </a:lnTo>
                <a:lnTo>
                  <a:pt x="1340410" y="157895"/>
                </a:lnTo>
                <a:lnTo>
                  <a:pt x="1327443" y="137934"/>
                </a:lnTo>
                <a:lnTo>
                  <a:pt x="1322755" y="112174"/>
                </a:lnTo>
                <a:lnTo>
                  <a:pt x="1327443" y="86414"/>
                </a:lnTo>
                <a:lnTo>
                  <a:pt x="1340410" y="66453"/>
                </a:lnTo>
                <a:lnTo>
                  <a:pt x="1360016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3" y="14805"/>
                </a:moveTo>
                <a:lnTo>
                  <a:pt x="332031" y="14805"/>
                </a:lnTo>
                <a:lnTo>
                  <a:pt x="309003" y="32068"/>
                </a:lnTo>
                <a:lnTo>
                  <a:pt x="291234" y="54716"/>
                </a:lnTo>
                <a:lnTo>
                  <a:pt x="279791" y="81781"/>
                </a:lnTo>
                <a:lnTo>
                  <a:pt x="275740" y="112289"/>
                </a:lnTo>
                <a:lnTo>
                  <a:pt x="284469" y="156445"/>
                </a:lnTo>
                <a:lnTo>
                  <a:pt x="308349" y="191974"/>
                </a:lnTo>
                <a:lnTo>
                  <a:pt x="343918" y="215655"/>
                </a:lnTo>
                <a:lnTo>
                  <a:pt x="387715" y="224265"/>
                </a:lnTo>
                <a:lnTo>
                  <a:pt x="389799" y="224265"/>
                </a:lnTo>
                <a:lnTo>
                  <a:pt x="391831" y="22407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1" y="192648"/>
                </a:lnTo>
                <a:lnTo>
                  <a:pt x="478981" y="176884"/>
                </a:lnTo>
                <a:lnTo>
                  <a:pt x="387705" y="176884"/>
                </a:lnTo>
                <a:lnTo>
                  <a:pt x="362824" y="172123"/>
                </a:lnTo>
                <a:lnTo>
                  <a:pt x="342765" y="158805"/>
                </a:lnTo>
                <a:lnTo>
                  <a:pt x="329376" y="138378"/>
                </a:lnTo>
                <a:lnTo>
                  <a:pt x="324503" y="112289"/>
                </a:lnTo>
                <a:lnTo>
                  <a:pt x="329376" y="86201"/>
                </a:lnTo>
                <a:lnTo>
                  <a:pt x="342765" y="65774"/>
                </a:lnTo>
                <a:lnTo>
                  <a:pt x="362824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5" y="32605"/>
                </a:lnTo>
                <a:lnTo>
                  <a:pt x="440453" y="14805"/>
                </a:lnTo>
                <a:close/>
              </a:path>
              <a:path w="1504950" h="225425" extrusionOk="0">
                <a:moveTo>
                  <a:pt x="0" y="170005"/>
                </a:moveTo>
                <a:lnTo>
                  <a:pt x="0" y="224244"/>
                </a:lnTo>
                <a:lnTo>
                  <a:pt x="40305" y="222396"/>
                </a:lnTo>
                <a:lnTo>
                  <a:pt x="69978" y="206474"/>
                </a:lnTo>
                <a:lnTo>
                  <a:pt x="88305" y="176013"/>
                </a:lnTo>
                <a:lnTo>
                  <a:pt x="89034" y="170724"/>
                </a:lnTo>
                <a:lnTo>
                  <a:pt x="15765" y="170724"/>
                </a:lnTo>
                <a:lnTo>
                  <a:pt x="0" y="170005"/>
                </a:lnTo>
                <a:close/>
              </a:path>
              <a:path w="1504950" h="225425" extrusionOk="0">
                <a:moveTo>
                  <a:pt x="214265" y="55705"/>
                </a:moveTo>
                <a:lnTo>
                  <a:pt x="156435" y="55705"/>
                </a:lnTo>
                <a:lnTo>
                  <a:pt x="156435" y="224244"/>
                </a:lnTo>
                <a:lnTo>
                  <a:pt x="214265" y="224244"/>
                </a:lnTo>
                <a:lnTo>
                  <a:pt x="214265" y="55705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23"/>
                </a:lnTo>
                <a:lnTo>
                  <a:pt x="557909" y="224223"/>
                </a:lnTo>
                <a:lnTo>
                  <a:pt x="615729" y="22424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44"/>
                </a:lnTo>
                <a:lnTo>
                  <a:pt x="797336" y="22424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44"/>
                </a:lnTo>
                <a:lnTo>
                  <a:pt x="1095778" y="22424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49" y="122488"/>
                </a:moveTo>
                <a:lnTo>
                  <a:pt x="1095778" y="122488"/>
                </a:lnTo>
                <a:lnTo>
                  <a:pt x="1177356" y="224244"/>
                </a:lnTo>
                <a:lnTo>
                  <a:pt x="1244590" y="224244"/>
                </a:lnTo>
                <a:lnTo>
                  <a:pt x="1161349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44"/>
                </a:lnTo>
                <a:lnTo>
                  <a:pt x="1504749" y="22424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15"/>
                </a:moveTo>
                <a:lnTo>
                  <a:pt x="1037957" y="115"/>
                </a:lnTo>
                <a:lnTo>
                  <a:pt x="1037957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49" y="122488"/>
                </a:lnTo>
                <a:lnTo>
                  <a:pt x="1151807" y="110823"/>
                </a:lnTo>
                <a:lnTo>
                  <a:pt x="1161650" y="98729"/>
                </a:lnTo>
                <a:lnTo>
                  <a:pt x="1095778" y="98729"/>
                </a:lnTo>
                <a:lnTo>
                  <a:pt x="1095778" y="115"/>
                </a:lnTo>
                <a:close/>
              </a:path>
              <a:path w="1504950" h="225425" extrusionOk="0">
                <a:moveTo>
                  <a:pt x="557909" y="0"/>
                </a:moveTo>
                <a:lnTo>
                  <a:pt x="557909" y="209899"/>
                </a:lnTo>
                <a:lnTo>
                  <a:pt x="615729" y="209899"/>
                </a:lnTo>
                <a:lnTo>
                  <a:pt x="615729" y="55705"/>
                </a:lnTo>
                <a:lnTo>
                  <a:pt x="692125" y="55705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15"/>
                </a:lnTo>
                <a:lnTo>
                  <a:pt x="557909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1" y="176884"/>
                </a:lnTo>
                <a:lnTo>
                  <a:pt x="484445" y="169976"/>
                </a:lnTo>
                <a:lnTo>
                  <a:pt x="496011" y="142863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65" y="115"/>
                </a:moveTo>
                <a:lnTo>
                  <a:pt x="36752" y="115"/>
                </a:lnTo>
                <a:lnTo>
                  <a:pt x="36752" y="127420"/>
                </a:lnTo>
                <a:lnTo>
                  <a:pt x="34351" y="149642"/>
                </a:lnTo>
                <a:lnTo>
                  <a:pt x="27285" y="164006"/>
                </a:lnTo>
                <a:lnTo>
                  <a:pt x="15765" y="170724"/>
                </a:lnTo>
                <a:lnTo>
                  <a:pt x="89034" y="170724"/>
                </a:lnTo>
                <a:lnTo>
                  <a:pt x="94573" y="130550"/>
                </a:lnTo>
                <a:lnTo>
                  <a:pt x="94573" y="55705"/>
                </a:lnTo>
                <a:lnTo>
                  <a:pt x="214265" y="55705"/>
                </a:lnTo>
                <a:lnTo>
                  <a:pt x="214265" y="14805"/>
                </a:lnTo>
                <a:lnTo>
                  <a:pt x="440453" y="14805"/>
                </a:lnTo>
                <a:lnTo>
                  <a:pt x="431583" y="8923"/>
                </a:lnTo>
                <a:lnTo>
                  <a:pt x="388622" y="492"/>
                </a:lnTo>
                <a:lnTo>
                  <a:pt x="214265" y="492"/>
                </a:lnTo>
                <a:lnTo>
                  <a:pt x="214265" y="115"/>
                </a:lnTo>
                <a:close/>
              </a:path>
              <a:path w="1504950" h="225425" extrusionOk="0">
                <a:moveTo>
                  <a:pt x="959154" y="115"/>
                </a:moveTo>
                <a:lnTo>
                  <a:pt x="916118" y="115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15"/>
                </a:lnTo>
                <a:close/>
              </a:path>
              <a:path w="1504950" h="225425" extrusionOk="0">
                <a:moveTo>
                  <a:pt x="1241909" y="115"/>
                </a:moveTo>
                <a:lnTo>
                  <a:pt x="1172875" y="115"/>
                </a:lnTo>
                <a:lnTo>
                  <a:pt x="1095778" y="98729"/>
                </a:lnTo>
                <a:lnTo>
                  <a:pt x="1161650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79" y="387"/>
                </a:lnTo>
                <a:lnTo>
                  <a:pt x="1241909" y="115"/>
                </a:lnTo>
                <a:close/>
              </a:path>
              <a:path w="1504950" h="225425" extrusionOk="0">
                <a:moveTo>
                  <a:pt x="1504749" y="115"/>
                </a:moveTo>
                <a:lnTo>
                  <a:pt x="1446929" y="115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15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58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15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22" y="492"/>
                </a:lnTo>
                <a:lnTo>
                  <a:pt x="387715" y="314"/>
                </a:lnTo>
                <a:close/>
              </a:path>
              <a:path w="1504950" h="225425" extrusionOk="0">
                <a:moveTo>
                  <a:pt x="810781" y="115"/>
                </a:moveTo>
                <a:lnTo>
                  <a:pt x="754312" y="115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7" name="Google Shape;27;p4"/>
          <p:cNvSpPr/>
          <p:nvPr/>
        </p:nvSpPr>
        <p:spPr>
          <a:xfrm>
            <a:off x="18574419" y="10284497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49" y="0"/>
                </a:moveTo>
                <a:lnTo>
                  <a:pt x="0" y="0"/>
                </a:lnTo>
                <a:lnTo>
                  <a:pt x="0" y="404239"/>
                </a:lnTo>
                <a:lnTo>
                  <a:pt x="404249" y="404239"/>
                </a:lnTo>
                <a:lnTo>
                  <a:pt x="404249" y="314283"/>
                </a:lnTo>
                <a:lnTo>
                  <a:pt x="331602" y="314283"/>
                </a:lnTo>
                <a:lnTo>
                  <a:pt x="322161" y="304954"/>
                </a:lnTo>
                <a:lnTo>
                  <a:pt x="248840" y="304954"/>
                </a:lnTo>
                <a:lnTo>
                  <a:pt x="209047" y="297268"/>
                </a:lnTo>
                <a:lnTo>
                  <a:pt x="70071" y="297268"/>
                </a:lnTo>
                <a:lnTo>
                  <a:pt x="70071" y="172570"/>
                </a:lnTo>
                <a:lnTo>
                  <a:pt x="148145" y="172570"/>
                </a:lnTo>
                <a:lnTo>
                  <a:pt x="150129" y="160014"/>
                </a:lnTo>
                <a:lnTo>
                  <a:pt x="155421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3" y="99350"/>
                </a:lnTo>
                <a:lnTo>
                  <a:pt x="248840" y="92520"/>
                </a:lnTo>
                <a:lnTo>
                  <a:pt x="404249" y="92520"/>
                </a:lnTo>
                <a:lnTo>
                  <a:pt x="404249" y="0"/>
                </a:lnTo>
                <a:close/>
              </a:path>
              <a:path w="404494" h="404495" extrusionOk="0">
                <a:moveTo>
                  <a:pt x="404249" y="92520"/>
                </a:moveTo>
                <a:lnTo>
                  <a:pt x="248840" y="92520"/>
                </a:lnTo>
                <a:lnTo>
                  <a:pt x="295304" y="101445"/>
                </a:lnTo>
                <a:lnTo>
                  <a:pt x="327699" y="125013"/>
                </a:lnTo>
                <a:lnTo>
                  <a:pt x="346818" y="158415"/>
                </a:lnTo>
                <a:lnTo>
                  <a:pt x="353455" y="196842"/>
                </a:lnTo>
                <a:lnTo>
                  <a:pt x="352462" y="214398"/>
                </a:lnTo>
                <a:lnTo>
                  <a:pt x="349010" y="231706"/>
                </a:lnTo>
                <a:lnTo>
                  <a:pt x="343044" y="248191"/>
                </a:lnTo>
                <a:lnTo>
                  <a:pt x="334513" y="263279"/>
                </a:lnTo>
                <a:lnTo>
                  <a:pt x="358701" y="287184"/>
                </a:lnTo>
                <a:lnTo>
                  <a:pt x="331602" y="314283"/>
                </a:lnTo>
                <a:lnTo>
                  <a:pt x="404249" y="314283"/>
                </a:lnTo>
                <a:lnTo>
                  <a:pt x="404249" y="92520"/>
                </a:lnTo>
                <a:close/>
              </a:path>
              <a:path w="404494" h="404495" extrusionOk="0">
                <a:moveTo>
                  <a:pt x="306828" y="289802"/>
                </a:moveTo>
                <a:lnTo>
                  <a:pt x="294490" y="296348"/>
                </a:lnTo>
                <a:lnTo>
                  <a:pt x="280677" y="301092"/>
                </a:lnTo>
                <a:lnTo>
                  <a:pt x="265443" y="303979"/>
                </a:lnTo>
                <a:lnTo>
                  <a:pt x="248840" y="304954"/>
                </a:lnTo>
                <a:lnTo>
                  <a:pt x="322161" y="304954"/>
                </a:lnTo>
                <a:lnTo>
                  <a:pt x="306828" y="289802"/>
                </a:lnTo>
                <a:close/>
              </a:path>
              <a:path w="404494" h="404495" extrusionOk="0">
                <a:moveTo>
                  <a:pt x="148145" y="172570"/>
                </a:moveTo>
                <a:lnTo>
                  <a:pt x="110352" y="172570"/>
                </a:lnTo>
                <a:lnTo>
                  <a:pt x="110352" y="297268"/>
                </a:lnTo>
                <a:lnTo>
                  <a:pt x="209047" y="297268"/>
                </a:lnTo>
                <a:lnTo>
                  <a:pt x="201881" y="295884"/>
                </a:lnTo>
                <a:lnTo>
                  <a:pt x="169290" y="271953"/>
                </a:lnTo>
                <a:lnTo>
                  <a:pt x="150250" y="238078"/>
                </a:lnTo>
                <a:lnTo>
                  <a:pt x="143943" y="199177"/>
                </a:lnTo>
                <a:lnTo>
                  <a:pt x="148145" y="172570"/>
                </a:lnTo>
                <a:close/>
              </a:path>
              <a:path w="404494" h="404495" extrusionOk="0">
                <a:moveTo>
                  <a:pt x="214063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21" y="150631"/>
                </a:lnTo>
                <a:lnTo>
                  <a:pt x="169400" y="125850"/>
                </a:lnTo>
                <a:lnTo>
                  <a:pt x="202167" y="101686"/>
                </a:lnTo>
                <a:lnTo>
                  <a:pt x="214063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8" name="Google Shape;28;p4"/>
          <p:cNvSpPr/>
          <p:nvPr/>
        </p:nvSpPr>
        <p:spPr>
          <a:xfrm>
            <a:off x="18756181" y="10411695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9" name="Google Shape;29;p4"/>
          <p:cNvSpPr/>
          <p:nvPr/>
        </p:nvSpPr>
        <p:spPr>
          <a:xfrm>
            <a:off x="18006111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0" name="Google Shape;30;p4"/>
          <p:cNvSpPr/>
          <p:nvPr/>
        </p:nvSpPr>
        <p:spPr>
          <a:xfrm>
            <a:off x="1808669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72" y="29318"/>
                </a:lnTo>
                <a:lnTo>
                  <a:pt x="32972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1" name="Google Shape;31;p4"/>
          <p:cNvSpPr/>
          <p:nvPr/>
        </p:nvSpPr>
        <p:spPr>
          <a:xfrm>
            <a:off x="18162672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2" name="Google Shape;32;p4"/>
          <p:cNvSpPr/>
          <p:nvPr/>
        </p:nvSpPr>
        <p:spPr>
          <a:xfrm>
            <a:off x="18237034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3" name="Google Shape;33;p4"/>
          <p:cNvSpPr/>
          <p:nvPr/>
        </p:nvSpPr>
        <p:spPr>
          <a:xfrm>
            <a:off x="18303003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1" y="52839"/>
                </a:lnTo>
                <a:lnTo>
                  <a:pt x="12500" y="49471"/>
                </a:lnTo>
                <a:lnTo>
                  <a:pt x="13357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57" y="47810"/>
                </a:lnTo>
                <a:lnTo>
                  <a:pt x="16225" y="42248"/>
                </a:lnTo>
                <a:lnTo>
                  <a:pt x="17580" y="30229"/>
                </a:lnTo>
                <a:lnTo>
                  <a:pt x="17580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4" name="Google Shape;34;p4"/>
          <p:cNvSpPr/>
          <p:nvPr/>
        </p:nvSpPr>
        <p:spPr>
          <a:xfrm>
            <a:off x="18383942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5" name="Google Shape;35;p4"/>
          <p:cNvSpPr/>
          <p:nvPr/>
        </p:nvSpPr>
        <p:spPr>
          <a:xfrm>
            <a:off x="18467816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78" y="46605"/>
                </a:lnTo>
                <a:lnTo>
                  <a:pt x="707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78" y="23077"/>
                </a:lnTo>
                <a:lnTo>
                  <a:pt x="707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6" name="Google Shape;36;p4"/>
          <p:cNvSpPr/>
          <p:nvPr/>
        </p:nvSpPr>
        <p:spPr>
          <a:xfrm>
            <a:off x="18537938" y="11170004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7716"/>
                </a:lnTo>
                <a:lnTo>
                  <a:pt x="16085" y="27716"/>
                </a:lnTo>
                <a:lnTo>
                  <a:pt x="14470" y="25894"/>
                </a:lnTo>
                <a:lnTo>
                  <a:pt x="16126" y="24072"/>
                </a:lnTo>
                <a:lnTo>
                  <a:pt x="7088" y="2407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85" y="27716"/>
                </a:moveTo>
                <a:lnTo>
                  <a:pt x="7088" y="27716"/>
                </a:lnTo>
                <a:lnTo>
                  <a:pt x="30082" y="53307"/>
                </a:lnTo>
                <a:lnTo>
                  <a:pt x="38763" y="53307"/>
                </a:lnTo>
                <a:lnTo>
                  <a:pt x="16085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72"/>
                </a:lnTo>
                <a:lnTo>
                  <a:pt x="16126" y="2407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7" name="Google Shape;37;p4"/>
          <p:cNvSpPr/>
          <p:nvPr/>
        </p:nvSpPr>
        <p:spPr>
          <a:xfrm>
            <a:off x="18602345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8" name="Google Shape;38;p4"/>
          <p:cNvSpPr/>
          <p:nvPr/>
        </p:nvSpPr>
        <p:spPr>
          <a:xfrm>
            <a:off x="18673231" y="11170006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90" y="46752"/>
                </a:moveTo>
                <a:lnTo>
                  <a:pt x="5790" y="53307"/>
                </a:lnTo>
                <a:lnTo>
                  <a:pt x="14397" y="53841"/>
                </a:lnTo>
                <a:lnTo>
                  <a:pt x="20261" y="49883"/>
                </a:lnTo>
                <a:lnTo>
                  <a:pt x="21324" y="47359"/>
                </a:lnTo>
                <a:lnTo>
                  <a:pt x="11737" y="47359"/>
                </a:lnTo>
                <a:lnTo>
                  <a:pt x="5790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51" y="38218"/>
                </a:lnTo>
                <a:lnTo>
                  <a:pt x="17507" y="39443"/>
                </a:lnTo>
                <a:lnTo>
                  <a:pt x="15151" y="45003"/>
                </a:lnTo>
                <a:lnTo>
                  <a:pt x="11737" y="47359"/>
                </a:lnTo>
                <a:lnTo>
                  <a:pt x="21324" y="47359"/>
                </a:lnTo>
                <a:lnTo>
                  <a:pt x="28443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14" y="0"/>
                </a:lnTo>
                <a:lnTo>
                  <a:pt x="21318" y="30459"/>
                </a:lnTo>
                <a:lnTo>
                  <a:pt x="28443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9" name="Google Shape;39;p4"/>
          <p:cNvSpPr/>
          <p:nvPr/>
        </p:nvSpPr>
        <p:spPr>
          <a:xfrm>
            <a:off x="18740141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0" name="Google Shape;40;p4"/>
          <p:cNvSpPr/>
          <p:nvPr/>
        </p:nvSpPr>
        <p:spPr>
          <a:xfrm>
            <a:off x="18818694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1" name="Google Shape;41;p4"/>
          <p:cNvSpPr/>
          <p:nvPr/>
        </p:nvSpPr>
        <p:spPr>
          <a:xfrm>
            <a:off x="18904755" y="11170002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307"/>
                </a:lnTo>
                <a:lnTo>
                  <a:pt x="29150" y="53307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74"/>
                </a:lnTo>
                <a:lnTo>
                  <a:pt x="35723" y="25674"/>
                </a:lnTo>
                <a:lnTo>
                  <a:pt x="29150" y="19046"/>
                </a:lnTo>
                <a:lnTo>
                  <a:pt x="7078" y="1904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3" y="25674"/>
                </a:moveTo>
                <a:lnTo>
                  <a:pt x="25192" y="25674"/>
                </a:lnTo>
                <a:lnTo>
                  <a:pt x="29538" y="30166"/>
                </a:lnTo>
                <a:lnTo>
                  <a:pt x="29538" y="42270"/>
                </a:lnTo>
                <a:lnTo>
                  <a:pt x="25192" y="46679"/>
                </a:lnTo>
                <a:lnTo>
                  <a:pt x="35788" y="46679"/>
                </a:lnTo>
                <a:lnTo>
                  <a:pt x="36543" y="45925"/>
                </a:lnTo>
                <a:lnTo>
                  <a:pt x="36543" y="26501"/>
                </a:lnTo>
                <a:lnTo>
                  <a:pt x="35723" y="2567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2" name="Google Shape;42;p4"/>
          <p:cNvSpPr/>
          <p:nvPr/>
        </p:nvSpPr>
        <p:spPr>
          <a:xfrm>
            <a:off x="1897860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83" y="29318"/>
                </a:lnTo>
                <a:lnTo>
                  <a:pt x="32983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83" y="0"/>
                </a:lnTo>
                <a:lnTo>
                  <a:pt x="32983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3" name="Google Shape;43;p4"/>
          <p:cNvSpPr/>
          <p:nvPr/>
        </p:nvSpPr>
        <p:spPr>
          <a:xfrm>
            <a:off x="19053848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4" name="Google Shape;44;p4"/>
          <p:cNvSpPr/>
          <p:nvPr/>
        </p:nvSpPr>
        <p:spPr>
          <a:xfrm>
            <a:off x="19133553" y="11170003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60" y="0"/>
                </a:moveTo>
                <a:lnTo>
                  <a:pt x="8910" y="0"/>
                </a:lnTo>
                <a:lnTo>
                  <a:pt x="1518" y="7392"/>
                </a:lnTo>
                <a:lnTo>
                  <a:pt x="151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60" y="32899"/>
                </a:lnTo>
                <a:lnTo>
                  <a:pt x="39360" y="26501"/>
                </a:lnTo>
                <a:lnTo>
                  <a:pt x="12858" y="26501"/>
                </a:lnTo>
                <a:lnTo>
                  <a:pt x="8523" y="22009"/>
                </a:lnTo>
                <a:lnTo>
                  <a:pt x="8523" y="11046"/>
                </a:lnTo>
                <a:lnTo>
                  <a:pt x="12858" y="6628"/>
                </a:lnTo>
                <a:lnTo>
                  <a:pt x="39360" y="6628"/>
                </a:lnTo>
                <a:lnTo>
                  <a:pt x="39360" y="0"/>
                </a:lnTo>
                <a:close/>
              </a:path>
              <a:path w="39369" h="53340" extrusionOk="0">
                <a:moveTo>
                  <a:pt x="3936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60" y="53307"/>
                </a:lnTo>
                <a:lnTo>
                  <a:pt x="39360" y="32899"/>
                </a:lnTo>
                <a:close/>
              </a:path>
              <a:path w="39369" h="53340" extrusionOk="0">
                <a:moveTo>
                  <a:pt x="3936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60" y="26501"/>
                </a:lnTo>
                <a:lnTo>
                  <a:pt x="3936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5" name="Google Shape;45;p4"/>
          <p:cNvSpPr/>
          <p:nvPr/>
        </p:nvSpPr>
        <p:spPr>
          <a:xfrm>
            <a:off x="19261152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6" name="Google Shape;46;p4"/>
          <p:cNvSpPr/>
          <p:nvPr/>
        </p:nvSpPr>
        <p:spPr>
          <a:xfrm>
            <a:off x="19341734" y="11170007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25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6701"/>
                </a:lnTo>
                <a:lnTo>
                  <a:pt x="29925" y="6701"/>
                </a:lnTo>
                <a:lnTo>
                  <a:pt x="299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7" name="Google Shape;47;p4"/>
          <p:cNvSpPr/>
          <p:nvPr/>
        </p:nvSpPr>
        <p:spPr>
          <a:xfrm>
            <a:off x="19407566" y="11170008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50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50" y="34271"/>
                </a:lnTo>
                <a:lnTo>
                  <a:pt x="35715" y="27632"/>
                </a:lnTo>
                <a:lnTo>
                  <a:pt x="7078" y="27632"/>
                </a:lnTo>
                <a:lnTo>
                  <a:pt x="7078" y="6628"/>
                </a:lnTo>
                <a:lnTo>
                  <a:pt x="35788" y="6628"/>
                </a:lnTo>
                <a:lnTo>
                  <a:pt x="29150" y="0"/>
                </a:lnTo>
                <a:close/>
              </a:path>
              <a:path w="36830" h="53340" extrusionOk="0">
                <a:moveTo>
                  <a:pt x="35788" y="6628"/>
                </a:moveTo>
                <a:lnTo>
                  <a:pt x="25192" y="6628"/>
                </a:lnTo>
                <a:lnTo>
                  <a:pt x="29538" y="11036"/>
                </a:lnTo>
                <a:lnTo>
                  <a:pt x="29538" y="23151"/>
                </a:lnTo>
                <a:lnTo>
                  <a:pt x="25192" y="27632"/>
                </a:lnTo>
                <a:lnTo>
                  <a:pt x="35715" y="27632"/>
                </a:lnTo>
                <a:lnTo>
                  <a:pt x="36543" y="26794"/>
                </a:lnTo>
                <a:lnTo>
                  <a:pt x="36543" y="7381"/>
                </a:lnTo>
                <a:lnTo>
                  <a:pt x="3578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8" name="Google Shape;48;p4"/>
          <p:cNvSpPr/>
          <p:nvPr/>
        </p:nvSpPr>
        <p:spPr>
          <a:xfrm>
            <a:off x="19470905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9" name="Google Shape;49;p4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1" name="Google Shape;51;p4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>
  <p:cSld name="Two Content">
    <p:bg>
      <p:bgPr>
        <a:solidFill>
          <a:schemeClr val="lt1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"/>
          <p:cNvSpPr/>
          <p:nvPr/>
        </p:nvSpPr>
        <p:spPr>
          <a:xfrm>
            <a:off x="0" y="10203564"/>
            <a:ext cx="20104100" cy="1105535"/>
          </a:xfrm>
          <a:custGeom>
            <a:avLst/>
            <a:gdLst/>
            <a:ahLst/>
            <a:cxnLst/>
            <a:rect l="l" t="t" r="r" b="b"/>
            <a:pathLst>
              <a:path w="20104100" h="1105534" extrusionOk="0">
                <a:moveTo>
                  <a:pt x="0" y="1104992"/>
                </a:moveTo>
                <a:lnTo>
                  <a:pt x="20104099" y="1104992"/>
                </a:lnTo>
                <a:lnTo>
                  <a:pt x="20104099" y="0"/>
                </a:lnTo>
                <a:lnTo>
                  <a:pt x="0" y="0"/>
                </a:lnTo>
                <a:lnTo>
                  <a:pt x="0" y="1104992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4" name="Google Shape;54;p5"/>
          <p:cNvSpPr/>
          <p:nvPr/>
        </p:nvSpPr>
        <p:spPr>
          <a:xfrm>
            <a:off x="18016258" y="10833403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34"/>
                </a:moveTo>
                <a:lnTo>
                  <a:pt x="929039" y="224234"/>
                </a:lnTo>
                <a:lnTo>
                  <a:pt x="929039" y="224809"/>
                </a:lnTo>
                <a:lnTo>
                  <a:pt x="1094029" y="224809"/>
                </a:lnTo>
                <a:lnTo>
                  <a:pt x="1094029" y="22423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1" y="157895"/>
                </a:lnTo>
                <a:lnTo>
                  <a:pt x="1297048" y="193363"/>
                </a:lnTo>
                <a:lnTo>
                  <a:pt x="1331697" y="216310"/>
                </a:lnTo>
                <a:lnTo>
                  <a:pt x="1373874" y="224464"/>
                </a:lnTo>
                <a:lnTo>
                  <a:pt x="1396824" y="223131"/>
                </a:lnTo>
                <a:lnTo>
                  <a:pt x="1416621" y="218688"/>
                </a:lnTo>
                <a:lnTo>
                  <a:pt x="1433309" y="210465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7" y="170796"/>
                </a:lnTo>
                <a:lnTo>
                  <a:pt x="1340414" y="157894"/>
                </a:lnTo>
                <a:lnTo>
                  <a:pt x="1327451" y="137934"/>
                </a:lnTo>
                <a:lnTo>
                  <a:pt x="1322766" y="112174"/>
                </a:lnTo>
                <a:lnTo>
                  <a:pt x="1327451" y="86414"/>
                </a:lnTo>
                <a:lnTo>
                  <a:pt x="1340415" y="66453"/>
                </a:lnTo>
                <a:lnTo>
                  <a:pt x="1360017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7" y="14805"/>
                </a:moveTo>
                <a:lnTo>
                  <a:pt x="332042" y="14805"/>
                </a:lnTo>
                <a:lnTo>
                  <a:pt x="309013" y="32066"/>
                </a:lnTo>
                <a:lnTo>
                  <a:pt x="291245" y="54712"/>
                </a:lnTo>
                <a:lnTo>
                  <a:pt x="279802" y="81776"/>
                </a:lnTo>
                <a:lnTo>
                  <a:pt x="275750" y="112289"/>
                </a:lnTo>
                <a:lnTo>
                  <a:pt x="284478" y="156445"/>
                </a:lnTo>
                <a:lnTo>
                  <a:pt x="308355" y="191974"/>
                </a:lnTo>
                <a:lnTo>
                  <a:pt x="343924" y="215655"/>
                </a:lnTo>
                <a:lnTo>
                  <a:pt x="387726" y="224265"/>
                </a:lnTo>
                <a:lnTo>
                  <a:pt x="389799" y="224265"/>
                </a:lnTo>
                <a:lnTo>
                  <a:pt x="391841" y="22406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6" y="192643"/>
                </a:lnTo>
                <a:lnTo>
                  <a:pt x="478982" y="176884"/>
                </a:lnTo>
                <a:lnTo>
                  <a:pt x="387705" y="176884"/>
                </a:lnTo>
                <a:lnTo>
                  <a:pt x="362825" y="172123"/>
                </a:lnTo>
                <a:lnTo>
                  <a:pt x="342770" y="158805"/>
                </a:lnTo>
                <a:lnTo>
                  <a:pt x="329385" y="138378"/>
                </a:lnTo>
                <a:lnTo>
                  <a:pt x="324513" y="112289"/>
                </a:lnTo>
                <a:lnTo>
                  <a:pt x="329385" y="86201"/>
                </a:lnTo>
                <a:lnTo>
                  <a:pt x="342770" y="65774"/>
                </a:lnTo>
                <a:lnTo>
                  <a:pt x="362825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7" y="32605"/>
                </a:lnTo>
                <a:lnTo>
                  <a:pt x="440457" y="14805"/>
                </a:lnTo>
                <a:close/>
              </a:path>
              <a:path w="1504950" h="225425" extrusionOk="0">
                <a:moveTo>
                  <a:pt x="0" y="169994"/>
                </a:moveTo>
                <a:lnTo>
                  <a:pt x="0" y="224234"/>
                </a:lnTo>
                <a:lnTo>
                  <a:pt x="40311" y="222391"/>
                </a:lnTo>
                <a:lnTo>
                  <a:pt x="69987" y="206472"/>
                </a:lnTo>
                <a:lnTo>
                  <a:pt x="88315" y="176013"/>
                </a:lnTo>
                <a:lnTo>
                  <a:pt x="89045" y="170718"/>
                </a:lnTo>
                <a:lnTo>
                  <a:pt x="15765" y="170718"/>
                </a:lnTo>
                <a:lnTo>
                  <a:pt x="0" y="169994"/>
                </a:lnTo>
                <a:close/>
              </a:path>
              <a:path w="1504950" h="225425" extrusionOk="0">
                <a:moveTo>
                  <a:pt x="214276" y="55694"/>
                </a:moveTo>
                <a:lnTo>
                  <a:pt x="156435" y="55694"/>
                </a:lnTo>
                <a:lnTo>
                  <a:pt x="156435" y="224234"/>
                </a:lnTo>
                <a:lnTo>
                  <a:pt x="214276" y="224234"/>
                </a:lnTo>
                <a:lnTo>
                  <a:pt x="214276" y="55694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13"/>
                </a:lnTo>
                <a:lnTo>
                  <a:pt x="557920" y="224213"/>
                </a:lnTo>
                <a:lnTo>
                  <a:pt x="615729" y="22423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34"/>
                </a:lnTo>
                <a:lnTo>
                  <a:pt x="797347" y="22423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34"/>
                </a:lnTo>
                <a:lnTo>
                  <a:pt x="1095778" y="22423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60" y="122488"/>
                </a:moveTo>
                <a:lnTo>
                  <a:pt x="1095778" y="122488"/>
                </a:lnTo>
                <a:lnTo>
                  <a:pt x="1177356" y="224234"/>
                </a:lnTo>
                <a:lnTo>
                  <a:pt x="1244590" y="224234"/>
                </a:lnTo>
                <a:lnTo>
                  <a:pt x="1161360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34"/>
                </a:lnTo>
                <a:lnTo>
                  <a:pt x="1504749" y="22423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04"/>
                </a:moveTo>
                <a:lnTo>
                  <a:pt x="1037968" y="104"/>
                </a:lnTo>
                <a:lnTo>
                  <a:pt x="1037968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60" y="122488"/>
                </a:lnTo>
                <a:lnTo>
                  <a:pt x="1151818" y="110823"/>
                </a:lnTo>
                <a:lnTo>
                  <a:pt x="1161659" y="98729"/>
                </a:lnTo>
                <a:lnTo>
                  <a:pt x="1095778" y="98729"/>
                </a:lnTo>
                <a:lnTo>
                  <a:pt x="1095778" y="104"/>
                </a:lnTo>
                <a:close/>
              </a:path>
              <a:path w="1504950" h="225425" extrusionOk="0">
                <a:moveTo>
                  <a:pt x="557920" y="0"/>
                </a:moveTo>
                <a:lnTo>
                  <a:pt x="557920" y="209899"/>
                </a:lnTo>
                <a:lnTo>
                  <a:pt x="615729" y="209899"/>
                </a:lnTo>
                <a:lnTo>
                  <a:pt x="615729" y="55694"/>
                </a:lnTo>
                <a:lnTo>
                  <a:pt x="692125" y="55694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04"/>
                </a:lnTo>
                <a:lnTo>
                  <a:pt x="557920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2" y="176884"/>
                </a:lnTo>
                <a:lnTo>
                  <a:pt x="484449" y="169972"/>
                </a:lnTo>
                <a:lnTo>
                  <a:pt x="496012" y="142862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76" y="104"/>
                </a:moveTo>
                <a:lnTo>
                  <a:pt x="36752" y="104"/>
                </a:lnTo>
                <a:lnTo>
                  <a:pt x="36752" y="127420"/>
                </a:lnTo>
                <a:lnTo>
                  <a:pt x="34351" y="149637"/>
                </a:lnTo>
                <a:lnTo>
                  <a:pt x="27285" y="164001"/>
                </a:lnTo>
                <a:lnTo>
                  <a:pt x="15765" y="170718"/>
                </a:lnTo>
                <a:lnTo>
                  <a:pt x="89045" y="170718"/>
                </a:lnTo>
                <a:lnTo>
                  <a:pt x="94583" y="130550"/>
                </a:lnTo>
                <a:lnTo>
                  <a:pt x="94583" y="55694"/>
                </a:lnTo>
                <a:lnTo>
                  <a:pt x="214276" y="55694"/>
                </a:lnTo>
                <a:lnTo>
                  <a:pt x="214276" y="14805"/>
                </a:lnTo>
                <a:lnTo>
                  <a:pt x="440457" y="14805"/>
                </a:lnTo>
                <a:lnTo>
                  <a:pt x="431587" y="8923"/>
                </a:lnTo>
                <a:lnTo>
                  <a:pt x="388633" y="492"/>
                </a:lnTo>
                <a:lnTo>
                  <a:pt x="214276" y="492"/>
                </a:lnTo>
                <a:lnTo>
                  <a:pt x="214276" y="104"/>
                </a:lnTo>
                <a:close/>
              </a:path>
              <a:path w="1504950" h="225425" extrusionOk="0">
                <a:moveTo>
                  <a:pt x="959154" y="104"/>
                </a:moveTo>
                <a:lnTo>
                  <a:pt x="916129" y="104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04"/>
                </a:lnTo>
                <a:close/>
              </a:path>
              <a:path w="1504950" h="225425" extrusionOk="0">
                <a:moveTo>
                  <a:pt x="1241909" y="104"/>
                </a:moveTo>
                <a:lnTo>
                  <a:pt x="1172875" y="104"/>
                </a:lnTo>
                <a:lnTo>
                  <a:pt x="1095778" y="98729"/>
                </a:lnTo>
                <a:lnTo>
                  <a:pt x="1161659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89" y="387"/>
                </a:lnTo>
                <a:lnTo>
                  <a:pt x="1241909" y="104"/>
                </a:lnTo>
                <a:close/>
              </a:path>
              <a:path w="1504950" h="225425" extrusionOk="0">
                <a:moveTo>
                  <a:pt x="1504749" y="104"/>
                </a:moveTo>
                <a:lnTo>
                  <a:pt x="1446929" y="104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04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69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26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33" y="492"/>
                </a:lnTo>
                <a:lnTo>
                  <a:pt x="387726" y="314"/>
                </a:lnTo>
                <a:close/>
              </a:path>
              <a:path w="1504950" h="225425" extrusionOk="0">
                <a:moveTo>
                  <a:pt x="810781" y="104"/>
                </a:moveTo>
                <a:lnTo>
                  <a:pt x="754312" y="104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5" name="Google Shape;55;p5"/>
          <p:cNvSpPr/>
          <p:nvPr/>
        </p:nvSpPr>
        <p:spPr>
          <a:xfrm>
            <a:off x="18574419" y="10288699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39" y="0"/>
                </a:moveTo>
                <a:lnTo>
                  <a:pt x="0" y="0"/>
                </a:lnTo>
                <a:lnTo>
                  <a:pt x="0" y="404239"/>
                </a:lnTo>
                <a:lnTo>
                  <a:pt x="404239" y="404239"/>
                </a:lnTo>
                <a:lnTo>
                  <a:pt x="404239" y="314273"/>
                </a:lnTo>
                <a:lnTo>
                  <a:pt x="331602" y="314273"/>
                </a:lnTo>
                <a:lnTo>
                  <a:pt x="322161" y="304943"/>
                </a:lnTo>
                <a:lnTo>
                  <a:pt x="248840" y="304943"/>
                </a:lnTo>
                <a:lnTo>
                  <a:pt x="209047" y="297257"/>
                </a:lnTo>
                <a:lnTo>
                  <a:pt x="70060" y="297257"/>
                </a:lnTo>
                <a:lnTo>
                  <a:pt x="70060" y="172560"/>
                </a:lnTo>
                <a:lnTo>
                  <a:pt x="148140" y="172560"/>
                </a:lnTo>
                <a:lnTo>
                  <a:pt x="150124" y="160009"/>
                </a:lnTo>
                <a:lnTo>
                  <a:pt x="155416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2" y="99350"/>
                </a:lnTo>
                <a:lnTo>
                  <a:pt x="248840" y="92520"/>
                </a:lnTo>
                <a:lnTo>
                  <a:pt x="404239" y="92520"/>
                </a:lnTo>
                <a:lnTo>
                  <a:pt x="404239" y="0"/>
                </a:lnTo>
                <a:close/>
              </a:path>
              <a:path w="404494" h="404495" extrusionOk="0">
                <a:moveTo>
                  <a:pt x="404239" y="92520"/>
                </a:moveTo>
                <a:lnTo>
                  <a:pt x="248840" y="92520"/>
                </a:lnTo>
                <a:lnTo>
                  <a:pt x="295304" y="101443"/>
                </a:lnTo>
                <a:lnTo>
                  <a:pt x="327699" y="125009"/>
                </a:lnTo>
                <a:lnTo>
                  <a:pt x="346818" y="158410"/>
                </a:lnTo>
                <a:lnTo>
                  <a:pt x="353455" y="196842"/>
                </a:lnTo>
                <a:lnTo>
                  <a:pt x="352462" y="214392"/>
                </a:lnTo>
                <a:lnTo>
                  <a:pt x="349010" y="231698"/>
                </a:lnTo>
                <a:lnTo>
                  <a:pt x="343044" y="248185"/>
                </a:lnTo>
                <a:lnTo>
                  <a:pt x="334513" y="263279"/>
                </a:lnTo>
                <a:lnTo>
                  <a:pt x="358701" y="287174"/>
                </a:lnTo>
                <a:lnTo>
                  <a:pt x="331602" y="314273"/>
                </a:lnTo>
                <a:lnTo>
                  <a:pt x="404239" y="314273"/>
                </a:lnTo>
                <a:lnTo>
                  <a:pt x="404239" y="92520"/>
                </a:lnTo>
                <a:close/>
              </a:path>
              <a:path w="404494" h="404495" extrusionOk="0">
                <a:moveTo>
                  <a:pt x="306828" y="289792"/>
                </a:moveTo>
                <a:lnTo>
                  <a:pt x="294490" y="296338"/>
                </a:lnTo>
                <a:lnTo>
                  <a:pt x="280677" y="301082"/>
                </a:lnTo>
                <a:lnTo>
                  <a:pt x="265443" y="303969"/>
                </a:lnTo>
                <a:lnTo>
                  <a:pt x="248840" y="304943"/>
                </a:lnTo>
                <a:lnTo>
                  <a:pt x="322161" y="304943"/>
                </a:lnTo>
                <a:lnTo>
                  <a:pt x="306828" y="289792"/>
                </a:lnTo>
                <a:close/>
              </a:path>
              <a:path w="404494" h="404495" extrusionOk="0">
                <a:moveTo>
                  <a:pt x="148140" y="172560"/>
                </a:moveTo>
                <a:lnTo>
                  <a:pt x="110352" y="172560"/>
                </a:lnTo>
                <a:lnTo>
                  <a:pt x="110352" y="297257"/>
                </a:lnTo>
                <a:lnTo>
                  <a:pt x="209047" y="297257"/>
                </a:lnTo>
                <a:lnTo>
                  <a:pt x="201881" y="295874"/>
                </a:lnTo>
                <a:lnTo>
                  <a:pt x="169289" y="271943"/>
                </a:lnTo>
                <a:lnTo>
                  <a:pt x="150245" y="238068"/>
                </a:lnTo>
                <a:lnTo>
                  <a:pt x="143932" y="199166"/>
                </a:lnTo>
                <a:lnTo>
                  <a:pt x="148140" y="172560"/>
                </a:lnTo>
                <a:close/>
              </a:path>
              <a:path w="404494" h="404495" extrusionOk="0">
                <a:moveTo>
                  <a:pt x="214062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16" y="150631"/>
                </a:lnTo>
                <a:lnTo>
                  <a:pt x="169399" y="125849"/>
                </a:lnTo>
                <a:lnTo>
                  <a:pt x="202167" y="101686"/>
                </a:lnTo>
                <a:lnTo>
                  <a:pt x="214062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6" name="Google Shape;56;p5"/>
          <p:cNvSpPr/>
          <p:nvPr/>
        </p:nvSpPr>
        <p:spPr>
          <a:xfrm>
            <a:off x="18756181" y="10415892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7" name="Google Shape;57;p5"/>
          <p:cNvSpPr/>
          <p:nvPr/>
        </p:nvSpPr>
        <p:spPr>
          <a:xfrm>
            <a:off x="18006122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8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8" name="Google Shape;58;p5"/>
          <p:cNvSpPr/>
          <p:nvPr/>
        </p:nvSpPr>
        <p:spPr>
          <a:xfrm>
            <a:off x="18086705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62" y="29318"/>
                </a:lnTo>
                <a:lnTo>
                  <a:pt x="3296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62" y="0"/>
                </a:lnTo>
                <a:lnTo>
                  <a:pt x="3296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9" name="Google Shape;59;p5"/>
          <p:cNvSpPr/>
          <p:nvPr/>
        </p:nvSpPr>
        <p:spPr>
          <a:xfrm>
            <a:off x="18162672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0" name="Google Shape;60;p5"/>
          <p:cNvSpPr/>
          <p:nvPr/>
        </p:nvSpPr>
        <p:spPr>
          <a:xfrm>
            <a:off x="18237034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1" name="Google Shape;61;p5"/>
          <p:cNvSpPr/>
          <p:nvPr/>
        </p:nvSpPr>
        <p:spPr>
          <a:xfrm>
            <a:off x="18303003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2" name="Google Shape;62;p5"/>
          <p:cNvSpPr/>
          <p:nvPr/>
        </p:nvSpPr>
        <p:spPr>
          <a:xfrm>
            <a:off x="18383942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3" name="Google Shape;63;p5"/>
          <p:cNvSpPr/>
          <p:nvPr/>
        </p:nvSpPr>
        <p:spPr>
          <a:xfrm>
            <a:off x="18467816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4" name="Google Shape;64;p5"/>
          <p:cNvSpPr/>
          <p:nvPr/>
        </p:nvSpPr>
        <p:spPr>
          <a:xfrm>
            <a:off x="18537938" y="11174207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7088" y="53296"/>
                </a:lnTo>
                <a:lnTo>
                  <a:pt x="7088" y="27716"/>
                </a:lnTo>
                <a:lnTo>
                  <a:pt x="16093" y="27716"/>
                </a:lnTo>
                <a:lnTo>
                  <a:pt x="14470" y="25884"/>
                </a:lnTo>
                <a:lnTo>
                  <a:pt x="16126" y="24062"/>
                </a:lnTo>
                <a:lnTo>
                  <a:pt x="7088" y="2406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93" y="27716"/>
                </a:moveTo>
                <a:lnTo>
                  <a:pt x="7088" y="27716"/>
                </a:lnTo>
                <a:lnTo>
                  <a:pt x="30082" y="53296"/>
                </a:lnTo>
                <a:lnTo>
                  <a:pt x="38752" y="53296"/>
                </a:lnTo>
                <a:lnTo>
                  <a:pt x="16093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62"/>
                </a:lnTo>
                <a:lnTo>
                  <a:pt x="16126" y="2406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5" name="Google Shape;65;p5"/>
          <p:cNvSpPr/>
          <p:nvPr/>
        </p:nvSpPr>
        <p:spPr>
          <a:xfrm>
            <a:off x="18602334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85" y="6701"/>
                </a:lnTo>
                <a:lnTo>
                  <a:pt x="15685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59" y="0"/>
                </a:moveTo>
                <a:lnTo>
                  <a:pt x="0" y="0"/>
                </a:lnTo>
                <a:lnTo>
                  <a:pt x="0" y="6701"/>
                </a:lnTo>
                <a:lnTo>
                  <a:pt x="38459" y="6701"/>
                </a:lnTo>
                <a:lnTo>
                  <a:pt x="3845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6" name="Google Shape;66;p5"/>
          <p:cNvSpPr/>
          <p:nvPr/>
        </p:nvSpPr>
        <p:spPr>
          <a:xfrm>
            <a:off x="18673231" y="11174203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79" y="46752"/>
                </a:moveTo>
                <a:lnTo>
                  <a:pt x="5779" y="53296"/>
                </a:lnTo>
                <a:lnTo>
                  <a:pt x="14397" y="53841"/>
                </a:lnTo>
                <a:lnTo>
                  <a:pt x="20250" y="49872"/>
                </a:lnTo>
                <a:lnTo>
                  <a:pt x="21310" y="47359"/>
                </a:lnTo>
                <a:lnTo>
                  <a:pt x="11737" y="47359"/>
                </a:lnTo>
                <a:lnTo>
                  <a:pt x="5779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41" y="38218"/>
                </a:lnTo>
                <a:lnTo>
                  <a:pt x="15151" y="45003"/>
                </a:lnTo>
                <a:lnTo>
                  <a:pt x="11737" y="47359"/>
                </a:lnTo>
                <a:lnTo>
                  <a:pt x="21310" y="47359"/>
                </a:lnTo>
                <a:lnTo>
                  <a:pt x="28434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03" y="0"/>
                </a:lnTo>
                <a:lnTo>
                  <a:pt x="21318" y="30459"/>
                </a:lnTo>
                <a:lnTo>
                  <a:pt x="28434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7" name="Google Shape;67;p5"/>
          <p:cNvSpPr/>
          <p:nvPr/>
        </p:nvSpPr>
        <p:spPr>
          <a:xfrm>
            <a:off x="18740141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8" name="Google Shape;68;p5"/>
          <p:cNvSpPr/>
          <p:nvPr/>
        </p:nvSpPr>
        <p:spPr>
          <a:xfrm>
            <a:off x="18818694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28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16" y="6701"/>
                </a:lnTo>
                <a:lnTo>
                  <a:pt x="3861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12" y="0"/>
                </a:lnTo>
                <a:lnTo>
                  <a:pt x="10512" y="44312"/>
                </a:lnTo>
                <a:lnTo>
                  <a:pt x="6628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9" name="Google Shape;69;p5"/>
          <p:cNvSpPr/>
          <p:nvPr/>
        </p:nvSpPr>
        <p:spPr>
          <a:xfrm>
            <a:off x="18904755" y="11174203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29161" y="53296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64"/>
                </a:lnTo>
                <a:lnTo>
                  <a:pt x="35724" y="25664"/>
                </a:lnTo>
                <a:lnTo>
                  <a:pt x="29161" y="19036"/>
                </a:lnTo>
                <a:lnTo>
                  <a:pt x="7078" y="1903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4" y="25664"/>
                </a:moveTo>
                <a:lnTo>
                  <a:pt x="25203" y="25664"/>
                </a:lnTo>
                <a:lnTo>
                  <a:pt x="29538" y="30156"/>
                </a:lnTo>
                <a:lnTo>
                  <a:pt x="29538" y="42260"/>
                </a:lnTo>
                <a:lnTo>
                  <a:pt x="25203" y="46679"/>
                </a:lnTo>
                <a:lnTo>
                  <a:pt x="35788" y="46679"/>
                </a:lnTo>
                <a:lnTo>
                  <a:pt x="36553" y="45914"/>
                </a:lnTo>
                <a:lnTo>
                  <a:pt x="36553" y="26501"/>
                </a:lnTo>
                <a:lnTo>
                  <a:pt x="35724" y="256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0" name="Google Shape;70;p5"/>
          <p:cNvSpPr/>
          <p:nvPr/>
        </p:nvSpPr>
        <p:spPr>
          <a:xfrm>
            <a:off x="18978616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72" y="29318"/>
                </a:lnTo>
                <a:lnTo>
                  <a:pt x="3297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1" name="Google Shape;71;p5"/>
          <p:cNvSpPr/>
          <p:nvPr/>
        </p:nvSpPr>
        <p:spPr>
          <a:xfrm>
            <a:off x="19053848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2" name="Google Shape;72;p5"/>
          <p:cNvSpPr/>
          <p:nvPr/>
        </p:nvSpPr>
        <p:spPr>
          <a:xfrm>
            <a:off x="19133553" y="11174200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70" y="0"/>
                </a:moveTo>
                <a:lnTo>
                  <a:pt x="8910" y="0"/>
                </a:lnTo>
                <a:lnTo>
                  <a:pt x="1528" y="7381"/>
                </a:lnTo>
                <a:lnTo>
                  <a:pt x="152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70" y="32899"/>
                </a:lnTo>
                <a:lnTo>
                  <a:pt x="39370" y="26501"/>
                </a:lnTo>
                <a:lnTo>
                  <a:pt x="12868" y="26501"/>
                </a:lnTo>
                <a:lnTo>
                  <a:pt x="8533" y="22009"/>
                </a:lnTo>
                <a:lnTo>
                  <a:pt x="8533" y="11046"/>
                </a:lnTo>
                <a:lnTo>
                  <a:pt x="12868" y="6628"/>
                </a:lnTo>
                <a:lnTo>
                  <a:pt x="39370" y="6628"/>
                </a:lnTo>
                <a:lnTo>
                  <a:pt x="39370" y="0"/>
                </a:lnTo>
                <a:close/>
              </a:path>
              <a:path w="39369" h="53340" extrusionOk="0">
                <a:moveTo>
                  <a:pt x="3937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70" y="53307"/>
                </a:lnTo>
                <a:lnTo>
                  <a:pt x="39370" y="32899"/>
                </a:lnTo>
                <a:close/>
              </a:path>
              <a:path w="39369" h="53340" extrusionOk="0">
                <a:moveTo>
                  <a:pt x="3937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70" y="26501"/>
                </a:lnTo>
                <a:lnTo>
                  <a:pt x="3937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3" name="Google Shape;73;p5"/>
          <p:cNvSpPr/>
          <p:nvPr/>
        </p:nvSpPr>
        <p:spPr>
          <a:xfrm>
            <a:off x="19261163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78" y="39820"/>
                </a:lnTo>
                <a:lnTo>
                  <a:pt x="707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7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4" name="Google Shape;74;p5"/>
          <p:cNvSpPr/>
          <p:nvPr/>
        </p:nvSpPr>
        <p:spPr>
          <a:xfrm>
            <a:off x="19341745" y="11174205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15" y="0"/>
                </a:moveTo>
                <a:lnTo>
                  <a:pt x="0" y="0"/>
                </a:lnTo>
                <a:lnTo>
                  <a:pt x="0" y="53296"/>
                </a:lnTo>
                <a:lnTo>
                  <a:pt x="7067" y="53296"/>
                </a:lnTo>
                <a:lnTo>
                  <a:pt x="7067" y="6701"/>
                </a:lnTo>
                <a:lnTo>
                  <a:pt x="29915" y="6701"/>
                </a:lnTo>
                <a:lnTo>
                  <a:pt x="299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5" name="Google Shape;75;p5"/>
          <p:cNvSpPr/>
          <p:nvPr/>
        </p:nvSpPr>
        <p:spPr>
          <a:xfrm>
            <a:off x="19407566" y="11174200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61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61" y="34271"/>
                </a:lnTo>
                <a:lnTo>
                  <a:pt x="35724" y="27643"/>
                </a:lnTo>
                <a:lnTo>
                  <a:pt x="7078" y="27643"/>
                </a:lnTo>
                <a:lnTo>
                  <a:pt x="7078" y="6628"/>
                </a:lnTo>
                <a:lnTo>
                  <a:pt x="35798" y="6628"/>
                </a:lnTo>
                <a:lnTo>
                  <a:pt x="29161" y="0"/>
                </a:lnTo>
                <a:close/>
              </a:path>
              <a:path w="36830" h="53340" extrusionOk="0">
                <a:moveTo>
                  <a:pt x="35798" y="6628"/>
                </a:moveTo>
                <a:lnTo>
                  <a:pt x="25203" y="6628"/>
                </a:lnTo>
                <a:lnTo>
                  <a:pt x="29538" y="11046"/>
                </a:lnTo>
                <a:lnTo>
                  <a:pt x="29538" y="23151"/>
                </a:lnTo>
                <a:lnTo>
                  <a:pt x="25203" y="27643"/>
                </a:lnTo>
                <a:lnTo>
                  <a:pt x="35724" y="27643"/>
                </a:lnTo>
                <a:lnTo>
                  <a:pt x="36553" y="26805"/>
                </a:lnTo>
                <a:lnTo>
                  <a:pt x="36553" y="7381"/>
                </a:lnTo>
                <a:lnTo>
                  <a:pt x="3579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6" name="Google Shape;76;p5"/>
          <p:cNvSpPr/>
          <p:nvPr/>
        </p:nvSpPr>
        <p:spPr>
          <a:xfrm>
            <a:off x="19470905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6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5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7" name="Google Shape;77;p5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8" name="Google Shape;78;p5"/>
          <p:cNvSpPr txBox="1">
            <a:spLocks noGrp="1"/>
          </p:cNvSpPr>
          <p:nvPr>
            <p:ph type="body" idx="1"/>
          </p:nvPr>
        </p:nvSpPr>
        <p:spPr>
          <a:xfrm>
            <a:off x="1473474" y="2268905"/>
            <a:ext cx="8682355" cy="7564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2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1" name="Google Shape;81;p5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2" name="Google Shape;82;p5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bin"/><Relationship Id="rId4" Type="http://schemas.openxmlformats.org/officeDocument/2006/relationships/image" Target="../media/image4.png"/><Relationship Id="rId9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2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audio1.bin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audio" Target="../media/audio1.bin"/><Relationship Id="rId5" Type="http://schemas.openxmlformats.org/officeDocument/2006/relationships/image" Target="../media/image4.png"/><Relationship Id="rId10" Type="http://schemas.openxmlformats.org/officeDocument/2006/relationships/image" Target="../media/image13.jpeg"/><Relationship Id="rId4" Type="http://schemas.openxmlformats.org/officeDocument/2006/relationships/image" Target="../media/image9.png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4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bin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5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bin"/><Relationship Id="rId4" Type="http://schemas.openxmlformats.org/officeDocument/2006/relationships/image" Target="../media/image4.png"/><Relationship Id="rId9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7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bin"/><Relationship Id="rId5" Type="http://schemas.openxmlformats.org/officeDocument/2006/relationships/image" Target="../media/image5.png"/><Relationship Id="rId10" Type="http://schemas.openxmlformats.org/officeDocument/2006/relationships/image" Target="../media/image18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9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20104100" cy="11450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14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78574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algn="ctr" fontAlgn="base"/>
            <a:r>
              <a:rPr lang="en-US" sz="8000" i="1" dirty="0">
                <a:latin typeface="Corbel" panose="020B0503020204020204" pitchFamily="34" charset="0"/>
              </a:rPr>
              <a:t>Afraid of all of You </a:t>
            </a:r>
            <a:endParaRPr lang="en-US" sz="8000" i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300" dirty="0" smtClean="0">
                <a:latin typeface="Corbel" panose="020B0503020204020204" pitchFamily="34" charset="0"/>
              </a:rPr>
              <a:t>В </a:t>
            </a:r>
            <a:r>
              <a:rPr lang="ru-RU" sz="6300" dirty="0">
                <a:latin typeface="Corbel" panose="020B0503020204020204" pitchFamily="34" charset="0"/>
              </a:rPr>
              <a:t>страхе перед всеми вами – так переводится </a:t>
            </a:r>
            <a:r>
              <a:rPr lang="ru-RU" sz="6300" dirty="0" smtClean="0">
                <a:latin typeface="Corbel" panose="020B0503020204020204" pitchFamily="34" charset="0"/>
              </a:rPr>
              <a:t>часть</a:t>
            </a:r>
            <a:endParaRPr lang="en-US" sz="63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300" dirty="0" smtClean="0">
                <a:latin typeface="Corbel" panose="020B0503020204020204" pitchFamily="34" charset="0"/>
              </a:rPr>
              <a:t>надписи </a:t>
            </a:r>
            <a:r>
              <a:rPr lang="ru-RU" sz="6300" dirty="0">
                <a:latin typeface="Corbel" panose="020B0503020204020204" pitchFamily="34" charset="0"/>
              </a:rPr>
              <a:t>на постере о </a:t>
            </a:r>
            <a:r>
              <a:rPr lang="ru-RU" sz="6300" dirty="0" err="1">
                <a:latin typeface="Corbel" panose="020B0503020204020204" pitchFamily="34" charset="0"/>
              </a:rPr>
              <a:t>кибербуллинге</a:t>
            </a:r>
            <a:r>
              <a:rPr lang="ru-RU" sz="6300" dirty="0">
                <a:latin typeface="Corbel" panose="020B0503020204020204" pitchFamily="34" charset="0"/>
              </a:rPr>
              <a:t>. </a:t>
            </a:r>
            <a:r>
              <a:rPr lang="ru-RU" sz="6300" b="1" dirty="0">
                <a:latin typeface="Corbel" panose="020B0503020204020204" pitchFamily="34" charset="0"/>
              </a:rPr>
              <a:t>Какие 4 </a:t>
            </a:r>
            <a:r>
              <a:rPr lang="ru-RU" sz="6300" b="1" dirty="0" smtClean="0">
                <a:latin typeface="Corbel" panose="020B0503020204020204" pitchFamily="34" charset="0"/>
              </a:rPr>
              <a:t>буквы</a:t>
            </a:r>
            <a:endParaRPr lang="en-US" sz="63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300" b="1" dirty="0" smtClean="0">
                <a:latin typeface="Corbel" panose="020B0503020204020204" pitchFamily="34" charset="0"/>
              </a:rPr>
              <a:t>добавлены </a:t>
            </a:r>
            <a:r>
              <a:rPr lang="ru-RU" sz="6300" b="1" dirty="0">
                <a:latin typeface="Corbel" panose="020B0503020204020204" pitchFamily="34" charset="0"/>
              </a:rPr>
              <a:t>к этой надписи мелким </a:t>
            </a:r>
            <a:r>
              <a:rPr lang="ru-RU" sz="6300" b="1" dirty="0" smtClean="0">
                <a:latin typeface="Corbel" panose="020B0503020204020204" pitchFamily="34" charset="0"/>
              </a:rPr>
              <a:t>шрифтом?</a:t>
            </a:r>
            <a:endParaRPr lang="en-US" sz="6300" b="1" dirty="0">
              <a:latin typeface="Corbel" panose="020B0503020204020204" pitchFamily="34" charset="0"/>
            </a:endParaRPr>
          </a:p>
          <a:p>
            <a:pPr fontAlgn="base"/>
            <a:r>
              <a:rPr lang="en-US" sz="6300" dirty="0" smtClean="0">
                <a:latin typeface="Corbel" panose="020B0503020204020204" pitchFamily="34" charset="0"/>
              </a:rPr>
              <a:t>Cu </a:t>
            </a:r>
            <a:r>
              <a:rPr lang="en-US" sz="6300" dirty="0" err="1">
                <a:latin typeface="Corbel" panose="020B0503020204020204" pitchFamily="34" charset="0"/>
              </a:rPr>
              <a:t>frică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față</a:t>
            </a:r>
            <a:r>
              <a:rPr lang="en-US" sz="6300" dirty="0">
                <a:latin typeface="Corbel" panose="020B0503020204020204" pitchFamily="34" charset="0"/>
              </a:rPr>
              <a:t> de </a:t>
            </a:r>
            <a:r>
              <a:rPr lang="en-US" sz="6300" dirty="0" err="1">
                <a:latin typeface="Corbel" panose="020B0503020204020204" pitchFamily="34" charset="0"/>
              </a:rPr>
              <a:t>toți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voi</a:t>
            </a:r>
            <a:r>
              <a:rPr lang="en-US" sz="6300" dirty="0">
                <a:latin typeface="Corbel" panose="020B0503020204020204" pitchFamily="34" charset="0"/>
              </a:rPr>
              <a:t> - </a:t>
            </a:r>
            <a:r>
              <a:rPr lang="en-US" sz="6300" dirty="0" err="1">
                <a:latin typeface="Corbel" panose="020B0503020204020204" pitchFamily="34" charset="0"/>
              </a:rPr>
              <a:t>astfel</a:t>
            </a:r>
            <a:r>
              <a:rPr lang="en-US" sz="6300" dirty="0">
                <a:latin typeface="Corbel" panose="020B0503020204020204" pitchFamily="34" charset="0"/>
              </a:rPr>
              <a:t> se traduce </a:t>
            </a:r>
            <a:r>
              <a:rPr lang="en-US" sz="6300" dirty="0" err="1">
                <a:latin typeface="Corbel" panose="020B0503020204020204" pitchFamily="34" charset="0"/>
              </a:rPr>
              <a:t>acest</a:t>
            </a:r>
            <a:r>
              <a:rPr lang="en-US" sz="6300" dirty="0">
                <a:latin typeface="Corbel" panose="020B0503020204020204" pitchFamily="34" charset="0"/>
              </a:rPr>
              <a:t> fragment </a:t>
            </a:r>
            <a:endParaRPr lang="x-none" sz="63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300" dirty="0" smtClean="0">
                <a:latin typeface="Corbel" panose="020B0503020204020204" pitchFamily="34" charset="0"/>
              </a:rPr>
              <a:t>al</a:t>
            </a:r>
            <a:r>
              <a:rPr lang="x-none" sz="6300" dirty="0" smtClean="0">
                <a:latin typeface="Corbel" panose="020B0503020204020204" pitchFamily="34" charset="0"/>
              </a:rPr>
              <a:t> </a:t>
            </a:r>
            <a:r>
              <a:rPr lang="en-US" sz="6300" dirty="0" err="1" smtClean="0">
                <a:latin typeface="Corbel" panose="020B0503020204020204" pitchFamily="34" charset="0"/>
              </a:rPr>
              <a:t>unui</a:t>
            </a:r>
            <a:r>
              <a:rPr lang="en-US" sz="6300" dirty="0" smtClean="0">
                <a:latin typeface="Corbel" panose="020B0503020204020204" pitchFamily="34" charset="0"/>
              </a:rPr>
              <a:t> </a:t>
            </a:r>
            <a:r>
              <a:rPr lang="en-US" sz="6300" dirty="0">
                <a:latin typeface="Corbel" panose="020B0503020204020204" pitchFamily="34" charset="0"/>
              </a:rPr>
              <a:t>poster </a:t>
            </a:r>
            <a:r>
              <a:rPr lang="en-US" sz="6300" dirty="0" err="1">
                <a:latin typeface="Corbel" panose="020B0503020204020204" pitchFamily="34" charset="0"/>
              </a:rPr>
              <a:t>despre</a:t>
            </a:r>
            <a:r>
              <a:rPr lang="en-US" sz="6300" dirty="0">
                <a:latin typeface="Corbel" panose="020B0503020204020204" pitchFamily="34" charset="0"/>
              </a:rPr>
              <a:t> cyberbullying. </a:t>
            </a:r>
            <a:r>
              <a:rPr lang="en-US" sz="6300" b="1" dirty="0">
                <a:latin typeface="Corbel" panose="020B0503020204020204" pitchFamily="34" charset="0"/>
              </a:rPr>
              <a:t>Care 4 </a:t>
            </a:r>
            <a:r>
              <a:rPr lang="en-US" sz="6300" b="1" dirty="0" err="1">
                <a:latin typeface="Corbel" panose="020B0503020204020204" pitchFamily="34" charset="0"/>
              </a:rPr>
              <a:t>litere</a:t>
            </a:r>
            <a:r>
              <a:rPr lang="en-US" sz="6300" b="1" dirty="0">
                <a:latin typeface="Corbel" panose="020B0503020204020204" pitchFamily="34" charset="0"/>
              </a:rPr>
              <a:t> </a:t>
            </a:r>
            <a:r>
              <a:rPr lang="en-US" sz="6300" b="1" dirty="0" err="1">
                <a:latin typeface="Corbel" panose="020B0503020204020204" pitchFamily="34" charset="0"/>
              </a:rPr>
              <a:t>mici</a:t>
            </a:r>
            <a:r>
              <a:rPr lang="en-US" sz="6300" b="1" dirty="0">
                <a:latin typeface="Corbel" panose="020B0503020204020204" pitchFamily="34" charset="0"/>
              </a:rPr>
              <a:t> </a:t>
            </a:r>
            <a:r>
              <a:rPr lang="en-US" sz="6300" b="1" dirty="0" err="1" smtClean="0">
                <a:latin typeface="Corbel" panose="020B0503020204020204" pitchFamily="34" charset="0"/>
              </a:rPr>
              <a:t>sunt</a:t>
            </a:r>
            <a:endParaRPr lang="en-US" sz="6300" b="1" dirty="0">
              <a:latin typeface="Corbel" panose="020B0503020204020204" pitchFamily="34" charset="0"/>
            </a:endParaRPr>
          </a:p>
          <a:p>
            <a:pPr fontAlgn="base"/>
            <a:r>
              <a:rPr lang="en-US" sz="6300" b="1" dirty="0" err="1" smtClean="0">
                <a:latin typeface="Corbel" panose="020B0503020204020204" pitchFamily="34" charset="0"/>
              </a:rPr>
              <a:t>adăugate</a:t>
            </a:r>
            <a:r>
              <a:rPr lang="en-US" sz="6300" b="1" dirty="0" smtClean="0">
                <a:latin typeface="Corbel" panose="020B0503020204020204" pitchFamily="34" charset="0"/>
              </a:rPr>
              <a:t> </a:t>
            </a:r>
            <a:r>
              <a:rPr lang="en-US" sz="6300" b="1" dirty="0" err="1">
                <a:latin typeface="Corbel" panose="020B0503020204020204" pitchFamily="34" charset="0"/>
              </a:rPr>
              <a:t>acestei</a:t>
            </a:r>
            <a:r>
              <a:rPr lang="en-US" sz="6300" b="1" dirty="0">
                <a:latin typeface="Corbel" panose="020B0503020204020204" pitchFamily="34" charset="0"/>
              </a:rPr>
              <a:t> </a:t>
            </a:r>
            <a:r>
              <a:rPr lang="en-US" sz="6300" b="1" dirty="0" err="1">
                <a:latin typeface="Corbel" panose="020B0503020204020204" pitchFamily="34" charset="0"/>
              </a:rPr>
              <a:t>inscripții</a:t>
            </a:r>
            <a:r>
              <a:rPr lang="en-US" sz="6300" b="1" dirty="0">
                <a:latin typeface="Corbel" panose="020B0503020204020204" pitchFamily="34" charset="0"/>
              </a:rPr>
              <a:t>? </a:t>
            </a:r>
            <a:endParaRPr lang="ru-RU" sz="6300" b="1" dirty="0" smtClean="0">
              <a:latin typeface="Corbel" panose="020B0503020204020204" pitchFamily="34" charset="0"/>
              <a:ea typeface="Verdana" pitchFamily="34" charset="0"/>
              <a:cs typeface="Calibri" panose="020F050202020403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dirty="0" smtClean="0">
                <a:solidFill>
                  <a:srgbClr val="FFFFFF"/>
                </a:solidFill>
              </a:rPr>
              <a:t>1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69365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10801" y="3880209"/>
            <a:ext cx="9854926" cy="37920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en-US" sz="8300" b="1" dirty="0">
                <a:solidFill>
                  <a:schemeClr val="bg1"/>
                </a:solidFill>
                <a:latin typeface="Corbel" panose="020B0503020204020204" pitchFamily="34" charset="0"/>
              </a:rPr>
              <a:t>Tube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u-RU" sz="6000" smtClean="0">
                <a:solidFill>
                  <a:srgbClr val="FFFFFF"/>
                </a:solidFill>
              </a:rPr>
              <a:t>1	 </a:t>
            </a:r>
            <a:r>
              <a:rPr lang="ru-RU" sz="4800" smtClean="0">
                <a:solidFill>
                  <a:srgbClr val="002E6D"/>
                </a:solidFill>
              </a:rPr>
              <a:t>ОТВЕТ/</a:t>
            </a:r>
            <a:r>
              <a:rPr lang="en-US" sz="480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Picture 2" descr="D:\Docs\Desktop\1200px-Youtube_icon.svg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423" y="2278816"/>
            <a:ext cx="7620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51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06054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6500" dirty="0">
                <a:latin typeface="Corbel" panose="020B0503020204020204" pitchFamily="34" charset="0"/>
              </a:rPr>
              <a:t>Транслируя игры в снукер</a:t>
            </a:r>
            <a:r>
              <a:rPr lang="ru-RU" sz="6500" dirty="0" smtClean="0">
                <a:latin typeface="Corbel" panose="020B0503020204020204" pitchFamily="34" charset="0"/>
              </a:rPr>
              <a:t>,</a:t>
            </a:r>
            <a:endParaRPr lang="en-US" sz="65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500" dirty="0" smtClean="0">
                <a:latin typeface="Corbel" panose="020B0503020204020204" pitchFamily="34" charset="0"/>
              </a:rPr>
              <a:t> </a:t>
            </a:r>
            <a:r>
              <a:rPr lang="ru-RU" sz="6500" dirty="0">
                <a:latin typeface="Corbel" panose="020B0503020204020204" pitchFamily="34" charset="0"/>
              </a:rPr>
              <a:t>компания ВВС в 1960 </a:t>
            </a:r>
            <a:r>
              <a:rPr lang="ru-RU" sz="6500" dirty="0" smtClean="0">
                <a:latin typeface="Corbel" panose="020B0503020204020204" pitchFamily="34" charset="0"/>
              </a:rPr>
              <a:t>году</a:t>
            </a:r>
            <a:endParaRPr lang="en-US" sz="65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500" dirty="0" smtClean="0">
                <a:latin typeface="Corbel" panose="020B0503020204020204" pitchFamily="34" charset="0"/>
              </a:rPr>
              <a:t>демонстрировала </a:t>
            </a:r>
            <a:endParaRPr lang="en-US" sz="65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500" dirty="0" smtClean="0">
                <a:latin typeface="Corbel" panose="020B0503020204020204" pitchFamily="34" charset="0"/>
              </a:rPr>
              <a:t>преимущество</a:t>
            </a:r>
            <a:r>
              <a:rPr lang="ru-RU" sz="6500" dirty="0">
                <a:latin typeface="Corbel" panose="020B0503020204020204" pitchFamily="34" charset="0"/>
              </a:rPr>
              <a:t>… </a:t>
            </a:r>
            <a:r>
              <a:rPr lang="ru-RU" sz="6500" b="1" dirty="0" smtClean="0">
                <a:latin typeface="Corbel" panose="020B0503020204020204" pitchFamily="34" charset="0"/>
              </a:rPr>
              <a:t>Чего?</a:t>
            </a:r>
            <a:endParaRPr lang="en-US" sz="6500" b="1" dirty="0" smtClean="0">
              <a:latin typeface="Corbel" panose="020B0503020204020204" pitchFamily="34" charset="0"/>
            </a:endParaRPr>
          </a:p>
          <a:p>
            <a:pPr fontAlgn="base"/>
            <a:endParaRPr lang="x-none" sz="25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500" dirty="0" err="1" smtClean="0">
                <a:latin typeface="Corbel" panose="020B0503020204020204" pitchFamily="34" charset="0"/>
              </a:rPr>
              <a:t>Prin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>
                <a:latin typeface="Corbel" panose="020B0503020204020204" pitchFamily="34" charset="0"/>
              </a:rPr>
              <a:t>difuzarea</a:t>
            </a:r>
            <a:r>
              <a:rPr lang="en-US" sz="6500" dirty="0">
                <a:latin typeface="Corbel" panose="020B0503020204020204" pitchFamily="34" charset="0"/>
              </a:rPr>
              <a:t> </a:t>
            </a:r>
            <a:r>
              <a:rPr lang="en-US" sz="6500" dirty="0" err="1">
                <a:latin typeface="Corbel" panose="020B0503020204020204" pitchFamily="34" charset="0"/>
              </a:rPr>
              <a:t>jocurilor</a:t>
            </a:r>
            <a:r>
              <a:rPr lang="en-US" sz="6500" dirty="0">
                <a:latin typeface="Corbel" panose="020B0503020204020204" pitchFamily="34" charset="0"/>
              </a:rPr>
              <a:t> de </a:t>
            </a:r>
            <a:endParaRPr lang="x-none" sz="65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500" dirty="0" smtClean="0">
                <a:latin typeface="Corbel" panose="020B0503020204020204" pitchFamily="34" charset="0"/>
              </a:rPr>
              <a:t>snooker </a:t>
            </a:r>
            <a:r>
              <a:rPr lang="en-US" sz="6500" dirty="0">
                <a:latin typeface="Corbel" panose="020B0503020204020204" pitchFamily="34" charset="0"/>
              </a:rPr>
              <a:t>la </a:t>
            </a:r>
            <a:r>
              <a:rPr lang="en-US" sz="6500" dirty="0" err="1">
                <a:latin typeface="Corbel" panose="020B0503020204020204" pitchFamily="34" charset="0"/>
              </a:rPr>
              <a:t>începutul</a:t>
            </a:r>
            <a:r>
              <a:rPr lang="en-US" sz="6500" dirty="0">
                <a:latin typeface="Corbel" panose="020B0503020204020204" pitchFamily="34" charset="0"/>
              </a:rPr>
              <a:t> </a:t>
            </a:r>
            <a:r>
              <a:rPr lang="en-US" sz="6500" dirty="0" err="1">
                <a:latin typeface="Corbel" panose="020B0503020204020204" pitchFamily="34" charset="0"/>
              </a:rPr>
              <a:t>anilor</a:t>
            </a:r>
            <a:r>
              <a:rPr lang="en-US" sz="6500" dirty="0">
                <a:latin typeface="Corbel" panose="020B0503020204020204" pitchFamily="34" charset="0"/>
              </a:rPr>
              <a:t> </a:t>
            </a:r>
            <a:r>
              <a:rPr lang="en-US" sz="6500" dirty="0" smtClean="0">
                <a:latin typeface="Corbel" panose="020B0503020204020204" pitchFamily="34" charset="0"/>
              </a:rPr>
              <a:t>1960</a:t>
            </a:r>
            <a:r>
              <a:rPr lang="x-none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smtClean="0">
                <a:latin typeface="Corbel" panose="020B0503020204020204" pitchFamily="34" charset="0"/>
              </a:rPr>
              <a:t>BBC </a:t>
            </a:r>
            <a:r>
              <a:rPr lang="en-US" sz="6500" dirty="0" err="1">
                <a:latin typeface="Corbel" panose="020B0503020204020204" pitchFamily="34" charset="0"/>
              </a:rPr>
              <a:t>dorea</a:t>
            </a:r>
            <a:r>
              <a:rPr lang="en-US" sz="6500" dirty="0">
                <a:latin typeface="Corbel" panose="020B0503020204020204" pitchFamily="34" charset="0"/>
              </a:rPr>
              <a:t> </a:t>
            </a:r>
            <a:r>
              <a:rPr lang="en-US" sz="6500" dirty="0" err="1">
                <a:latin typeface="Corbel" panose="020B0503020204020204" pitchFamily="34" charset="0"/>
              </a:rPr>
              <a:t>să</a:t>
            </a:r>
            <a:r>
              <a:rPr lang="en-US" sz="6500" dirty="0">
                <a:latin typeface="Corbel" panose="020B0503020204020204" pitchFamily="34" charset="0"/>
              </a:rPr>
              <a:t> </a:t>
            </a:r>
            <a:endParaRPr lang="x-none" sz="65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500" dirty="0" err="1" smtClean="0">
                <a:latin typeface="Corbel" panose="020B0503020204020204" pitchFamily="34" charset="0"/>
              </a:rPr>
              <a:t>demonstreze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>
                <a:latin typeface="Corbel" panose="020B0503020204020204" pitchFamily="34" charset="0"/>
              </a:rPr>
              <a:t>avantajul</a:t>
            </a:r>
            <a:r>
              <a:rPr lang="en-US" sz="6500" dirty="0" smtClean="0">
                <a:latin typeface="Corbel" panose="020B0503020204020204" pitchFamily="34" charset="0"/>
              </a:rPr>
              <a:t>…</a:t>
            </a:r>
            <a:r>
              <a:rPr lang="x-none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b="1" dirty="0">
                <a:latin typeface="Corbel" panose="020B0503020204020204" pitchFamily="34" charset="0"/>
              </a:rPr>
              <a:t>A </a:t>
            </a:r>
            <a:r>
              <a:rPr lang="en-US" sz="6500" b="1" dirty="0" err="1">
                <a:latin typeface="Corbel" panose="020B0503020204020204" pitchFamily="34" charset="0"/>
              </a:rPr>
              <a:t>ce</a:t>
            </a:r>
            <a:r>
              <a:rPr lang="en-US" sz="6500" b="1" dirty="0">
                <a:latin typeface="Corbel" panose="020B0503020204020204" pitchFamily="34" charset="0"/>
              </a:rPr>
              <a:t> </a:t>
            </a:r>
            <a:r>
              <a:rPr lang="en-US" sz="6500" b="1" dirty="0" err="1">
                <a:latin typeface="Corbel" panose="020B0503020204020204" pitchFamily="34" charset="0"/>
              </a:rPr>
              <a:t>anume</a:t>
            </a:r>
            <a:r>
              <a:rPr lang="en-US" sz="6500" b="1" dirty="0">
                <a:latin typeface="Corbel" panose="020B0503020204020204" pitchFamily="34" charset="0"/>
              </a:rPr>
              <a:t>? 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2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0139" y="1248502"/>
            <a:ext cx="9752045" cy="5476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17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31394" y="3849239"/>
            <a:ext cx="9854926" cy="3823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fontAlgn="base"/>
            <a:r>
              <a:rPr lang="x-none" sz="61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  </a:t>
            </a:r>
            <a:r>
              <a:rPr lang="ru-RU" sz="61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Цветное телевидение</a:t>
            </a:r>
            <a:r>
              <a:rPr lang="x-none" sz="61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61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endParaRPr lang="x-none" sz="61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fontAlgn="base"/>
            <a:r>
              <a:rPr lang="x-none" sz="61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  </a:t>
            </a:r>
            <a:r>
              <a:rPr lang="en-US" sz="61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Televiziunii</a:t>
            </a:r>
            <a:r>
              <a:rPr lang="en-US" sz="61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6100" b="1" dirty="0" err="1">
                <a:solidFill>
                  <a:schemeClr val="bg1"/>
                </a:solidFill>
                <a:latin typeface="Corbel" panose="020B0503020204020204" pitchFamily="34" charset="0"/>
              </a:rPr>
              <a:t>colore</a:t>
            </a:r>
            <a:endParaRPr lang="it-IT" sz="6100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2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Picture 2" descr="D:\Docs\Desktop\televiso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066" y="2978292"/>
            <a:ext cx="8472488" cy="6022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707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69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algn="ctr" fontAlgn="base"/>
            <a:r>
              <a:rPr lang="ru-RU" sz="5000" i="1" dirty="0">
                <a:latin typeface="Corbel" panose="020B0503020204020204" pitchFamily="34" charset="0"/>
              </a:rPr>
              <a:t>Буду через 5 </a:t>
            </a:r>
            <a:r>
              <a:rPr lang="ru-RU" sz="5000" i="1" dirty="0" smtClean="0">
                <a:latin typeface="Corbel" panose="020B0503020204020204" pitchFamily="34" charset="0"/>
              </a:rPr>
              <a:t>мину</a:t>
            </a:r>
            <a:endParaRPr lang="en-US" sz="5000" i="1" dirty="0" smtClean="0">
              <a:latin typeface="Corbel" panose="020B0503020204020204" pitchFamily="34" charset="0"/>
            </a:endParaRPr>
          </a:p>
          <a:p>
            <a:pPr algn="ctr" fontAlgn="base"/>
            <a:r>
              <a:rPr lang="ru-RU" sz="5000" i="1" dirty="0" smtClean="0">
                <a:latin typeface="Corbel" panose="020B0503020204020204" pitchFamily="34" charset="0"/>
              </a:rPr>
              <a:t>Увидимся скор</a:t>
            </a:r>
            <a:endParaRPr lang="en-US" sz="5000" i="1" dirty="0" smtClean="0">
              <a:latin typeface="Corbel" panose="020B0503020204020204" pitchFamily="34" charset="0"/>
            </a:endParaRPr>
          </a:p>
          <a:p>
            <a:pPr algn="ctr" fontAlgn="base"/>
            <a:r>
              <a:rPr lang="ru-RU" sz="5000" i="1" dirty="0" smtClean="0">
                <a:latin typeface="Corbel" panose="020B0503020204020204" pitchFamily="34" charset="0"/>
              </a:rPr>
              <a:t>Никаких </a:t>
            </a:r>
            <a:r>
              <a:rPr lang="ru-RU" sz="5000" i="1" dirty="0" err="1" smtClean="0">
                <a:latin typeface="Corbel" panose="020B0503020204020204" pitchFamily="34" charset="0"/>
              </a:rPr>
              <a:t>пробле</a:t>
            </a:r>
            <a:endParaRPr lang="en-US" sz="5000" i="1" dirty="0">
              <a:latin typeface="Corbel" panose="020B0503020204020204" pitchFamily="34" charset="0"/>
            </a:endParaRPr>
          </a:p>
          <a:p>
            <a:pPr fontAlgn="base"/>
            <a:r>
              <a:rPr lang="ru-RU" sz="5000" dirty="0" smtClean="0">
                <a:latin typeface="Corbel" panose="020B0503020204020204" pitchFamily="34" charset="0"/>
              </a:rPr>
              <a:t>Это </a:t>
            </a:r>
            <a:r>
              <a:rPr lang="ru-RU" sz="5000" dirty="0">
                <a:latin typeface="Corbel" panose="020B0503020204020204" pitchFamily="34" charset="0"/>
              </a:rPr>
              <a:t>надписи с плакатов, призывающих не… </a:t>
            </a:r>
            <a:r>
              <a:rPr lang="ru-RU" sz="5000" b="1" dirty="0" smtClean="0">
                <a:latin typeface="Corbel" panose="020B0503020204020204" pitchFamily="34" charset="0"/>
              </a:rPr>
              <a:t>Закончите</a:t>
            </a:r>
            <a:r>
              <a:rPr lang="x-none" sz="5000" b="1" dirty="0" smtClean="0">
                <a:latin typeface="Corbel" panose="020B0503020204020204" pitchFamily="34" charset="0"/>
              </a:rPr>
              <a:t> </a:t>
            </a:r>
            <a:r>
              <a:rPr lang="ru-RU" sz="5000" b="1" dirty="0" smtClean="0">
                <a:latin typeface="Corbel" panose="020B0503020204020204" pitchFamily="34" charset="0"/>
              </a:rPr>
              <a:t>предложение </a:t>
            </a:r>
            <a:endParaRPr lang="x-none" sz="50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000" b="1" dirty="0" smtClean="0">
                <a:latin typeface="Corbel" panose="020B0503020204020204" pitchFamily="34" charset="0"/>
              </a:rPr>
              <a:t>несколькими словами.</a:t>
            </a:r>
            <a:endParaRPr lang="en-US" sz="5000" b="1" dirty="0" smtClean="0">
              <a:latin typeface="Corbel" panose="020B0503020204020204" pitchFamily="34" charset="0"/>
            </a:endParaRPr>
          </a:p>
          <a:p>
            <a:pPr algn="ctr" fontAlgn="base"/>
            <a:r>
              <a:rPr lang="en-US" sz="5000" i="1" dirty="0" err="1" smtClean="0">
                <a:latin typeface="Corbel" panose="020B0503020204020204" pitchFamily="34" charset="0"/>
              </a:rPr>
              <a:t>Voi</a:t>
            </a:r>
            <a:r>
              <a:rPr lang="en-US" sz="5000" i="1" dirty="0" smtClean="0">
                <a:latin typeface="Corbel" panose="020B0503020204020204" pitchFamily="34" charset="0"/>
              </a:rPr>
              <a:t> </a:t>
            </a:r>
            <a:r>
              <a:rPr lang="en-US" sz="5000" i="1" dirty="0">
                <a:latin typeface="Corbel" panose="020B0503020204020204" pitchFamily="34" charset="0"/>
              </a:rPr>
              <a:t>fi </a:t>
            </a:r>
            <a:r>
              <a:rPr lang="en-US" sz="5000" i="1" dirty="0" err="1">
                <a:latin typeface="Corbel" panose="020B0503020204020204" pitchFamily="34" charset="0"/>
              </a:rPr>
              <a:t>peste</a:t>
            </a:r>
            <a:r>
              <a:rPr lang="en-US" sz="5000" i="1" dirty="0">
                <a:latin typeface="Corbel" panose="020B0503020204020204" pitchFamily="34" charset="0"/>
              </a:rPr>
              <a:t> 5 </a:t>
            </a:r>
            <a:r>
              <a:rPr lang="en-US" sz="5000" i="1" dirty="0" err="1" smtClean="0">
                <a:latin typeface="Corbel" panose="020B0503020204020204" pitchFamily="34" charset="0"/>
              </a:rPr>
              <a:t>minut</a:t>
            </a:r>
            <a:endParaRPr lang="en-US" sz="5000" i="1" dirty="0">
              <a:latin typeface="Corbel" panose="020B0503020204020204" pitchFamily="34" charset="0"/>
            </a:endParaRPr>
          </a:p>
          <a:p>
            <a:pPr algn="ctr" fontAlgn="base"/>
            <a:r>
              <a:rPr lang="en-US" sz="5000" i="1" dirty="0" smtClean="0">
                <a:latin typeface="Corbel" panose="020B0503020204020204" pitchFamily="34" charset="0"/>
              </a:rPr>
              <a:t>Ne </a:t>
            </a:r>
            <a:r>
              <a:rPr lang="en-US" sz="5000" i="1" dirty="0" err="1">
                <a:latin typeface="Corbel" panose="020B0503020204020204" pitchFamily="34" charset="0"/>
              </a:rPr>
              <a:t>vedem</a:t>
            </a:r>
            <a:r>
              <a:rPr lang="en-US" sz="5000" i="1" dirty="0">
                <a:latin typeface="Corbel" panose="020B0503020204020204" pitchFamily="34" charset="0"/>
              </a:rPr>
              <a:t> </a:t>
            </a:r>
            <a:r>
              <a:rPr lang="en-US" sz="5000" i="1" dirty="0" err="1">
                <a:latin typeface="Corbel" panose="020B0503020204020204" pitchFamily="34" charset="0"/>
              </a:rPr>
              <a:t>în</a:t>
            </a:r>
            <a:r>
              <a:rPr lang="en-US" sz="5000" i="1" dirty="0">
                <a:latin typeface="Corbel" panose="020B0503020204020204" pitchFamily="34" charset="0"/>
              </a:rPr>
              <a:t> </a:t>
            </a:r>
            <a:r>
              <a:rPr lang="en-US" sz="5000" i="1" dirty="0" err="1" smtClean="0">
                <a:latin typeface="Corbel" panose="020B0503020204020204" pitchFamily="34" charset="0"/>
              </a:rPr>
              <a:t>curân</a:t>
            </a:r>
            <a:endParaRPr lang="en-US" sz="5000" i="1" dirty="0">
              <a:latin typeface="Corbel" panose="020B0503020204020204" pitchFamily="34" charset="0"/>
            </a:endParaRPr>
          </a:p>
          <a:p>
            <a:pPr algn="ctr" fontAlgn="base"/>
            <a:r>
              <a:rPr lang="en-US" sz="5000" i="1" dirty="0" err="1" smtClean="0">
                <a:latin typeface="Corbel" panose="020B0503020204020204" pitchFamily="34" charset="0"/>
              </a:rPr>
              <a:t>Nici</a:t>
            </a:r>
            <a:r>
              <a:rPr lang="en-US" sz="5000" i="1" dirty="0" smtClean="0">
                <a:latin typeface="Corbel" panose="020B0503020204020204" pitchFamily="34" charset="0"/>
              </a:rPr>
              <a:t> </a:t>
            </a:r>
            <a:r>
              <a:rPr lang="en-US" sz="5000" i="1" dirty="0">
                <a:latin typeface="Corbel" panose="020B0503020204020204" pitchFamily="34" charset="0"/>
              </a:rPr>
              <a:t>o </a:t>
            </a:r>
            <a:r>
              <a:rPr lang="en-US" sz="5000" i="1" dirty="0" smtClean="0">
                <a:latin typeface="Corbel" panose="020B0503020204020204" pitchFamily="34" charset="0"/>
              </a:rPr>
              <a:t>problem</a:t>
            </a:r>
          </a:p>
          <a:p>
            <a:pPr fontAlgn="base"/>
            <a:r>
              <a:rPr lang="en-US" sz="5000" dirty="0" err="1" smtClean="0">
                <a:latin typeface="Corbel" panose="020B0503020204020204" pitchFamily="34" charset="0"/>
              </a:rPr>
              <a:t>Aceste</a:t>
            </a:r>
            <a:r>
              <a:rPr lang="en-US" sz="5000" dirty="0" smtClean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inscripții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apar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într</a:t>
            </a:r>
            <a:r>
              <a:rPr lang="en-US" sz="5000" dirty="0">
                <a:latin typeface="Corbel" panose="020B0503020204020204" pitchFamily="34" charset="0"/>
              </a:rPr>
              <a:t>-o </a:t>
            </a:r>
            <a:r>
              <a:rPr lang="en-US" sz="5000" dirty="0" err="1">
                <a:latin typeface="Corbel" panose="020B0503020204020204" pitchFamily="34" charset="0"/>
              </a:rPr>
              <a:t>publicitate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socială</a:t>
            </a:r>
            <a:r>
              <a:rPr lang="en-US" sz="5000" dirty="0">
                <a:latin typeface="Corbel" panose="020B0503020204020204" pitchFamily="34" charset="0"/>
              </a:rPr>
              <a:t> care ne </a:t>
            </a:r>
            <a:r>
              <a:rPr lang="en-US" sz="5000" dirty="0" err="1">
                <a:latin typeface="Corbel" panose="020B0503020204020204" pitchFamily="34" charset="0"/>
              </a:rPr>
              <a:t>îndeamnă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 smtClean="0">
                <a:latin typeface="Corbel" panose="020B0503020204020204" pitchFamily="34" charset="0"/>
              </a:rPr>
              <a:t>să</a:t>
            </a:r>
            <a:r>
              <a:rPr lang="x-none" sz="5000" dirty="0" smtClean="0">
                <a:latin typeface="Corbel" panose="020B0503020204020204" pitchFamily="34" charset="0"/>
              </a:rPr>
              <a:t> </a:t>
            </a:r>
            <a:r>
              <a:rPr lang="en-US" sz="5000" dirty="0" smtClean="0">
                <a:latin typeface="Corbel" panose="020B0503020204020204" pitchFamily="34" charset="0"/>
              </a:rPr>
              <a:t>nu</a:t>
            </a:r>
            <a:r>
              <a:rPr lang="en-US" sz="5000" dirty="0">
                <a:latin typeface="Corbel" panose="020B0503020204020204" pitchFamily="34" charset="0"/>
              </a:rPr>
              <a:t>… </a:t>
            </a:r>
            <a:endParaRPr lang="x-none" sz="50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000" b="1" dirty="0" err="1" smtClean="0">
                <a:latin typeface="Corbel" panose="020B0503020204020204" pitchFamily="34" charset="0"/>
              </a:rPr>
              <a:t>Finisați</a:t>
            </a:r>
            <a:r>
              <a:rPr lang="en-US" sz="5000" b="1" dirty="0" smtClean="0">
                <a:latin typeface="Corbel" panose="020B0503020204020204" pitchFamily="34" charset="0"/>
              </a:rPr>
              <a:t> </a:t>
            </a:r>
            <a:r>
              <a:rPr lang="en-US" sz="5000" b="1" dirty="0" err="1">
                <a:latin typeface="Corbel" panose="020B0503020204020204" pitchFamily="34" charset="0"/>
              </a:rPr>
              <a:t>propoziția</a:t>
            </a:r>
            <a:r>
              <a:rPr lang="en-US" sz="5000" b="1" dirty="0">
                <a:latin typeface="Corbel" panose="020B0503020204020204" pitchFamily="34" charset="0"/>
              </a:rPr>
              <a:t> </a:t>
            </a:r>
            <a:r>
              <a:rPr lang="en-US" sz="5000" b="1" dirty="0" err="1">
                <a:latin typeface="Corbel" panose="020B0503020204020204" pitchFamily="34" charset="0"/>
              </a:rPr>
              <a:t>prin</a:t>
            </a:r>
            <a:r>
              <a:rPr lang="en-US" sz="5000" b="1" dirty="0">
                <a:latin typeface="Corbel" panose="020B0503020204020204" pitchFamily="34" charset="0"/>
              </a:rPr>
              <a:t> </a:t>
            </a:r>
            <a:r>
              <a:rPr lang="en-US" sz="5000" b="1" dirty="0" err="1">
                <a:latin typeface="Corbel" panose="020B0503020204020204" pitchFamily="34" charset="0"/>
              </a:rPr>
              <a:t>câteva</a:t>
            </a:r>
            <a:r>
              <a:rPr lang="en-US" sz="5000" b="1" dirty="0">
                <a:latin typeface="Corbel" panose="020B0503020204020204" pitchFamily="34" charset="0"/>
              </a:rPr>
              <a:t> </a:t>
            </a:r>
            <a:r>
              <a:rPr lang="en-US" sz="5000" b="1" dirty="0" err="1">
                <a:latin typeface="Corbel" panose="020B0503020204020204" pitchFamily="34" charset="0"/>
              </a:rPr>
              <a:t>cuvinte</a:t>
            </a:r>
            <a:r>
              <a:rPr lang="en-US" sz="5000" b="1" dirty="0">
                <a:latin typeface="Corbel" panose="020B0503020204020204" pitchFamily="34" charset="0"/>
              </a:rPr>
              <a:t>.  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3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80036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48901" y="3849239"/>
            <a:ext cx="9854926" cy="3823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fontAlgn="base"/>
            <a:r>
              <a:rPr lang="x-none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	  </a:t>
            </a:r>
            <a:r>
              <a:rPr lang="ru-RU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Писать </a:t>
            </a:r>
            <a:r>
              <a:rPr lang="ru-RU" sz="6300" b="1" dirty="0">
                <a:solidFill>
                  <a:schemeClr val="bg1"/>
                </a:solidFill>
                <a:latin typeface="Corbel" panose="020B0503020204020204" pitchFamily="34" charset="0"/>
              </a:rPr>
              <a:t>сообщения </a:t>
            </a:r>
            <a:endParaRPr lang="x-none" sz="6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fontAlgn="base"/>
            <a:r>
              <a:rPr lang="x-none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	  </a:t>
            </a:r>
            <a:r>
              <a:rPr lang="ru-RU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за рулём</a:t>
            </a:r>
            <a:r>
              <a:rPr lang="x-none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endParaRPr lang="x-none" sz="6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fontAlgn="base"/>
            <a:r>
              <a:rPr lang="x-none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</a:t>
            </a:r>
            <a:r>
              <a:rPr lang="ru-RU" sz="63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Scriem</a:t>
            </a:r>
            <a:r>
              <a:rPr lang="ru-RU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6300" b="1" dirty="0" err="1">
                <a:solidFill>
                  <a:schemeClr val="bg1"/>
                </a:solidFill>
                <a:latin typeface="Corbel" panose="020B0503020204020204" pitchFamily="34" charset="0"/>
              </a:rPr>
              <a:t>mesaje</a:t>
            </a:r>
            <a:r>
              <a:rPr lang="ru-RU" sz="6300" b="1" dirty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endParaRPr lang="x-none" sz="6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fontAlgn="base"/>
            <a:r>
              <a:rPr lang="x-none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</a:t>
            </a:r>
            <a:r>
              <a:rPr lang="ru-RU" sz="63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la</a:t>
            </a:r>
            <a:r>
              <a:rPr lang="ru-RU" sz="6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6300" b="1" dirty="0" err="1">
                <a:solidFill>
                  <a:schemeClr val="bg1"/>
                </a:solidFill>
                <a:latin typeface="Corbel" panose="020B0503020204020204" pitchFamily="34" charset="0"/>
              </a:rPr>
              <a:t>volan</a:t>
            </a:r>
            <a:endParaRPr lang="en-US" sz="63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3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7" name="Picture 2" descr="D:\Docs\Desktop\1688932_original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08" y="2471093"/>
            <a:ext cx="9570262" cy="717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928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4700" i="1" dirty="0">
                <a:latin typeface="Corbel" panose="020B0503020204020204" pitchFamily="34" charset="0"/>
              </a:rPr>
              <a:t>«Доводится до сведения жителей Москвы и губернии, что за </a:t>
            </a:r>
            <a:r>
              <a:rPr lang="ru-RU" sz="4700" i="1" dirty="0" smtClean="0">
                <a:latin typeface="Corbel" panose="020B0503020204020204" pitchFamily="34" charset="0"/>
              </a:rPr>
              <a:t>незаконные</a:t>
            </a:r>
            <a:endParaRPr lang="en-US" sz="4700" i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700" i="1" dirty="0" smtClean="0">
                <a:latin typeface="Corbel" panose="020B0503020204020204" pitchFamily="34" charset="0"/>
              </a:rPr>
              <a:t>сборища </a:t>
            </a:r>
            <a:r>
              <a:rPr lang="ru-RU" sz="4700" i="1" dirty="0">
                <a:latin typeface="Corbel" panose="020B0503020204020204" pitchFamily="34" charset="0"/>
              </a:rPr>
              <a:t>и смутьянские разговоры о каких-то полётах православных </a:t>
            </a:r>
            <a:r>
              <a:rPr lang="ru-RU" sz="4700" i="1" dirty="0" smtClean="0">
                <a:latin typeface="Corbel" panose="020B0503020204020204" pitchFamily="34" charset="0"/>
              </a:rPr>
              <a:t>на</a:t>
            </a:r>
            <a:endParaRPr lang="en-US" sz="4700" i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700" i="1" dirty="0" smtClean="0">
                <a:latin typeface="Corbel" panose="020B0503020204020204" pitchFamily="34" charset="0"/>
              </a:rPr>
              <a:t>Луну</a:t>
            </a:r>
            <a:r>
              <a:rPr lang="ru-RU" sz="4700" i="1" dirty="0">
                <a:latin typeface="Corbel" panose="020B0503020204020204" pitchFamily="34" charset="0"/>
              </a:rPr>
              <a:t>, мещанин замоскворецкой части Никита Петров выслан из Москвы </a:t>
            </a:r>
            <a:endParaRPr lang="en-US" sz="4700" i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700" i="1" dirty="0" smtClean="0">
                <a:latin typeface="Corbel" panose="020B0503020204020204" pitchFamily="34" charset="0"/>
              </a:rPr>
              <a:t>под </a:t>
            </a:r>
            <a:r>
              <a:rPr lang="ru-RU" sz="4700" i="1" dirty="0">
                <a:latin typeface="Corbel" panose="020B0503020204020204" pitchFamily="34" charset="0"/>
              </a:rPr>
              <a:t>надзор полиции в азиатское поселение… »</a:t>
            </a:r>
            <a:r>
              <a:rPr lang="ru-RU" sz="4700" dirty="0">
                <a:latin typeface="Corbel" panose="020B0503020204020204" pitchFamily="34" charset="0"/>
              </a:rPr>
              <a:t> </a:t>
            </a:r>
            <a:endParaRPr lang="en-US" sz="4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700" b="1" dirty="0" smtClean="0">
                <a:latin typeface="Corbel" panose="020B0503020204020204" pitchFamily="34" charset="0"/>
              </a:rPr>
              <a:t>Это </a:t>
            </a:r>
            <a:r>
              <a:rPr lang="ru-RU" sz="4700" b="1" dirty="0">
                <a:latin typeface="Corbel" panose="020B0503020204020204" pitchFamily="34" charset="0"/>
              </a:rPr>
              <a:t>текст из газеты </a:t>
            </a:r>
            <a:r>
              <a:rPr lang="en-US" sz="4700" b="1" dirty="0">
                <a:latin typeface="Corbel" panose="020B0503020204020204" pitchFamily="34" charset="0"/>
              </a:rPr>
              <a:t>XIX </a:t>
            </a:r>
            <a:r>
              <a:rPr lang="ru-RU" sz="4700" b="1" dirty="0">
                <a:latin typeface="Corbel" panose="020B0503020204020204" pitchFamily="34" charset="0"/>
              </a:rPr>
              <a:t>века. Как называется поселение</a:t>
            </a:r>
            <a:r>
              <a:rPr lang="ru-RU" sz="4700" b="1" dirty="0" smtClean="0">
                <a:latin typeface="Corbel" panose="020B0503020204020204" pitchFamily="34" charset="0"/>
              </a:rPr>
              <a:t>?</a:t>
            </a:r>
            <a:endParaRPr lang="en-US" sz="47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700" i="1" dirty="0" smtClean="0">
                <a:latin typeface="Corbel" panose="020B0503020204020204" pitchFamily="34" charset="0"/>
              </a:rPr>
              <a:t>”</a:t>
            </a:r>
            <a:r>
              <a:rPr lang="en-US" sz="4700" i="1" dirty="0">
                <a:latin typeface="Corbel" panose="020B0503020204020204" pitchFamily="34" charset="0"/>
              </a:rPr>
              <a:t>Se </a:t>
            </a:r>
            <a:r>
              <a:rPr lang="en-US" sz="4700" i="1" dirty="0" err="1">
                <a:latin typeface="Corbel" panose="020B0503020204020204" pitchFamily="34" charset="0"/>
              </a:rPr>
              <a:t>aduce</a:t>
            </a:r>
            <a:r>
              <a:rPr lang="en-US" sz="4700" i="1" dirty="0">
                <a:latin typeface="Corbel" panose="020B0503020204020204" pitchFamily="34" charset="0"/>
              </a:rPr>
              <a:t> la </a:t>
            </a:r>
            <a:r>
              <a:rPr lang="en-US" sz="4700" i="1" dirty="0" err="1">
                <a:latin typeface="Corbel" panose="020B0503020204020204" pitchFamily="34" charset="0"/>
              </a:rPr>
              <a:t>cunoștința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rezidenților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Moscovei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și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ai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provinciei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că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pentru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 smtClean="0">
                <a:latin typeface="Corbel" panose="020B0503020204020204" pitchFamily="34" charset="0"/>
              </a:rPr>
              <a:t>adunări</a:t>
            </a:r>
            <a:endParaRPr lang="en-US" sz="4700" i="1" dirty="0">
              <a:latin typeface="Corbel" panose="020B0503020204020204" pitchFamily="34" charset="0"/>
            </a:endParaRPr>
          </a:p>
          <a:p>
            <a:pPr fontAlgn="base"/>
            <a:r>
              <a:rPr lang="en-US" sz="4700" i="1" dirty="0" err="1" smtClean="0">
                <a:latin typeface="Corbel" panose="020B0503020204020204" pitchFamily="34" charset="0"/>
              </a:rPr>
              <a:t>ilegale</a:t>
            </a:r>
            <a:r>
              <a:rPr lang="en-US" sz="4700" i="1" dirty="0" smtClean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și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conversații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tulburătoare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despre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zborurile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ortodocșilor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pe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Lună</a:t>
            </a:r>
            <a:r>
              <a:rPr lang="en-US" sz="4700" i="1" dirty="0">
                <a:latin typeface="Corbel" panose="020B0503020204020204" pitchFamily="34" charset="0"/>
              </a:rPr>
              <a:t>, </a:t>
            </a:r>
            <a:r>
              <a:rPr lang="en-US" sz="4700" i="1" dirty="0" err="1" smtClean="0">
                <a:latin typeface="Corbel" panose="020B0503020204020204" pitchFamily="34" charset="0"/>
              </a:rPr>
              <a:t>micul</a:t>
            </a:r>
            <a:endParaRPr lang="en-US" sz="4700" i="1" dirty="0">
              <a:latin typeface="Corbel" panose="020B0503020204020204" pitchFamily="34" charset="0"/>
            </a:endParaRPr>
          </a:p>
          <a:p>
            <a:pPr fontAlgn="base"/>
            <a:r>
              <a:rPr lang="en-US" sz="4700" i="1" dirty="0" err="1" smtClean="0">
                <a:latin typeface="Corbel" panose="020B0503020204020204" pitchFamily="34" charset="0"/>
              </a:rPr>
              <a:t>burghez</a:t>
            </a:r>
            <a:r>
              <a:rPr lang="en-US" sz="4700" i="1" dirty="0" smtClean="0">
                <a:latin typeface="Corbel" panose="020B0503020204020204" pitchFamily="34" charset="0"/>
              </a:rPr>
              <a:t> </a:t>
            </a:r>
            <a:r>
              <a:rPr lang="en-US" sz="4700" i="1" dirty="0">
                <a:latin typeface="Corbel" panose="020B0503020204020204" pitchFamily="34" charset="0"/>
              </a:rPr>
              <a:t>din </a:t>
            </a:r>
            <a:r>
              <a:rPr lang="en-US" sz="4700" i="1" dirty="0" err="1">
                <a:latin typeface="Corbel" panose="020B0503020204020204" pitchFamily="34" charset="0"/>
              </a:rPr>
              <a:t>partea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Zamoskvorețk</a:t>
            </a:r>
            <a:r>
              <a:rPr lang="en-US" sz="4700" i="1" dirty="0">
                <a:latin typeface="Corbel" panose="020B0503020204020204" pitchFamily="34" charset="0"/>
              </a:rPr>
              <a:t> Nikita </a:t>
            </a:r>
            <a:r>
              <a:rPr lang="en-US" sz="4700" i="1" dirty="0" err="1">
                <a:latin typeface="Corbel" panose="020B0503020204020204" pitchFamily="34" charset="0"/>
              </a:rPr>
              <a:t>Petrov</a:t>
            </a:r>
            <a:r>
              <a:rPr lang="en-US" sz="4700" i="1" dirty="0">
                <a:latin typeface="Corbel" panose="020B0503020204020204" pitchFamily="34" charset="0"/>
              </a:rPr>
              <a:t> a </a:t>
            </a:r>
            <a:r>
              <a:rPr lang="en-US" sz="4700" i="1" dirty="0" err="1">
                <a:latin typeface="Corbel" panose="020B0503020204020204" pitchFamily="34" charset="0"/>
              </a:rPr>
              <a:t>fost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expulzat</a:t>
            </a:r>
            <a:r>
              <a:rPr lang="en-US" sz="4700" i="1" dirty="0">
                <a:latin typeface="Corbel" panose="020B0503020204020204" pitchFamily="34" charset="0"/>
              </a:rPr>
              <a:t> sub </a:t>
            </a:r>
            <a:endParaRPr lang="x-none" sz="4700" i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700" i="1" dirty="0" err="1" smtClean="0">
                <a:latin typeface="Corbel" panose="020B0503020204020204" pitchFamily="34" charset="0"/>
              </a:rPr>
              <a:t>supravegherea</a:t>
            </a:r>
            <a:r>
              <a:rPr lang="en-US" sz="4700" i="1" dirty="0" smtClean="0">
                <a:latin typeface="Corbel" panose="020B0503020204020204" pitchFamily="34" charset="0"/>
              </a:rPr>
              <a:t> </a:t>
            </a:r>
            <a:r>
              <a:rPr lang="en-US" sz="4700" i="1" dirty="0" err="1" smtClean="0">
                <a:latin typeface="Corbel" panose="020B0503020204020204" pitchFamily="34" charset="0"/>
              </a:rPr>
              <a:t>poliției</a:t>
            </a:r>
            <a:r>
              <a:rPr lang="en-US" sz="4700" i="1" dirty="0" smtClean="0">
                <a:latin typeface="Corbel" panose="020B0503020204020204" pitchFamily="34" charset="0"/>
              </a:rPr>
              <a:t> </a:t>
            </a:r>
            <a:r>
              <a:rPr lang="en-US" sz="4700" i="1" dirty="0">
                <a:latin typeface="Corbel" panose="020B0503020204020204" pitchFamily="34" charset="0"/>
              </a:rPr>
              <a:t>din </a:t>
            </a:r>
            <a:r>
              <a:rPr lang="en-US" sz="4700" i="1" dirty="0" err="1">
                <a:latin typeface="Corbel" panose="020B0503020204020204" pitchFamily="34" charset="0"/>
              </a:rPr>
              <a:t>Moscova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în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așezarea</a:t>
            </a:r>
            <a:r>
              <a:rPr lang="en-US" sz="4700" i="1" dirty="0">
                <a:latin typeface="Corbel" panose="020B0503020204020204" pitchFamily="34" charset="0"/>
              </a:rPr>
              <a:t> </a:t>
            </a:r>
            <a:r>
              <a:rPr lang="en-US" sz="4700" i="1" dirty="0" err="1">
                <a:latin typeface="Corbel" panose="020B0503020204020204" pitchFamily="34" charset="0"/>
              </a:rPr>
              <a:t>asiatică</a:t>
            </a:r>
            <a:r>
              <a:rPr lang="en-US" sz="4700" i="1" dirty="0">
                <a:latin typeface="Corbel" panose="020B0503020204020204" pitchFamily="34" charset="0"/>
              </a:rPr>
              <a:t>… </a:t>
            </a:r>
            <a:r>
              <a:rPr lang="en-US" sz="4700" i="1" dirty="0" smtClean="0">
                <a:latin typeface="Corbel" panose="020B0503020204020204" pitchFamily="34" charset="0"/>
              </a:rPr>
              <a:t>”</a:t>
            </a:r>
          </a:p>
          <a:p>
            <a:pPr fontAlgn="base"/>
            <a:r>
              <a:rPr lang="en-US" sz="4700" dirty="0" err="1" smtClean="0">
                <a:latin typeface="Corbel" panose="020B0503020204020204" pitchFamily="34" charset="0"/>
              </a:rPr>
              <a:t>Acest</a:t>
            </a:r>
            <a:r>
              <a:rPr lang="en-US" sz="4700" dirty="0" smtClean="0">
                <a:latin typeface="Corbel" panose="020B0503020204020204" pitchFamily="34" charset="0"/>
              </a:rPr>
              <a:t> </a:t>
            </a:r>
            <a:r>
              <a:rPr lang="en-US" sz="4700" dirty="0">
                <a:latin typeface="Corbel" panose="020B0503020204020204" pitchFamily="34" charset="0"/>
              </a:rPr>
              <a:t>fragment a </a:t>
            </a:r>
            <a:r>
              <a:rPr lang="en-US" sz="4700" dirty="0" err="1">
                <a:latin typeface="Corbel" panose="020B0503020204020204" pitchFamily="34" charset="0"/>
              </a:rPr>
              <a:t>apărut</a:t>
            </a:r>
            <a:r>
              <a:rPr lang="en-US" sz="4700" dirty="0">
                <a:latin typeface="Corbel" panose="020B0503020204020204" pitchFamily="34" charset="0"/>
              </a:rPr>
              <a:t> </a:t>
            </a:r>
            <a:r>
              <a:rPr lang="en-US" sz="4700" dirty="0" err="1">
                <a:latin typeface="Corbel" panose="020B0503020204020204" pitchFamily="34" charset="0"/>
              </a:rPr>
              <a:t>într</a:t>
            </a:r>
            <a:r>
              <a:rPr lang="en-US" sz="4700" dirty="0">
                <a:latin typeface="Corbel" panose="020B0503020204020204" pitchFamily="34" charset="0"/>
              </a:rPr>
              <a:t>-un </a:t>
            </a:r>
            <a:r>
              <a:rPr lang="en-US" sz="4700" dirty="0" err="1">
                <a:latin typeface="Corbel" panose="020B0503020204020204" pitchFamily="34" charset="0"/>
              </a:rPr>
              <a:t>ziar</a:t>
            </a:r>
            <a:r>
              <a:rPr lang="en-US" sz="4700" dirty="0">
                <a:latin typeface="Corbel" panose="020B0503020204020204" pitchFamily="34" charset="0"/>
              </a:rPr>
              <a:t> din </a:t>
            </a:r>
            <a:r>
              <a:rPr lang="en-US" sz="4700" dirty="0" err="1">
                <a:latin typeface="Corbel" panose="020B0503020204020204" pitchFamily="34" charset="0"/>
              </a:rPr>
              <a:t>secolul</a:t>
            </a:r>
            <a:r>
              <a:rPr lang="en-US" sz="4700" dirty="0">
                <a:latin typeface="Corbel" panose="020B0503020204020204" pitchFamily="34" charset="0"/>
              </a:rPr>
              <a:t> XIX. </a:t>
            </a:r>
            <a:r>
              <a:rPr lang="en-US" sz="4700" b="1" dirty="0">
                <a:latin typeface="Corbel" panose="020B0503020204020204" pitchFamily="34" charset="0"/>
              </a:rPr>
              <a:t>Cum se </a:t>
            </a:r>
            <a:r>
              <a:rPr lang="en-US" sz="4700" b="1" dirty="0" err="1">
                <a:latin typeface="Corbel" panose="020B0503020204020204" pitchFamily="34" charset="0"/>
              </a:rPr>
              <a:t>numește</a:t>
            </a:r>
            <a:r>
              <a:rPr lang="en-US" sz="4700" b="1" dirty="0">
                <a:latin typeface="Corbel" panose="020B0503020204020204" pitchFamily="34" charset="0"/>
              </a:rPr>
              <a:t> </a:t>
            </a:r>
            <a:endParaRPr lang="x-none" sz="47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700" b="1" dirty="0" err="1" smtClean="0">
                <a:latin typeface="Corbel" panose="020B0503020204020204" pitchFamily="34" charset="0"/>
              </a:rPr>
              <a:t>așezarea</a:t>
            </a:r>
            <a:r>
              <a:rPr lang="x-none" sz="4700" b="1" dirty="0" smtClean="0">
                <a:latin typeface="Corbel" panose="020B0503020204020204" pitchFamily="34" charset="0"/>
              </a:rPr>
              <a:t> </a:t>
            </a:r>
            <a:r>
              <a:rPr lang="en-US" sz="4700" b="1" dirty="0" err="1" smtClean="0">
                <a:latin typeface="Corbel" panose="020B0503020204020204" pitchFamily="34" charset="0"/>
              </a:rPr>
              <a:t>asiatică</a:t>
            </a:r>
            <a:r>
              <a:rPr lang="en-US" sz="4700" b="1" dirty="0" smtClean="0">
                <a:latin typeface="Corbel" panose="020B0503020204020204" pitchFamily="34" charset="0"/>
              </a:rPr>
              <a:t> </a:t>
            </a:r>
            <a:r>
              <a:rPr lang="en-US" sz="4700" b="1" dirty="0" err="1">
                <a:latin typeface="Corbel" panose="020B0503020204020204" pitchFamily="34" charset="0"/>
              </a:rPr>
              <a:t>menționată</a:t>
            </a:r>
            <a:r>
              <a:rPr lang="en-US" sz="4700" b="1" dirty="0">
                <a:latin typeface="Corbel" panose="020B0503020204020204" pitchFamily="34" charset="0"/>
              </a:rPr>
              <a:t>?  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4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75532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49174" y="3849238"/>
            <a:ext cx="9854926" cy="38230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 fontAlgn="base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Байконур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endParaRPr lang="x-none" sz="8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 fontAlgn="base"/>
            <a:r>
              <a:rPr lang="en-US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Baikonur</a:t>
            </a:r>
            <a:endParaRPr lang="ru-RU" sz="8300" b="1" dirty="0">
              <a:solidFill>
                <a:schemeClr val="bg1"/>
              </a:solidFill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4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Picture 2" descr="D:\Docs\Desktop\14_mai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09" y="2930518"/>
            <a:ext cx="9992978" cy="5630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583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69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700" dirty="0">
                <a:latin typeface="Corbel" panose="020B0503020204020204" pitchFamily="34" charset="0"/>
              </a:rPr>
              <a:t>Подростком Жозеф-Арманд </a:t>
            </a:r>
            <a:r>
              <a:rPr lang="ru-RU" sz="5700" dirty="0" err="1">
                <a:latin typeface="Corbel" panose="020B0503020204020204" pitchFamily="34" charset="0"/>
              </a:rPr>
              <a:t>Бомбардье</a:t>
            </a:r>
            <a:r>
              <a:rPr lang="ru-RU" sz="5700" dirty="0">
                <a:latin typeface="Corbel" panose="020B0503020204020204" pitchFamily="34" charset="0"/>
              </a:rPr>
              <a:t> жил в Канаде. </a:t>
            </a:r>
            <a:endParaRPr lang="x-none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dirty="0" smtClean="0">
                <a:latin typeface="Corbel" panose="020B0503020204020204" pitchFamily="34" charset="0"/>
              </a:rPr>
              <a:t>Ему</a:t>
            </a:r>
            <a:r>
              <a:rPr lang="x-none" sz="5700" dirty="0" smtClean="0">
                <a:latin typeface="Corbel" panose="020B0503020204020204" pitchFamily="34" charset="0"/>
              </a:rPr>
              <a:t> </a:t>
            </a:r>
            <a:r>
              <a:rPr lang="ru-RU" sz="5700" dirty="0" smtClean="0">
                <a:latin typeface="Corbel" panose="020B0503020204020204" pitchFamily="34" charset="0"/>
              </a:rPr>
              <a:t>нравилась </a:t>
            </a:r>
            <a:r>
              <a:rPr lang="ru-RU" sz="5700" dirty="0">
                <a:latin typeface="Corbel" panose="020B0503020204020204" pitchFamily="34" charset="0"/>
              </a:rPr>
              <a:t>природа и просторы этой северной страны. </a:t>
            </a:r>
            <a:endParaRPr lang="x-none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dirty="0" smtClean="0">
                <a:latin typeface="Corbel" panose="020B0503020204020204" pitchFamily="34" charset="0"/>
              </a:rPr>
              <a:t>Жозеф считается </a:t>
            </a:r>
            <a:r>
              <a:rPr lang="ru-RU" sz="5700" dirty="0">
                <a:latin typeface="Corbel" panose="020B0503020204020204" pitchFamily="34" charset="0"/>
              </a:rPr>
              <a:t>автором ЕГО, прототип которого собрал </a:t>
            </a:r>
            <a:endParaRPr lang="x-none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dirty="0" smtClean="0">
                <a:latin typeface="Corbel" panose="020B0503020204020204" pitchFamily="34" charset="0"/>
              </a:rPr>
              <a:t>из запчастей </a:t>
            </a:r>
            <a:r>
              <a:rPr lang="ru-RU" sz="5700" dirty="0">
                <a:latin typeface="Corbel" panose="020B0503020204020204" pitchFamily="34" charset="0"/>
              </a:rPr>
              <a:t>отцовского автомобиля. </a:t>
            </a:r>
            <a:r>
              <a:rPr lang="ru-RU" sz="5700" b="1" dirty="0">
                <a:latin typeface="Corbel" panose="020B0503020204020204" pitchFamily="34" charset="0"/>
              </a:rPr>
              <a:t>Назовите ЕГО словом </a:t>
            </a:r>
            <a:endParaRPr lang="x-none" sz="57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b="1" dirty="0" smtClean="0">
                <a:latin typeface="Corbel" panose="020B0503020204020204" pitchFamily="34" charset="0"/>
              </a:rPr>
              <a:t>с двумя корнями.</a:t>
            </a:r>
            <a:endParaRPr lang="en-US" sz="57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700" dirty="0" smtClean="0">
                <a:latin typeface="Corbel" panose="020B0503020204020204" pitchFamily="34" charset="0"/>
              </a:rPr>
              <a:t>Joseph </a:t>
            </a:r>
            <a:r>
              <a:rPr lang="en-US" sz="5700" dirty="0">
                <a:latin typeface="Corbel" panose="020B0503020204020204" pitchFamily="34" charset="0"/>
              </a:rPr>
              <a:t>Armand Bombardier a </a:t>
            </a:r>
            <a:r>
              <a:rPr lang="en-US" sz="5700" dirty="0" err="1">
                <a:latin typeface="Corbel" panose="020B0503020204020204" pitchFamily="34" charset="0"/>
              </a:rPr>
              <a:t>copilărit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în</a:t>
            </a:r>
            <a:r>
              <a:rPr lang="en-US" sz="5700" dirty="0">
                <a:latin typeface="Corbel" panose="020B0503020204020204" pitchFamily="34" charset="0"/>
              </a:rPr>
              <a:t> Canada. El </a:t>
            </a:r>
            <a:r>
              <a:rPr lang="en-US" sz="5700" dirty="0" err="1">
                <a:latin typeface="Corbel" panose="020B0503020204020204" pitchFamily="34" charset="0"/>
              </a:rPr>
              <a:t>adora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 smtClean="0">
                <a:latin typeface="Corbel" panose="020B0503020204020204" pitchFamily="34" charset="0"/>
              </a:rPr>
              <a:t>natura</a:t>
            </a:r>
            <a:endParaRPr lang="en-US" sz="5700" dirty="0">
              <a:latin typeface="Corbel" panose="020B0503020204020204" pitchFamily="34" charset="0"/>
            </a:endParaRPr>
          </a:p>
          <a:p>
            <a:pPr fontAlgn="base"/>
            <a:r>
              <a:rPr lang="en-US" sz="5700" dirty="0" err="1" smtClean="0">
                <a:latin typeface="Corbel" panose="020B0503020204020204" pitchFamily="34" charset="0"/>
              </a:rPr>
              <a:t>și</a:t>
            </a:r>
            <a:r>
              <a:rPr lang="en-US" sz="5700" dirty="0" smtClean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dimensiunile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mari</a:t>
            </a:r>
            <a:r>
              <a:rPr lang="en-US" sz="5700" dirty="0">
                <a:latin typeface="Corbel" panose="020B0503020204020204" pitchFamily="34" charset="0"/>
              </a:rPr>
              <a:t> ale </a:t>
            </a:r>
            <a:r>
              <a:rPr lang="en-US" sz="5700" dirty="0" err="1">
                <a:latin typeface="Corbel" panose="020B0503020204020204" pitchFamily="34" charset="0"/>
              </a:rPr>
              <a:t>statului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nordic</a:t>
            </a:r>
            <a:r>
              <a:rPr lang="en-US" sz="5700" dirty="0">
                <a:latin typeface="Corbel" panose="020B0503020204020204" pitchFamily="34" charset="0"/>
              </a:rPr>
              <a:t>. Joseph </a:t>
            </a:r>
            <a:r>
              <a:rPr lang="en-US" sz="5700" dirty="0" err="1">
                <a:latin typeface="Corbel" panose="020B0503020204020204" pitchFamily="34" charset="0"/>
              </a:rPr>
              <a:t>este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 smtClean="0">
                <a:latin typeface="Corbel" panose="020B0503020204020204" pitchFamily="34" charset="0"/>
              </a:rPr>
              <a:t>considerat</a:t>
            </a:r>
            <a:endParaRPr lang="en-US" sz="5700" dirty="0">
              <a:latin typeface="Corbel" panose="020B0503020204020204" pitchFamily="34" charset="0"/>
            </a:endParaRPr>
          </a:p>
          <a:p>
            <a:pPr fontAlgn="base"/>
            <a:r>
              <a:rPr lang="en-US" sz="5700" dirty="0" err="1" smtClean="0">
                <a:latin typeface="Corbel" panose="020B0503020204020204" pitchFamily="34" charset="0"/>
              </a:rPr>
              <a:t>inventatorul</a:t>
            </a:r>
            <a:r>
              <a:rPr lang="en-US" sz="5700" dirty="0" smtClean="0">
                <a:latin typeface="Corbel" panose="020B0503020204020204" pitchFamily="34" charset="0"/>
              </a:rPr>
              <a:t> </a:t>
            </a:r>
            <a:r>
              <a:rPr lang="en-US" sz="5700" dirty="0">
                <a:latin typeface="Corbel" panose="020B0503020204020204" pitchFamily="34" charset="0"/>
              </a:rPr>
              <a:t>LUI, </a:t>
            </a:r>
            <a:r>
              <a:rPr lang="en-US" sz="5700" dirty="0" err="1">
                <a:latin typeface="Corbel" panose="020B0503020204020204" pitchFamily="34" charset="0"/>
              </a:rPr>
              <a:t>prototipul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fiind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construit</a:t>
            </a:r>
            <a:r>
              <a:rPr lang="en-US" sz="5700" dirty="0">
                <a:latin typeface="Corbel" panose="020B0503020204020204" pitchFamily="34" charset="0"/>
              </a:rPr>
              <a:t> din </a:t>
            </a:r>
            <a:r>
              <a:rPr lang="en-US" sz="5700" dirty="0" err="1">
                <a:latin typeface="Corbel" panose="020B0503020204020204" pitchFamily="34" charset="0"/>
              </a:rPr>
              <a:t>piese</a:t>
            </a:r>
            <a:r>
              <a:rPr lang="en-US" sz="5700" dirty="0">
                <a:latin typeface="Corbel" panose="020B0503020204020204" pitchFamily="34" charset="0"/>
              </a:rPr>
              <a:t> ale </a:t>
            </a:r>
            <a:r>
              <a:rPr lang="en-US" sz="5700" dirty="0" err="1" smtClean="0">
                <a:latin typeface="Corbel" panose="020B0503020204020204" pitchFamily="34" charset="0"/>
              </a:rPr>
              <a:t>mașinii</a:t>
            </a:r>
            <a:endParaRPr lang="en-US" sz="5700" dirty="0">
              <a:latin typeface="Corbel" panose="020B0503020204020204" pitchFamily="34" charset="0"/>
            </a:endParaRPr>
          </a:p>
          <a:p>
            <a:pPr fontAlgn="base"/>
            <a:r>
              <a:rPr lang="en-US" sz="5700" dirty="0" err="1" smtClean="0">
                <a:latin typeface="Corbel" panose="020B0503020204020204" pitchFamily="34" charset="0"/>
              </a:rPr>
              <a:t>tatălui</a:t>
            </a:r>
            <a:r>
              <a:rPr lang="en-US" sz="5700" dirty="0">
                <a:latin typeface="Corbel" panose="020B0503020204020204" pitchFamily="34" charset="0"/>
              </a:rPr>
              <a:t>. </a:t>
            </a:r>
            <a:r>
              <a:rPr lang="en-US" sz="5700" b="1" dirty="0" err="1">
                <a:latin typeface="Corbel" panose="020B0503020204020204" pitchFamily="34" charset="0"/>
              </a:rPr>
              <a:t>Numiți</a:t>
            </a:r>
            <a:r>
              <a:rPr lang="en-US" sz="5700" b="1" dirty="0">
                <a:latin typeface="Corbel" panose="020B0503020204020204" pitchFamily="34" charset="0"/>
              </a:rPr>
              <a:t>-L </a:t>
            </a:r>
            <a:r>
              <a:rPr lang="en-US" sz="5700" b="1" dirty="0" err="1">
                <a:latin typeface="Corbel" panose="020B0503020204020204" pitchFamily="34" charset="0"/>
              </a:rPr>
              <a:t>printr</a:t>
            </a:r>
            <a:r>
              <a:rPr lang="en-US" sz="5700" b="1" dirty="0">
                <a:latin typeface="Corbel" panose="020B0503020204020204" pitchFamily="34" charset="0"/>
              </a:rPr>
              <a:t>-un </a:t>
            </a:r>
            <a:r>
              <a:rPr lang="en-US" sz="5700" b="1" dirty="0" err="1">
                <a:latin typeface="Corbel" panose="020B0503020204020204" pitchFamily="34" charset="0"/>
              </a:rPr>
              <a:t>cuvânt</a:t>
            </a:r>
            <a:r>
              <a:rPr lang="en-US" sz="5700" b="1" dirty="0">
                <a:latin typeface="Corbel" panose="020B0503020204020204" pitchFamily="34" charset="0"/>
              </a:rPr>
              <a:t> cu 2 </a:t>
            </a:r>
            <a:r>
              <a:rPr lang="en-US" sz="5700" b="1" dirty="0" err="1">
                <a:latin typeface="Corbel" panose="020B0503020204020204" pitchFamily="34" charset="0"/>
              </a:rPr>
              <a:t>rădăcini</a:t>
            </a:r>
            <a:r>
              <a:rPr lang="en-US" sz="5700" b="1" dirty="0">
                <a:latin typeface="Corbel" panose="020B0503020204020204" pitchFamily="34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5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403008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48901" y="3849238"/>
            <a:ext cx="9854926" cy="38230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 fontAlgn="base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Снегоход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endParaRPr lang="x-none" sz="8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 fontAlgn="base"/>
            <a:r>
              <a:rPr lang="en-US" sz="83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Snowmobil</a:t>
            </a:r>
            <a:endParaRPr lang="en-US" sz="83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5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Picture 2" descr="D:\Docs\Desktop\Снегоход7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1902578"/>
            <a:ext cx="7996238" cy="7996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55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69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200" dirty="0">
                <a:latin typeface="Corbel" panose="020B0503020204020204" pitchFamily="34" charset="0"/>
              </a:rPr>
              <a:t>Математик </a:t>
            </a:r>
            <a:r>
              <a:rPr lang="ru-RU" sz="5200" dirty="0" err="1">
                <a:latin typeface="Corbel" panose="020B0503020204020204" pitchFamily="34" charset="0"/>
              </a:rPr>
              <a:t>Блез</a:t>
            </a:r>
            <a:r>
              <a:rPr lang="ru-RU" sz="5200" dirty="0">
                <a:latin typeface="Corbel" panose="020B0503020204020204" pitchFamily="34" charset="0"/>
              </a:rPr>
              <a:t> Паскаль в </a:t>
            </a:r>
            <a:endParaRPr lang="en-US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юности </a:t>
            </a:r>
            <a:r>
              <a:rPr lang="ru-RU" sz="5200" dirty="0">
                <a:latin typeface="Corbel" panose="020B0503020204020204" pitchFamily="34" charset="0"/>
              </a:rPr>
              <a:t>хотел помочь </a:t>
            </a:r>
            <a:r>
              <a:rPr lang="ru-RU" sz="5200" dirty="0" smtClean="0">
                <a:latin typeface="Corbel" panose="020B0503020204020204" pitchFamily="34" charset="0"/>
              </a:rPr>
              <a:t>отцу,</a:t>
            </a:r>
            <a:endParaRPr lang="en-US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который </a:t>
            </a:r>
            <a:r>
              <a:rPr lang="ru-RU" sz="5200" dirty="0">
                <a:latin typeface="Corbel" panose="020B0503020204020204" pitchFamily="34" charset="0"/>
              </a:rPr>
              <a:t>работал сборщиком </a:t>
            </a:r>
            <a:endParaRPr lang="en-US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налогов</a:t>
            </a:r>
            <a:r>
              <a:rPr lang="ru-RU" sz="5200" dirty="0">
                <a:latin typeface="Corbel" panose="020B0503020204020204" pitchFamily="34" charset="0"/>
              </a:rPr>
              <a:t>, и всё время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проводил</a:t>
            </a:r>
            <a:r>
              <a:rPr lang="x-none" sz="5200" dirty="0" smtClean="0">
                <a:latin typeface="Corbel" panose="020B0503020204020204" pitchFamily="34" charset="0"/>
              </a:rPr>
              <a:t> </a:t>
            </a:r>
            <a:r>
              <a:rPr lang="ru-RU" sz="5200" dirty="0" smtClean="0">
                <a:latin typeface="Corbel" panose="020B0503020204020204" pitchFamily="34" charset="0"/>
              </a:rPr>
              <a:t>за </a:t>
            </a:r>
            <a:r>
              <a:rPr lang="ru-RU" sz="5200" dirty="0">
                <a:latin typeface="Corbel" panose="020B0503020204020204" pitchFamily="34" charset="0"/>
              </a:rPr>
              <a:t>расчётами.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err="1" smtClean="0">
                <a:latin typeface="Corbel" panose="020B0503020204020204" pitchFamily="34" charset="0"/>
              </a:rPr>
              <a:t>Блез</a:t>
            </a:r>
            <a:r>
              <a:rPr lang="ru-RU" sz="5200" dirty="0" smtClean="0">
                <a:latin typeface="Corbel" panose="020B0503020204020204" pitchFamily="34" charset="0"/>
              </a:rPr>
              <a:t> </a:t>
            </a:r>
            <a:r>
              <a:rPr lang="ru-RU" sz="5200" dirty="0">
                <a:latin typeface="Corbel" panose="020B0503020204020204" pitchFamily="34" charset="0"/>
              </a:rPr>
              <a:t>придумал </a:t>
            </a:r>
            <a:r>
              <a:rPr lang="ru-RU" sz="5200" dirty="0" smtClean="0">
                <a:latin typeface="Corbel" panose="020B0503020204020204" pitchFamily="34" charset="0"/>
              </a:rPr>
              <a:t>устройство</a:t>
            </a:r>
            <a:r>
              <a:rPr lang="ru-RU" sz="5200" dirty="0">
                <a:latin typeface="Corbel" panose="020B0503020204020204" pitchFamily="34" charset="0"/>
              </a:rPr>
              <a:t>,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ставшее</a:t>
            </a:r>
            <a:r>
              <a:rPr lang="x-none" sz="5200" dirty="0" smtClean="0">
                <a:latin typeface="Corbel" panose="020B0503020204020204" pitchFamily="34" charset="0"/>
              </a:rPr>
              <a:t> </a:t>
            </a:r>
            <a:r>
              <a:rPr lang="ru-RU" sz="5200" dirty="0" smtClean="0">
                <a:latin typeface="Corbel" panose="020B0503020204020204" pitchFamily="34" charset="0"/>
              </a:rPr>
              <a:t>прообразом</a:t>
            </a:r>
            <a:r>
              <a:rPr lang="ru-RU" sz="5200" dirty="0">
                <a:latin typeface="Corbel" panose="020B0503020204020204" pitchFamily="34" charset="0"/>
              </a:rPr>
              <a:t>… </a:t>
            </a:r>
            <a:r>
              <a:rPr lang="ru-RU" sz="5200" b="1" dirty="0" smtClean="0">
                <a:latin typeface="Corbel" panose="020B0503020204020204" pitchFamily="34" charset="0"/>
              </a:rPr>
              <a:t>Чего?</a:t>
            </a:r>
            <a:endParaRPr lang="en-US" sz="5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În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copilărie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viitorul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matematician</a:t>
            </a:r>
            <a:r>
              <a:rPr lang="en-US" sz="5200" dirty="0">
                <a:latin typeface="Corbel" panose="020B0503020204020204" pitchFamily="34" charset="0"/>
              </a:rPr>
              <a:t> Blaise Pascal </a:t>
            </a:r>
            <a:r>
              <a:rPr lang="en-US" sz="5200" dirty="0" err="1">
                <a:latin typeface="Corbel" panose="020B0503020204020204" pitchFamily="34" charset="0"/>
              </a:rPr>
              <a:t>dorea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să-și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ajute</a:t>
            </a:r>
            <a:endParaRPr lang="en-US" sz="5200" dirty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tatăl</a:t>
            </a:r>
            <a:r>
              <a:rPr lang="en-US" sz="5200" dirty="0">
                <a:latin typeface="Corbel" panose="020B0503020204020204" pitchFamily="34" charset="0"/>
              </a:rPr>
              <a:t>, </a:t>
            </a:r>
            <a:r>
              <a:rPr lang="en-US" sz="5200" dirty="0" err="1">
                <a:latin typeface="Corbel" panose="020B0503020204020204" pitchFamily="34" charset="0"/>
              </a:rPr>
              <a:t>lucrător</a:t>
            </a:r>
            <a:r>
              <a:rPr lang="en-US" sz="5200" dirty="0">
                <a:latin typeface="Corbel" panose="020B0503020204020204" pitchFamily="34" charset="0"/>
              </a:rPr>
              <a:t> la </a:t>
            </a:r>
            <a:r>
              <a:rPr lang="en-US" sz="5200" dirty="0" err="1">
                <a:latin typeface="Corbel" panose="020B0503020204020204" pitchFamily="34" charset="0"/>
              </a:rPr>
              <a:t>fisc</a:t>
            </a:r>
            <a:r>
              <a:rPr lang="en-US" sz="5200" dirty="0">
                <a:latin typeface="Corbel" panose="020B0503020204020204" pitchFamily="34" charset="0"/>
              </a:rPr>
              <a:t>, care-</a:t>
            </a:r>
            <a:r>
              <a:rPr lang="en-US" sz="5200" dirty="0" err="1">
                <a:latin typeface="Corbel" panose="020B0503020204020204" pitchFamily="34" charset="0"/>
              </a:rPr>
              <a:t>și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petrecea</a:t>
            </a:r>
            <a:r>
              <a:rPr lang="en-US" sz="5200" dirty="0">
                <a:latin typeface="Corbel" panose="020B0503020204020204" pitchFamily="34" charset="0"/>
              </a:rPr>
              <a:t> tot </a:t>
            </a:r>
            <a:r>
              <a:rPr lang="en-US" sz="5200" dirty="0" err="1">
                <a:latin typeface="Corbel" panose="020B0503020204020204" pitchFamily="34" charset="0"/>
              </a:rPr>
              <a:t>timpul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numărând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ceva</a:t>
            </a:r>
            <a:r>
              <a:rPr lang="en-US" sz="5200" dirty="0" smtClean="0">
                <a:latin typeface="Corbel" panose="020B0503020204020204" pitchFamily="34" charset="0"/>
              </a:rPr>
              <a:t>.</a:t>
            </a:r>
          </a:p>
          <a:p>
            <a:pPr fontAlgn="base"/>
            <a:r>
              <a:rPr lang="en-US" sz="5200" dirty="0" smtClean="0">
                <a:latin typeface="Corbel" panose="020B0503020204020204" pitchFamily="34" charset="0"/>
              </a:rPr>
              <a:t>Blaise </a:t>
            </a:r>
            <a:r>
              <a:rPr lang="en-US" sz="5200" dirty="0">
                <a:latin typeface="Corbel" panose="020B0503020204020204" pitchFamily="34" charset="0"/>
              </a:rPr>
              <a:t>a </a:t>
            </a:r>
            <a:r>
              <a:rPr lang="en-US" sz="5200" dirty="0" err="1">
                <a:latin typeface="Corbel" panose="020B0503020204020204" pitchFamily="34" charset="0"/>
              </a:rPr>
              <a:t>inventat</a:t>
            </a:r>
            <a:r>
              <a:rPr lang="en-US" sz="5200" dirty="0">
                <a:latin typeface="Corbel" panose="020B0503020204020204" pitchFamily="34" charset="0"/>
              </a:rPr>
              <a:t> un </a:t>
            </a:r>
            <a:r>
              <a:rPr lang="en-US" sz="5200" dirty="0" err="1">
                <a:latin typeface="Corbel" panose="020B0503020204020204" pitchFamily="34" charset="0"/>
              </a:rPr>
              <a:t>dispozitiv</a:t>
            </a:r>
            <a:r>
              <a:rPr lang="en-US" sz="5200" dirty="0">
                <a:latin typeface="Corbel" panose="020B0503020204020204" pitchFamily="34" charset="0"/>
              </a:rPr>
              <a:t>, care a </a:t>
            </a:r>
            <a:r>
              <a:rPr lang="en-US" sz="5200" dirty="0" err="1">
                <a:latin typeface="Corbel" panose="020B0503020204020204" pitchFamily="34" charset="0"/>
              </a:rPr>
              <a:t>devenit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prototip</a:t>
            </a:r>
            <a:r>
              <a:rPr lang="en-US" sz="5200" dirty="0">
                <a:latin typeface="Corbel" panose="020B0503020204020204" pitchFamily="34" charset="0"/>
              </a:rPr>
              <a:t> al.. </a:t>
            </a:r>
            <a:r>
              <a:rPr lang="en-US" sz="5200" b="1" dirty="0">
                <a:latin typeface="Corbel" panose="020B0503020204020204" pitchFamily="34" charset="0"/>
              </a:rPr>
              <a:t>Ce? </a:t>
            </a:r>
            <a:endParaRPr lang="ru-RU" sz="52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6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8779" y="1254242"/>
            <a:ext cx="10957522" cy="6003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72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29851" y="3849238"/>
            <a:ext cx="9854926" cy="38230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 fontAlgn="base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Калькулятор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endParaRPr lang="x-none" sz="8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 fontAlgn="base"/>
            <a:r>
              <a:rPr lang="en-US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Calculator</a:t>
            </a:r>
            <a:endParaRPr lang="en-US" sz="83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6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Picture 2" descr="D:\Docs\Desktop\casio_gr_12_bu_w_ep_images_4922745832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302" y="2046010"/>
            <a:ext cx="7817305" cy="7817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33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Рисунок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92187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7200" dirty="0">
                <a:latin typeface="Corbel" panose="020B0503020204020204" pitchFamily="34" charset="0"/>
              </a:rPr>
              <a:t>Результат воображения </a:t>
            </a:r>
            <a:r>
              <a:rPr lang="ru-RU" sz="7200" dirty="0" smtClean="0">
                <a:latin typeface="Corbel" panose="020B0503020204020204" pitchFamily="34" charset="0"/>
              </a:rPr>
              <a:t>древнегреческого</a:t>
            </a:r>
            <a:endParaRPr lang="en-US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dirty="0" smtClean="0">
                <a:latin typeface="Corbel" panose="020B0503020204020204" pitchFamily="34" charset="0"/>
              </a:rPr>
              <a:t>инженера </a:t>
            </a:r>
            <a:r>
              <a:rPr lang="ru-RU" sz="7200" dirty="0">
                <a:latin typeface="Corbel" panose="020B0503020204020204" pitchFamily="34" charset="0"/>
              </a:rPr>
              <a:t>можно в прямом смысле </a:t>
            </a:r>
            <a:r>
              <a:rPr lang="ru-RU" sz="7200" dirty="0" smtClean="0">
                <a:latin typeface="Corbel" panose="020B0503020204020204" pitchFamily="34" charset="0"/>
              </a:rPr>
              <a:t>назвать</a:t>
            </a:r>
            <a:endParaRPr lang="en-US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dirty="0" smtClean="0">
                <a:latin typeface="Corbel" panose="020B0503020204020204" pitchFamily="34" charset="0"/>
              </a:rPr>
              <a:t>полётом </a:t>
            </a:r>
            <a:r>
              <a:rPr lang="ru-RU" sz="7200" dirty="0">
                <a:latin typeface="Corbel" panose="020B0503020204020204" pitchFamily="34" charset="0"/>
              </a:rPr>
              <a:t>фантазии. </a:t>
            </a:r>
            <a:r>
              <a:rPr lang="ru-RU" sz="7200" b="1" dirty="0" smtClean="0">
                <a:latin typeface="Corbel" panose="020B0503020204020204" pitchFamily="34" charset="0"/>
              </a:rPr>
              <a:t>Назовите </a:t>
            </a:r>
            <a:r>
              <a:rPr lang="ru-RU" sz="7200" b="1" dirty="0">
                <a:latin typeface="Corbel" panose="020B0503020204020204" pitchFamily="34" charset="0"/>
              </a:rPr>
              <a:t>этого инженера </a:t>
            </a:r>
            <a:endParaRPr lang="x-none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b="1" dirty="0" smtClean="0">
                <a:latin typeface="Corbel" panose="020B0503020204020204" pitchFamily="34" charset="0"/>
              </a:rPr>
              <a:t>и </a:t>
            </a:r>
            <a:r>
              <a:rPr lang="ru-RU" sz="7200" b="1" dirty="0">
                <a:latin typeface="Corbel" panose="020B0503020204020204" pitchFamily="34" charset="0"/>
              </a:rPr>
              <a:t>его </a:t>
            </a:r>
            <a:r>
              <a:rPr lang="ru-RU" sz="7200" b="1" dirty="0" smtClean="0">
                <a:latin typeface="Corbel" panose="020B0503020204020204" pitchFamily="34" charset="0"/>
              </a:rPr>
              <a:t>сына.</a:t>
            </a:r>
            <a:endParaRPr lang="en-US" sz="7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dirty="0" err="1" smtClean="0">
                <a:latin typeface="Corbel" panose="020B0503020204020204" pitchFamily="34" charset="0"/>
              </a:rPr>
              <a:t>Rezultatul</a:t>
            </a:r>
            <a:r>
              <a:rPr lang="en-US" sz="7200" dirty="0" smtClean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imaginației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unui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inginer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grec</a:t>
            </a:r>
            <a:r>
              <a:rPr lang="en-US" sz="7200" dirty="0">
                <a:latin typeface="Corbel" panose="020B0503020204020204" pitchFamily="34" charset="0"/>
              </a:rPr>
              <a:t> antic </a:t>
            </a:r>
            <a:r>
              <a:rPr lang="en-US" sz="7200" dirty="0" err="1">
                <a:latin typeface="Corbel" panose="020B0503020204020204" pitchFamily="34" charset="0"/>
              </a:rPr>
              <a:t>poate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endParaRPr lang="x-none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dirty="0" smtClean="0">
                <a:latin typeface="Corbel" panose="020B0503020204020204" pitchFamily="34" charset="0"/>
              </a:rPr>
              <a:t>fi</a:t>
            </a:r>
            <a:r>
              <a:rPr lang="x-none" sz="7200" dirty="0" smtClean="0">
                <a:latin typeface="Corbel" panose="020B0503020204020204" pitchFamily="34" charset="0"/>
              </a:rPr>
              <a:t> </a:t>
            </a:r>
            <a:r>
              <a:rPr lang="en-US" sz="7200" dirty="0" err="1" smtClean="0">
                <a:latin typeface="Corbel" panose="020B0503020204020204" pitchFamily="34" charset="0"/>
              </a:rPr>
              <a:t>numit</a:t>
            </a:r>
            <a:r>
              <a:rPr lang="en-US" sz="7200" dirty="0" smtClean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literalmente</a:t>
            </a:r>
            <a:r>
              <a:rPr lang="en-US" sz="7200" dirty="0">
                <a:latin typeface="Corbel" panose="020B0503020204020204" pitchFamily="34" charset="0"/>
              </a:rPr>
              <a:t> un </a:t>
            </a:r>
            <a:r>
              <a:rPr lang="en-US" sz="7200" dirty="0" err="1">
                <a:latin typeface="Corbel" panose="020B0503020204020204" pitchFamily="34" charset="0"/>
              </a:rPr>
              <a:t>zbor</a:t>
            </a:r>
            <a:r>
              <a:rPr lang="en-US" sz="7200" dirty="0">
                <a:latin typeface="Corbel" panose="020B0503020204020204" pitchFamily="34" charset="0"/>
              </a:rPr>
              <a:t> al </a:t>
            </a:r>
            <a:r>
              <a:rPr lang="en-US" sz="7200" dirty="0" err="1">
                <a:latin typeface="Corbel" panose="020B0503020204020204" pitchFamily="34" charset="0"/>
              </a:rPr>
              <a:t>fanteziei</a:t>
            </a:r>
            <a:r>
              <a:rPr lang="en-US" sz="7200" dirty="0">
                <a:latin typeface="Corbel" panose="020B0503020204020204" pitchFamily="34" charset="0"/>
              </a:rPr>
              <a:t>. </a:t>
            </a:r>
            <a:r>
              <a:rPr lang="en-US" sz="7200" b="1" dirty="0" err="1" smtClean="0">
                <a:latin typeface="Corbel" panose="020B0503020204020204" pitchFamily="34" charset="0"/>
              </a:rPr>
              <a:t>Numiți</a:t>
            </a:r>
            <a:endParaRPr lang="en-US" sz="7200" b="1" dirty="0">
              <a:latin typeface="Corbel" panose="020B0503020204020204" pitchFamily="34" charset="0"/>
            </a:endParaRPr>
          </a:p>
          <a:p>
            <a:pPr fontAlgn="base"/>
            <a:r>
              <a:rPr lang="en-US" sz="7200" b="1" dirty="0" err="1" smtClean="0">
                <a:latin typeface="Corbel" panose="020B0503020204020204" pitchFamily="34" charset="0"/>
              </a:rPr>
              <a:t>inginerul</a:t>
            </a:r>
            <a:r>
              <a:rPr lang="en-US" sz="7200" b="1" dirty="0" smtClean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și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pe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fiul</a:t>
            </a:r>
            <a:r>
              <a:rPr lang="en-US" sz="7200" b="1" dirty="0">
                <a:latin typeface="Corbel" panose="020B0503020204020204" pitchFamily="34" charset="0"/>
              </a:rPr>
              <a:t> </a:t>
            </a:r>
            <a:r>
              <a:rPr lang="en-US" sz="7200" b="1" dirty="0" err="1">
                <a:latin typeface="Corbel" panose="020B0503020204020204" pitchFamily="34" charset="0"/>
              </a:rPr>
              <a:t>său</a:t>
            </a:r>
            <a:r>
              <a:rPr lang="en-US" sz="7200" b="1" dirty="0">
                <a:latin typeface="Corbel" panose="020B0503020204020204" pitchFamily="34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sp>
        <p:nvSpPr>
          <p:cNvPr id="12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7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1123606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x-none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x-none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/RĂSPUNSURI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x-none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x-none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/PUNCTE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32958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00" y="10187710"/>
            <a:ext cx="20110499" cy="1117163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2" y="408689"/>
            <a:ext cx="1538906" cy="1870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3849238"/>
            <a:ext cx="10317480" cy="3823044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48901" y="3880209"/>
            <a:ext cx="9854926" cy="37920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r>
              <a:rPr lang="x-none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		</a:t>
            </a:r>
            <a:r>
              <a:rPr lang="ru-RU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Дедал</a:t>
            </a:r>
            <a:r>
              <a:rPr lang="x-none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r>
              <a:rPr lang="x-none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57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Dedal</a:t>
            </a:r>
            <a:r>
              <a:rPr lang="en-US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endParaRPr lang="x-none" sz="57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r>
              <a:rPr lang="x-none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		</a:t>
            </a:r>
            <a:r>
              <a:rPr lang="en-US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– </a:t>
            </a:r>
            <a:r>
              <a:rPr lang="en-US" sz="5700" b="1" dirty="0">
                <a:solidFill>
                  <a:schemeClr val="bg1"/>
                </a:solidFill>
                <a:latin typeface="Corbel" panose="020B0503020204020204" pitchFamily="34" charset="0"/>
              </a:rPr>
              <a:t>1 </a:t>
            </a:r>
            <a:r>
              <a:rPr lang="ru-RU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балл</a:t>
            </a:r>
            <a:r>
              <a:rPr lang="x-none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/punct</a:t>
            </a:r>
            <a:r>
              <a:rPr lang="ru-RU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.</a:t>
            </a:r>
            <a:endParaRPr lang="ru-RU" sz="5700" b="1" dirty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r>
              <a:rPr lang="x-none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</a:t>
            </a:r>
            <a:r>
              <a:rPr lang="ru-RU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Икар</a:t>
            </a:r>
            <a:r>
              <a:rPr lang="x-none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ru-RU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r>
              <a:rPr lang="x-none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r>
              <a:rPr lang="en-US" sz="57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Icar</a:t>
            </a:r>
            <a:r>
              <a:rPr lang="en-US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</a:t>
            </a:r>
            <a:endParaRPr lang="x-none" sz="57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r>
              <a:rPr lang="x-none" sz="5700" b="1" dirty="0">
                <a:solidFill>
                  <a:schemeClr val="bg1"/>
                </a:solidFill>
                <a:latin typeface="Corbel" panose="020B0503020204020204" pitchFamily="34" charset="0"/>
              </a:rPr>
              <a:t>	</a:t>
            </a:r>
            <a:r>
              <a:rPr lang="x-none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</a:t>
            </a:r>
            <a:r>
              <a:rPr lang="en-US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– 1 </a:t>
            </a:r>
            <a:r>
              <a:rPr lang="ru-RU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балл</a:t>
            </a:r>
            <a:r>
              <a:rPr lang="x-none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/punct</a:t>
            </a:r>
            <a:r>
              <a:rPr lang="ru-RU" sz="57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.</a:t>
            </a:r>
            <a:endParaRPr lang="ru-RU" sz="57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7811" y="1118606"/>
            <a:ext cx="10976288" cy="100593"/>
          </a:xfrm>
          <a:prstGeom prst="rect">
            <a:avLst/>
          </a:prstGeom>
        </p:spPr>
      </p:pic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710709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>
                <a:solidFill>
                  <a:srgbClr val="FFFFFF"/>
                </a:solidFill>
              </a:rPr>
              <a:t>7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1146466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x-none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 ОТВЕТA/RĂSPUNSURI – 2 БАЛЛA/PUNCTE</a:t>
            </a:r>
            <a:endParaRPr lang="x-none"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Picture 2" descr="D:\Docs\Desktop\24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73" y="2278816"/>
            <a:ext cx="9820276" cy="678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46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Рисунок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2396"/>
            <a:ext cx="20104099" cy="12945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99" y="10197744"/>
            <a:ext cx="20110499" cy="11171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3920" y="10197744"/>
            <a:ext cx="3980180" cy="10456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0" y="10227912"/>
            <a:ext cx="1167712" cy="108699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400" y="1267311"/>
            <a:ext cx="16221300" cy="8921715"/>
          </a:xfrm>
          <a:prstGeom prst="rect">
            <a:avLst/>
          </a:prstGeom>
        </p:spPr>
      </p:pic>
      <p:sp>
        <p:nvSpPr>
          <p:cNvPr id="18" name="Google Shape;103;p8"/>
          <p:cNvSpPr txBox="1">
            <a:spLocks noGrp="1"/>
          </p:cNvSpPr>
          <p:nvPr>
            <p:ph type="body" idx="1"/>
          </p:nvPr>
        </p:nvSpPr>
        <p:spPr>
          <a:xfrm>
            <a:off x="614579" y="0"/>
            <a:ext cx="18874943" cy="1123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algn="ctr" fontAlgn="base"/>
            <a:r>
              <a:rPr lang="ro-MO" sz="7200" b="1" dirty="0" smtClean="0">
                <a:latin typeface="Corbel" panose="020B0503020204020204" pitchFamily="34" charset="0"/>
              </a:rPr>
              <a:t>BRAVO</a:t>
            </a:r>
            <a:r>
              <a:rPr lang="ru-RU" sz="7200" b="1" dirty="0" smtClean="0">
                <a:latin typeface="Corbel" panose="020B0503020204020204" pitchFamily="34" charset="0"/>
              </a:rPr>
              <a:t> ! </a:t>
            </a:r>
            <a:endParaRPr lang="ru-RU" sz="72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43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0"/>
    </mc:Choice>
    <mc:Fallback xmlns="">
      <p:transition spd="slow" advClick="0" advTm="6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2927</TotalTime>
  <Words>560</Words>
  <Application>Microsoft Office PowerPoint</Application>
  <PresentationFormat>Произвольный</PresentationFormat>
  <Paragraphs>108</Paragraphs>
  <Slides>16</Slides>
  <Notes>16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игра осень 2018</dc:title>
  <dc:creator>Ana</dc:creator>
  <cp:lastModifiedBy>Пользователь Windows</cp:lastModifiedBy>
  <cp:revision>406</cp:revision>
  <dcterms:modified xsi:type="dcterms:W3CDTF">2020-12-10T14:05:41Z</dcterms:modified>
</cp:coreProperties>
</file>