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115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22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6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029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666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032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303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260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010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83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85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38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858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4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Илья </a:t>
            </a:r>
            <a:r>
              <a:rPr lang="ru-RU" sz="6000" dirty="0">
                <a:latin typeface="Corbel" panose="020B0503020204020204" pitchFamily="34" charset="0"/>
              </a:rPr>
              <a:t>Варламов предлагает покрывать газоном участки с открытым грунтом и отказаться от использования шипованной резины.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Какую </a:t>
            </a:r>
            <a:r>
              <a:rPr lang="ru-RU" sz="6000" b="1" dirty="0">
                <a:latin typeface="Corbel" panose="020B0503020204020204" pitchFamily="34" charset="0"/>
              </a:rPr>
              <a:t>проблему это решит?</a:t>
            </a:r>
            <a:r>
              <a:rPr lang="ru-RU" sz="6000" dirty="0">
                <a:latin typeface="Corbel" panose="020B0503020204020204" pitchFamily="34" charset="0"/>
              </a:rPr>
              <a:t>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Сокращение количества аварий.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2. Сокращение выхлопных газов.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3. Грязные улицы.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4. Незаконные парковки</a:t>
            </a:r>
            <a:r>
              <a:rPr lang="ru-RU" sz="6000" dirty="0" smtClean="0">
                <a:latin typeface="Corbel" panose="020B0503020204020204" pitchFamily="34" charset="0"/>
              </a:rPr>
              <a:t>.</a:t>
            </a:r>
            <a:endParaRPr lang="ru-RU" sz="8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327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Хороший </a:t>
            </a:r>
            <a:r>
              <a:rPr lang="ru-RU" sz="4800" dirty="0">
                <a:latin typeface="Corbel" panose="020B0503020204020204" pitchFamily="34" charset="0"/>
              </a:rPr>
              <a:t>пример социально-ответственного бизнеса – кишинёвские ребята, которые расписывают неприглядные городские объекты.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Свой </a:t>
            </a:r>
            <a:r>
              <a:rPr lang="ru-RU" sz="4800" b="1" dirty="0">
                <a:latin typeface="Corbel" panose="020B0503020204020204" pitchFamily="34" charset="0"/>
              </a:rPr>
              <a:t>проект они назвали </a:t>
            </a:r>
            <a:r>
              <a:rPr lang="ru-RU" sz="4800" b="1" dirty="0" err="1">
                <a:latin typeface="Corbel" panose="020B0503020204020204" pitchFamily="34" charset="0"/>
              </a:rPr>
              <a:t>Chișinău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is</a:t>
            </a:r>
            <a:r>
              <a:rPr lang="ru-RU" sz="4800" b="1" dirty="0">
                <a:latin typeface="Corbel" panose="020B0503020204020204" pitchFamily="34" charset="0"/>
              </a:rPr>
              <a:t>… 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1. </a:t>
            </a:r>
            <a:r>
              <a:rPr lang="ru-RU" sz="4800" dirty="0" err="1">
                <a:latin typeface="Corbel" panose="020B0503020204020204" pitchFamily="34" charset="0"/>
              </a:rPr>
              <a:t>me</a:t>
            </a:r>
            <a:r>
              <a:rPr lang="ru-RU" sz="4800" b="1" dirty="0">
                <a:latin typeface="Corbel" panose="020B0503020204020204" pitchFamily="34" charset="0"/>
              </a:rPr>
              <a:t/>
            </a:r>
            <a:br>
              <a:rPr lang="ru-RU" sz="4800" b="1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2. </a:t>
            </a:r>
            <a:r>
              <a:rPr lang="ru-RU" sz="4800" dirty="0" err="1">
                <a:latin typeface="Corbel" panose="020B0503020204020204" pitchFamily="34" charset="0"/>
              </a:rPr>
              <a:t>Chișinău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3. </a:t>
            </a:r>
            <a:r>
              <a:rPr lang="ru-RU" sz="4800" dirty="0" err="1">
                <a:latin typeface="Corbel" panose="020B0503020204020204" pitchFamily="34" charset="0"/>
              </a:rPr>
              <a:t>beautiful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4. </a:t>
            </a:r>
            <a:r>
              <a:rPr lang="ru-RU" sz="4800" dirty="0" err="1">
                <a:latin typeface="Corbel" panose="020B0503020204020204" pitchFamily="34" charset="0"/>
              </a:rPr>
              <a:t>in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Moldova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Picture 2" descr="https://lh4.googleusercontent.com/L03RqWmxmGkKn39HVJRxktkT00S15bE4LdQ8lISlkRVX35DrtgJ9UHSSNQc-pwoEu5QmixWXWWjbQxMTbtpkMVRLefQyoBgD12lA6jqWQWa9MYE0D0odexNrmRwlLoWYCKM8g0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148" y="1485083"/>
            <a:ext cx="8496950" cy="63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0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327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Хороший </a:t>
            </a:r>
            <a:r>
              <a:rPr lang="ru-RU" sz="4800" dirty="0">
                <a:latin typeface="Corbel" panose="020B0503020204020204" pitchFamily="34" charset="0"/>
              </a:rPr>
              <a:t>пример социально-ответственного бизнеса – кишинёвские ребята, которые расписывают неприглядные городские объекты.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Свой </a:t>
            </a:r>
            <a:r>
              <a:rPr lang="ru-RU" sz="4800" b="1" dirty="0">
                <a:latin typeface="Corbel" panose="020B0503020204020204" pitchFamily="34" charset="0"/>
              </a:rPr>
              <a:t>проект они назвали </a:t>
            </a:r>
            <a:r>
              <a:rPr lang="ru-RU" sz="4800" b="1" dirty="0" err="1">
                <a:latin typeface="Corbel" panose="020B0503020204020204" pitchFamily="34" charset="0"/>
              </a:rPr>
              <a:t>Chișinău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is</a:t>
            </a:r>
            <a:r>
              <a:rPr lang="ru-RU" sz="4800" b="1" dirty="0">
                <a:latin typeface="Corbel" panose="020B0503020204020204" pitchFamily="34" charset="0"/>
              </a:rPr>
              <a:t>… 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1. </a:t>
            </a:r>
            <a:r>
              <a:rPr lang="ru-RU" sz="4800" dirty="0" err="1">
                <a:latin typeface="Corbel" panose="020B0503020204020204" pitchFamily="34" charset="0"/>
              </a:rPr>
              <a:t>me</a:t>
            </a:r>
            <a:r>
              <a:rPr lang="ru-RU" sz="4800" b="1" dirty="0">
                <a:latin typeface="Corbel" panose="020B0503020204020204" pitchFamily="34" charset="0"/>
              </a:rPr>
              <a:t/>
            </a:r>
            <a:br>
              <a:rPr lang="ru-RU" sz="4800" b="1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2. </a:t>
            </a:r>
            <a:r>
              <a:rPr lang="ru-RU" sz="4800" dirty="0" err="1">
                <a:latin typeface="Corbel" panose="020B0503020204020204" pitchFamily="34" charset="0"/>
              </a:rPr>
              <a:t>Chișinău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3. </a:t>
            </a:r>
            <a:r>
              <a:rPr lang="ru-RU" sz="4800" dirty="0" err="1">
                <a:latin typeface="Corbel" panose="020B0503020204020204" pitchFamily="34" charset="0"/>
              </a:rPr>
              <a:t>beautiful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4. </a:t>
            </a:r>
            <a:r>
              <a:rPr lang="ru-RU" sz="4800" dirty="0" err="1">
                <a:latin typeface="Corbel" panose="020B0503020204020204" pitchFamily="34" charset="0"/>
              </a:rPr>
              <a:t>in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Moldova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pic>
        <p:nvPicPr>
          <p:cNvPr id="14" name="Picture 2" descr="https://lh4.googleusercontent.com/L03RqWmxmGkKn39HVJRxktkT00S15bE4LdQ8lISlkRVX35DrtgJ9UHSSNQc-pwoEu5QmixWXWWjbQxMTbtpkMVRLefQyoBgD12lA6jqWQWa9MYE0D0odexNrmRwlLoWYCKM8g0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148" y="1485083"/>
            <a:ext cx="8496950" cy="63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899301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400" i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Для чего в некоторых странах мусорные баки помещают под землю?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Для увеличения парковочных мест.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Чтобы людям было веселее их искать. 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Чтобы мусор не гнил на солнце.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Уменьшается запах.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899301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400" i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Для чего в некоторых странах мусорные баки помещают под землю?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Для увеличения парковочных мест.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Чтобы людям было веселее их искать. 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Чтобы мусор не гнил на солнце.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Уменьшается запах.</a:t>
            </a:r>
          </a:p>
        </p:txBody>
      </p:sp>
    </p:spTree>
    <p:extLst>
      <p:ext uri="{BB962C8B-B14F-4D97-AF65-F5344CB8AC3E}">
        <p14:creationId xmlns:p14="http://schemas.microsoft.com/office/powerpoint/2010/main" val="21149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/>
              <a:t> </a:t>
            </a:r>
            <a:r>
              <a:rPr lang="ru-RU" sz="5800" b="1" dirty="0" err="1" smtClean="0">
                <a:latin typeface="Corbel" panose="020B0503020204020204" pitchFamily="34" charset="0"/>
              </a:rPr>
              <a:t>Заха</a:t>
            </a:r>
            <a:r>
              <a:rPr lang="ru-RU" sz="5800" b="1" dirty="0" smtClean="0">
                <a:latin typeface="Corbel" panose="020B0503020204020204" pitchFamily="34" charset="0"/>
              </a:rPr>
              <a:t> </a:t>
            </a:r>
            <a:r>
              <a:rPr lang="ru-RU" sz="5800" b="1" dirty="0" err="1">
                <a:latin typeface="Corbel" panose="020B0503020204020204" pitchFamily="34" charset="0"/>
              </a:rPr>
              <a:t>Хадид</a:t>
            </a:r>
            <a:r>
              <a:rPr lang="ru-RU" sz="5800" b="1" dirty="0">
                <a:latin typeface="Corbel" panose="020B0503020204020204" pitchFamily="34" charset="0"/>
              </a:rPr>
              <a:t> утверждает, что архитектура запечатлевает настроение времени, и сравнивает её с</a:t>
            </a:r>
            <a:r>
              <a:rPr lang="ru-RU" sz="5800" b="1" dirty="0" smtClean="0">
                <a:latin typeface="Corbel" panose="020B0503020204020204" pitchFamily="34" charset="0"/>
              </a:rPr>
              <a:t>…</a:t>
            </a: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/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1. погодой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2. мрамором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3. модой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4. суперклеем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/>
              <a:t> </a:t>
            </a:r>
            <a:r>
              <a:rPr lang="ru-RU" sz="5800" b="1" dirty="0" err="1" smtClean="0">
                <a:latin typeface="Corbel" panose="020B0503020204020204" pitchFamily="34" charset="0"/>
              </a:rPr>
              <a:t>Заха</a:t>
            </a:r>
            <a:r>
              <a:rPr lang="ru-RU" sz="5800" b="1" dirty="0" smtClean="0">
                <a:latin typeface="Corbel" panose="020B0503020204020204" pitchFamily="34" charset="0"/>
              </a:rPr>
              <a:t> </a:t>
            </a:r>
            <a:r>
              <a:rPr lang="ru-RU" sz="5800" b="1" dirty="0" err="1">
                <a:latin typeface="Corbel" panose="020B0503020204020204" pitchFamily="34" charset="0"/>
              </a:rPr>
              <a:t>Хадид</a:t>
            </a:r>
            <a:r>
              <a:rPr lang="ru-RU" sz="5800" b="1" dirty="0">
                <a:latin typeface="Corbel" panose="020B0503020204020204" pitchFamily="34" charset="0"/>
              </a:rPr>
              <a:t> утверждает, что архитектура запечатлевает настроение времени, и сравнивает её с</a:t>
            </a:r>
            <a:r>
              <a:rPr lang="ru-RU" sz="5800" b="1" dirty="0" smtClean="0">
                <a:latin typeface="Corbel" panose="020B0503020204020204" pitchFamily="34" charset="0"/>
              </a:rPr>
              <a:t>…</a:t>
            </a: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/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1. погодой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2. мрамором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3. модой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4. суперклеем </a:t>
            </a:r>
          </a:p>
        </p:txBody>
      </p:sp>
    </p:spTree>
    <p:extLst>
      <p:ext uri="{BB962C8B-B14F-4D97-AF65-F5344CB8AC3E}">
        <p14:creationId xmlns:p14="http://schemas.microsoft.com/office/powerpoint/2010/main" val="32962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/>
              <a:t> </a:t>
            </a:r>
            <a:r>
              <a:rPr lang="ru-RU" sz="5800" b="1" dirty="0" err="1" smtClean="0">
                <a:latin typeface="Corbel" panose="020B0503020204020204" pitchFamily="34" charset="0"/>
              </a:rPr>
              <a:t>Заха</a:t>
            </a:r>
            <a:r>
              <a:rPr lang="ru-RU" sz="5800" b="1" dirty="0" smtClean="0">
                <a:latin typeface="Corbel" panose="020B0503020204020204" pitchFamily="34" charset="0"/>
              </a:rPr>
              <a:t> </a:t>
            </a:r>
            <a:r>
              <a:rPr lang="ru-RU" sz="5800" b="1" dirty="0" err="1">
                <a:latin typeface="Corbel" panose="020B0503020204020204" pitchFamily="34" charset="0"/>
              </a:rPr>
              <a:t>Хадид</a:t>
            </a:r>
            <a:r>
              <a:rPr lang="ru-RU" sz="5800" b="1" dirty="0">
                <a:latin typeface="Corbel" panose="020B0503020204020204" pitchFamily="34" charset="0"/>
              </a:rPr>
              <a:t> утверждает, что архитектура запечатлевает настроение времени, и сравнивает её с</a:t>
            </a:r>
            <a:r>
              <a:rPr lang="ru-RU" sz="5800" b="1" dirty="0" smtClean="0">
                <a:latin typeface="Corbel" panose="020B0503020204020204" pitchFamily="34" charset="0"/>
              </a:rPr>
              <a:t>…</a:t>
            </a: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/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1. погодой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2. мрамором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3. модой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4. суперклеем </a:t>
            </a: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7573"/>
            <a:ext cx="20104100" cy="359721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i="1" dirty="0" smtClean="0">
                <a:latin typeface="Corbel" panose="020B0503020204020204" pitchFamily="34" charset="0"/>
              </a:rPr>
              <a:t>  </a:t>
            </a:r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На протяжении 40 лет в Копенгагене постепенно сокращали число парковочных мест для автомобилей.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</a:rPr>
              <a:t>К </a:t>
            </a:r>
            <a:r>
              <a:rPr lang="ru-RU" b="1" dirty="0">
                <a:latin typeface="Corbel" panose="020B0503020204020204" pitchFamily="34" charset="0"/>
              </a:rPr>
              <a:t>чему, как считается, это привело?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Жители стали проводить больше времени вне дома и машин. 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Увеличилась площадь для посадки деревьев.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Уменьшилось количество вредных выбросов в атмосферу. 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Развился </a:t>
            </a:r>
            <a:r>
              <a:rPr lang="ru-RU" dirty="0" err="1">
                <a:latin typeface="Corbel" panose="020B0503020204020204" pitchFamily="34" charset="0"/>
              </a:rPr>
              <a:t>велосектор</a:t>
            </a:r>
            <a:r>
              <a:rPr lang="ru-RU" dirty="0">
                <a:latin typeface="Corbel" panose="020B0503020204020204" pitchFamily="34" charset="0"/>
              </a:rPr>
              <a:t>. </a:t>
            </a:r>
            <a:endParaRPr lang="ru-RU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i="1" dirty="0" smtClean="0">
                <a:latin typeface="Corbel" panose="020B0503020204020204" pitchFamily="34" charset="0"/>
              </a:rPr>
              <a:t>  </a:t>
            </a:r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На протяжении 40 лет в Копенгагене постепенно сокращали число парковочных мест для автомобилей.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</a:rPr>
              <a:t>К </a:t>
            </a:r>
            <a:r>
              <a:rPr lang="ru-RU" b="1" dirty="0">
                <a:latin typeface="Corbel" panose="020B0503020204020204" pitchFamily="34" charset="0"/>
              </a:rPr>
              <a:t>чему, как считается, это привело?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Жители стали проводить больше времени вне дома и машин. 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Увеличилась площадь для посадки деревьев.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Уменьшилось количество вредных выбросов в атмосферу. 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Развился </a:t>
            </a:r>
            <a:r>
              <a:rPr lang="ru-RU" dirty="0" err="1">
                <a:latin typeface="Corbel" panose="020B0503020204020204" pitchFamily="34" charset="0"/>
              </a:rPr>
              <a:t>велосектор</a:t>
            </a:r>
            <a:r>
              <a:rPr lang="ru-RU" dirty="0">
                <a:latin typeface="Corbel" panose="020B0503020204020204" pitchFamily="34" charset="0"/>
              </a:rPr>
              <a:t>. </a:t>
            </a:r>
            <a:endParaRPr lang="ru-RU" sz="6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 </a:t>
            </a:r>
            <a:r>
              <a:rPr lang="ru-RU" sz="5000" i="1" dirty="0" smtClean="0">
                <a:latin typeface="Corbel" panose="020B0503020204020204" pitchFamily="34" charset="0"/>
              </a:rPr>
              <a:t>Внимание</a:t>
            </a:r>
            <a:r>
              <a:rPr lang="ru-RU" sz="5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000" i="1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Совокупность всех выбросов парниковых газов называют углеродным следом.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 </a:t>
            </a:r>
            <a:r>
              <a:rPr lang="ru-RU" sz="5000" b="1" dirty="0" smtClean="0">
                <a:latin typeface="Corbel" panose="020B0503020204020204" pitchFamily="34" charset="0"/>
              </a:rPr>
              <a:t>Что </a:t>
            </a:r>
            <a:r>
              <a:rPr lang="ru-RU" sz="5000" b="1" dirty="0">
                <a:latin typeface="Corbel" panose="020B0503020204020204" pitchFamily="34" charset="0"/>
              </a:rPr>
              <a:t>влияет на его увеличение? </a:t>
            </a:r>
            <a:br>
              <a:rPr lang="ru-RU" sz="5000" b="1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Количество потребляемой электроэнергии.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Количество потребляемого газа.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Число пройденных шагов.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Число улыбок.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 </a:t>
            </a:r>
            <a:r>
              <a:rPr lang="ru-RU" sz="5000" i="1" dirty="0" smtClean="0">
                <a:latin typeface="Corbel" panose="020B0503020204020204" pitchFamily="34" charset="0"/>
              </a:rPr>
              <a:t>Внимание</a:t>
            </a:r>
            <a:r>
              <a:rPr lang="ru-RU" sz="5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000" i="1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Совокупность всех выбросов парниковых газов называют углеродным следом.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 </a:t>
            </a:r>
            <a:r>
              <a:rPr lang="ru-RU" sz="5000" b="1" dirty="0" smtClean="0">
                <a:latin typeface="Corbel" panose="020B0503020204020204" pitchFamily="34" charset="0"/>
              </a:rPr>
              <a:t>Что </a:t>
            </a:r>
            <a:r>
              <a:rPr lang="ru-RU" sz="5000" b="1" dirty="0">
                <a:latin typeface="Corbel" panose="020B0503020204020204" pitchFamily="34" charset="0"/>
              </a:rPr>
              <a:t>влияет на его увеличение? </a:t>
            </a:r>
            <a:br>
              <a:rPr lang="ru-RU" sz="5000" b="1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Количество потребляемой электроэнергии.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Количество потребляемого газа.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Число пройденных шагов.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Число улыбок. </a:t>
            </a:r>
          </a:p>
        </p:txBody>
      </p:sp>
    </p:spTree>
    <p:extLst>
      <p:ext uri="{BB962C8B-B14F-4D97-AF65-F5344CB8AC3E}">
        <p14:creationId xmlns:p14="http://schemas.microsoft.com/office/powerpoint/2010/main" val="36059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Чтобы </a:t>
            </a:r>
            <a:r>
              <a:rPr lang="ru-RU" sz="6600" b="1" dirty="0">
                <a:latin typeface="Corbel" panose="020B0503020204020204" pitchFamily="34" charset="0"/>
              </a:rPr>
              <a:t>уменьшить число погибающих птиц, орнитологи советуют приглушить…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светофоры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свет фонарей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освещение небоскрёбов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фары дальнего света</a:t>
            </a:r>
          </a:p>
          <a:p>
            <a:pPr fontAlgn="base"/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Чтобы </a:t>
            </a:r>
            <a:r>
              <a:rPr lang="ru-RU" sz="6600" b="1" dirty="0">
                <a:latin typeface="Corbel" panose="020B0503020204020204" pitchFamily="34" charset="0"/>
              </a:rPr>
              <a:t>уменьшить число погибающих птиц, орнитологи советуют приглушить…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светофоры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свет фонарей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освещение небоскрёбов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фары дальнего света</a:t>
            </a:r>
          </a:p>
          <a:p>
            <a:pPr fontAlgn="base"/>
            <a:endParaRPr lang="ru-RU" sz="6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Илья </a:t>
            </a:r>
            <a:r>
              <a:rPr lang="ru-RU" sz="6000" dirty="0">
                <a:latin typeface="Corbel" panose="020B0503020204020204" pitchFamily="34" charset="0"/>
              </a:rPr>
              <a:t>Варламов предлагает покрывать газоном участки с открытым грунтом и отказаться от использования шипованной резины.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Какую </a:t>
            </a:r>
            <a:r>
              <a:rPr lang="ru-RU" sz="6000" b="1" dirty="0">
                <a:latin typeface="Corbel" panose="020B0503020204020204" pitchFamily="34" charset="0"/>
              </a:rPr>
              <a:t>проблему это решит?</a:t>
            </a:r>
            <a:r>
              <a:rPr lang="ru-RU" sz="6000" dirty="0">
                <a:latin typeface="Corbel" panose="020B0503020204020204" pitchFamily="34" charset="0"/>
              </a:rPr>
              <a:t>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Сокращение количества аварий.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2. Сокращение выхлопных газов.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3. Грязные улицы.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4. Незаконные парковки</a:t>
            </a:r>
            <a:r>
              <a:rPr lang="ru-RU" sz="6000" dirty="0" smtClean="0">
                <a:latin typeface="Corbel" panose="020B0503020204020204" pitchFamily="34" charset="0"/>
              </a:rPr>
              <a:t>.</a:t>
            </a:r>
            <a:endParaRPr lang="ru-RU" sz="8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379</Words>
  <Application>Microsoft Office PowerPoint</Application>
  <PresentationFormat>Произвольный</PresentationFormat>
  <Paragraphs>68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387</cp:revision>
  <dcterms:modified xsi:type="dcterms:W3CDTF">2021-01-05T12:21:45Z</dcterms:modified>
</cp:coreProperties>
</file>