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1" r:id="rId3"/>
    <p:sldId id="27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287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>
      <p:cViewPr varScale="1">
        <p:scale>
          <a:sx n="53" d="100"/>
          <a:sy n="53" d="100"/>
        </p:scale>
        <p:origin x="504" y="8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0541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3912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3985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6938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5999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13805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70130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33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2570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7619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7592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504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586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6915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702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1.bin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12" Type="http://schemas.openxmlformats.org/officeDocument/2006/relationships/audio" Target="../media/audio1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1.bin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6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12" Type="http://schemas.openxmlformats.org/officeDocument/2006/relationships/audio" Target="../media/audio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12" Type="http://schemas.openxmlformats.org/officeDocument/2006/relationships/audio" Target="../media/audio1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12" Type="http://schemas.openxmlformats.org/officeDocument/2006/relationships/audio" Target="../media/audio1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s\Desktop\ру.первослайд.1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104100" cy="114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400" dirty="0" smtClean="0">
                <a:latin typeface="Corbel" panose="020B0503020204020204" pitchFamily="34" charset="0"/>
              </a:rPr>
              <a:t>Будучи </a:t>
            </a:r>
            <a:r>
              <a:rPr lang="ru-RU" sz="6400" dirty="0">
                <a:latin typeface="Corbel" panose="020B0503020204020204" pitchFamily="34" charset="0"/>
              </a:rPr>
              <a:t>ребёнком, Эндрю </a:t>
            </a:r>
            <a:r>
              <a:rPr lang="ru-RU" sz="6400" dirty="0" err="1">
                <a:latin typeface="Corbel" panose="020B0503020204020204" pitchFamily="34" charset="0"/>
              </a:rPr>
              <a:t>Стэнтон</a:t>
            </a:r>
            <a:r>
              <a:rPr lang="ru-RU" sz="6400" dirty="0">
                <a:latin typeface="Corbel" panose="020B0503020204020204" pitchFamily="34" charset="0"/>
              </a:rPr>
              <a:t> посещал дантиста, у которого в кабинете был большой аквариум с тропическими рыбками. Ожидая приёма, он представлял, что рыбы хотят сбежать и вернуться в океан. </a:t>
            </a:r>
            <a:endParaRPr lang="ru-RU" sz="6400" dirty="0" smtClean="0">
              <a:latin typeface="Corbel" panose="020B0503020204020204" pitchFamily="34" charset="0"/>
            </a:endParaRPr>
          </a:p>
          <a:p>
            <a:pPr fontAlgn="base"/>
            <a:endParaRPr lang="ru-RU" sz="6400" b="1" dirty="0">
              <a:latin typeface="Corbel" panose="020B0503020204020204" pitchFamily="34" charset="0"/>
            </a:endParaRPr>
          </a:p>
          <a:p>
            <a:pPr fontAlgn="base"/>
            <a:r>
              <a:rPr lang="ru-RU" sz="6400" b="1" dirty="0" smtClean="0">
                <a:latin typeface="Corbel" panose="020B0503020204020204" pitchFamily="34" charset="0"/>
              </a:rPr>
              <a:t> Какой </a:t>
            </a:r>
            <a:r>
              <a:rPr lang="ru-RU" sz="6400" b="1" dirty="0">
                <a:latin typeface="Corbel" panose="020B0503020204020204" pitchFamily="34" charset="0"/>
              </a:rPr>
              <a:t>мультфильм создал повзрослевший Эндрю?</a:t>
            </a:r>
          </a:p>
        </p:txBody>
      </p:sp>
    </p:spTree>
    <p:extLst>
      <p:ext uri="{BB962C8B-B14F-4D97-AF65-F5344CB8AC3E}">
        <p14:creationId xmlns:p14="http://schemas.microsoft.com/office/powerpoint/2010/main" val="181350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1" y="2268742"/>
            <a:ext cx="952969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b="1" dirty="0" smtClean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Что </a:t>
            </a:r>
            <a:r>
              <a:rPr lang="ru-RU" sz="6600" b="1" dirty="0">
                <a:latin typeface="Corbel" panose="020B0503020204020204" pitchFamily="34" charset="0"/>
              </a:rPr>
              <a:t>скрыто на этом плакате Всемирного фонда защиты дикой природы? </a:t>
            </a:r>
            <a:endParaRPr lang="ru-RU" sz="138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92193" y="10379532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6" name="Picture 2" descr="https://lh4.googleusercontent.com/oLWAa_bcaSYUM2hWk9ytJlf0Pv4_dayZYRXfCJx4TL0qStEUnsUd6EQyQNcouFQFbCxUpOL84Ezd6CN8b8lFZhNoMslZXWV7he4j2YacRL8bYl7nJrzvhppJ-yFoXZ1ziVmiQZk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105" y="1371670"/>
            <a:ext cx="10742534" cy="675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20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1" y="2268742"/>
            <a:ext cx="952969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b="1" dirty="0" smtClean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Что </a:t>
            </a:r>
            <a:r>
              <a:rPr lang="ru-RU" sz="6600" b="1" dirty="0">
                <a:latin typeface="Corbel" panose="020B0503020204020204" pitchFamily="34" charset="0"/>
              </a:rPr>
              <a:t>скрыто на этом плакате Всемирного фонда защиты дикой природы? </a:t>
            </a:r>
            <a:endParaRPr lang="ru-RU" sz="13800" b="1" dirty="0">
              <a:latin typeface="Corbel" panose="020B0503020204020204" pitchFamily="34" charset="0"/>
            </a:endParaRPr>
          </a:p>
        </p:txBody>
      </p:sp>
      <p:pic>
        <p:nvPicPr>
          <p:cNvPr id="12" name="Picture 2" descr="https://lh4.googleusercontent.com/oLWAa_bcaSYUM2hWk9ytJlf0Pv4_dayZYRXfCJx4TL0qStEUnsUd6EQyQNcouFQFbCxUpOL84Ezd6CN8b8lFZhNoMslZXWV7he4j2YacRL8bYl7nJrzvhppJ-yFoXZ1ziVmiQZ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105" y="1371670"/>
            <a:ext cx="10742534" cy="675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10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У </a:t>
            </a:r>
            <a:r>
              <a:rPr lang="ru-RU" sz="6000" dirty="0">
                <a:latin typeface="Corbel" panose="020B0503020204020204" pitchFamily="34" charset="0"/>
              </a:rPr>
              <a:t>берегов Фарерских островов, которые принадлежат Дании, уничтожают китов. Чтобы привлечь внимание к проблеме, группа вандалов облила красной краской ЕЁ скульптуру в Копенгагене.</a:t>
            </a:r>
            <a:r>
              <a:rPr lang="ru-RU" sz="6000" b="1" dirty="0">
                <a:latin typeface="Corbel" panose="020B0503020204020204" pitchFamily="34" charset="0"/>
              </a:rPr>
              <a:t>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 Назовите </a:t>
            </a:r>
            <a:r>
              <a:rPr lang="ru-RU" sz="6000" b="1" dirty="0">
                <a:latin typeface="Corbel" panose="020B0503020204020204" pitchFamily="34" charset="0"/>
              </a:rPr>
              <a:t>ЕЁ и автора сказки о НЕЙ.</a:t>
            </a:r>
            <a:endParaRPr lang="ru-RU" sz="166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5" name="Google Shape;253;p20"/>
          <p:cNvSpPr txBox="1"/>
          <p:nvPr/>
        </p:nvSpPr>
        <p:spPr>
          <a:xfrm>
            <a:off x="292193" y="10379532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 ОТВЕТA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 БАЛЛA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4680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 ОТВЕТA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 БАЛЛA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У </a:t>
            </a:r>
            <a:r>
              <a:rPr lang="ru-RU" sz="6000" dirty="0">
                <a:latin typeface="Corbel" panose="020B0503020204020204" pitchFamily="34" charset="0"/>
              </a:rPr>
              <a:t>берегов Фарерских островов, которые принадлежат Дании, уничтожают китов. Чтобы привлечь внимание к проблеме, группа вандалов облила красной краской ЕЁ скульптуру в Копенгагене.</a:t>
            </a:r>
            <a:r>
              <a:rPr lang="ru-RU" sz="6000" b="1" dirty="0">
                <a:latin typeface="Corbel" panose="020B0503020204020204" pitchFamily="34" charset="0"/>
              </a:rPr>
              <a:t>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 Назовите </a:t>
            </a:r>
            <a:r>
              <a:rPr lang="ru-RU" sz="6000" b="1" dirty="0">
                <a:latin typeface="Corbel" panose="020B0503020204020204" pitchFamily="34" charset="0"/>
              </a:rPr>
              <a:t>ЕЁ и автора сказки о НЕЙ.</a:t>
            </a:r>
            <a:endParaRPr lang="ru-RU" sz="166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06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8887087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Слоган </a:t>
            </a:r>
            <a:r>
              <a:rPr lang="ru-RU" sz="6600" dirty="0">
                <a:latin typeface="Corbel" panose="020B0503020204020204" pitchFamily="34" charset="0"/>
              </a:rPr>
              <a:t>этой социальной кампании гласит, что жизнь животных…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В </a:t>
            </a:r>
            <a:r>
              <a:rPr lang="ru-RU" sz="6600" b="1" dirty="0">
                <a:latin typeface="Corbel" panose="020B0503020204020204" pitchFamily="34" charset="0"/>
              </a:rPr>
              <a:t>чём?</a:t>
            </a:r>
            <a:endParaRPr lang="ru-RU" sz="96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7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098" name="Picture 2" descr="https://lh3.googleusercontent.com/6ppvQUZQcIDcSwfVqIH_UsLbPCuJ2j9qFCJB6K7pkw5QdyHku9QLY9ZvMzQ1pbhreRdd5oB-thJxWH8GHMKkuyJHy4kAzCUXOCqSc_ObuIuRuDC01gLEFCXBPSRv1D95WP-kJDM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5913" y="2599069"/>
            <a:ext cx="8509058" cy="601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21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6" name="Picture 2" descr="https://lh3.googleusercontent.com/6ppvQUZQcIDcSwfVqIH_UsLbPCuJ2j9qFCJB6K7pkw5QdyHku9QLY9ZvMzQ1pbhreRdd5oB-thJxWH8GHMKkuyJHy4kAzCUXOCqSc_ObuIuRuDC01gLEFCXBPSRv1D95WP-kJD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5913" y="2599069"/>
            <a:ext cx="8509058" cy="601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8887087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Слоган </a:t>
            </a:r>
            <a:r>
              <a:rPr lang="ru-RU" sz="6600" dirty="0">
                <a:latin typeface="Corbel" panose="020B0503020204020204" pitchFamily="34" charset="0"/>
              </a:rPr>
              <a:t>этой социальной кампании гласит, что жизнь животных…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 В </a:t>
            </a:r>
            <a:r>
              <a:rPr lang="ru-RU" sz="6600" b="1" dirty="0">
                <a:latin typeface="Corbel" panose="020B0503020204020204" pitchFamily="34" charset="0"/>
              </a:rPr>
              <a:t>чём?</a:t>
            </a:r>
            <a:endParaRPr lang="ru-RU" sz="96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75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8887087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Слоган </a:t>
            </a:r>
            <a:r>
              <a:rPr lang="ru-RU" sz="6600" dirty="0">
                <a:latin typeface="Corbel" panose="020B0503020204020204" pitchFamily="34" charset="0"/>
              </a:rPr>
              <a:t>этой социальной кампании гласит, что жизнь животных…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 В </a:t>
            </a:r>
            <a:r>
              <a:rPr lang="ru-RU" sz="6600" b="1" dirty="0">
                <a:latin typeface="Corbel" panose="020B0503020204020204" pitchFamily="34" charset="0"/>
              </a:rPr>
              <a:t>чём?</a:t>
            </a:r>
            <a:endParaRPr lang="ru-RU" sz="9600" b="1" dirty="0">
              <a:latin typeface="Corbel" panose="020B0503020204020204" pitchFamily="34" charset="0"/>
            </a:endParaRPr>
          </a:p>
        </p:txBody>
      </p:sp>
      <p:pic>
        <p:nvPicPr>
          <p:cNvPr id="15" name="Picture 2" descr="https://lh3.googleusercontent.com/6ppvQUZQcIDcSwfVqIH_UsLbPCuJ2j9qFCJB6K7pkw5QdyHku9QLY9ZvMzQ1pbhreRdd5oB-thJxWH8GHMKkuyJHy4kAzCUXOCqSc_ObuIuRuDC01gLEFCXBPSRv1D95WP-kJD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5913" y="2599069"/>
            <a:ext cx="8509058" cy="601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8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Рисунок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" y="3918063"/>
            <a:ext cx="20104099" cy="3538313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921018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19958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2457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1031141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Сложный раунд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6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036556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В </a:t>
            </a:r>
            <a:r>
              <a:rPr lang="ru-RU" sz="6600" dirty="0">
                <a:latin typeface="Corbel" panose="020B0503020204020204" pitchFamily="34" charset="0"/>
              </a:rPr>
              <a:t>засушливых регионах Индии установили аппараты для очистки воды до пригодной для питья. Местные жители прозвали эти аппараты голубым…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 Чем</a:t>
            </a:r>
            <a:r>
              <a:rPr lang="ru-RU" sz="6600" b="1" dirty="0">
                <a:latin typeface="Corbel" panose="020B0503020204020204" pitchFamily="34" charset="0"/>
              </a:rPr>
              <a:t>?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6" name="Google Shape;253;p20"/>
          <p:cNvSpPr txBox="1"/>
          <p:nvPr/>
        </p:nvSpPr>
        <p:spPr>
          <a:xfrm>
            <a:off x="292193" y="10379532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7" name="Google Shape;253;p20"/>
          <p:cNvSpPr txBox="1"/>
          <p:nvPr/>
        </p:nvSpPr>
        <p:spPr>
          <a:xfrm>
            <a:off x="292193" y="10379532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036556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В </a:t>
            </a:r>
            <a:r>
              <a:rPr lang="ru-RU" sz="6600" dirty="0">
                <a:latin typeface="Corbel" panose="020B0503020204020204" pitchFamily="34" charset="0"/>
              </a:rPr>
              <a:t>засушливых регионах Индии установили аппараты для очистки воды до пригодной для питья. Местные жители прозвали эти аппараты голубым…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 Чем</a:t>
            </a:r>
            <a:r>
              <a:rPr lang="ru-RU" sz="6600" b="1" dirty="0">
                <a:latin typeface="Corbel" panose="020B0503020204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084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В </a:t>
            </a:r>
            <a:r>
              <a:rPr lang="ru-RU" sz="6000" dirty="0">
                <a:latin typeface="Corbel" panose="020B0503020204020204" pitchFamily="34" charset="0"/>
              </a:rPr>
              <a:t>статье о Всемирном дне борьбы с засухой для демонстрации проблемы опубликовали фотографию морского побережья Узбекистана.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 </a:t>
            </a:r>
            <a:r>
              <a:rPr lang="ru-RU" sz="6000" b="1" dirty="0" smtClean="0">
                <a:latin typeface="Corbel" panose="020B0503020204020204" pitchFamily="34" charset="0"/>
              </a:rPr>
              <a:t>Какие </a:t>
            </a:r>
            <a:r>
              <a:rPr lang="ru-RU" sz="6000" b="1" dirty="0">
                <a:latin typeface="Corbel" panose="020B0503020204020204" pitchFamily="34" charset="0"/>
              </a:rPr>
              <a:t>заржавевшие объекты есть на этой фотографии, и о каком море идет речь?</a:t>
            </a:r>
            <a:endParaRPr lang="ru-RU" sz="138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92193" y="10379532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ОТВЕТA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БАЛЛA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3584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В </a:t>
            </a:r>
            <a:r>
              <a:rPr lang="ru-RU" sz="6000" dirty="0">
                <a:latin typeface="Corbel" panose="020B0503020204020204" pitchFamily="34" charset="0"/>
              </a:rPr>
              <a:t>статье о Всемирном дне борьбы с засухой для демонстрации проблемы опубликовали фотографию морского побережья Узбекистана.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 Какие </a:t>
            </a:r>
            <a:r>
              <a:rPr lang="ru-RU" sz="6000" b="1" dirty="0">
                <a:latin typeface="Corbel" panose="020B0503020204020204" pitchFamily="34" charset="0"/>
              </a:rPr>
              <a:t>заржавевшие объекты есть на этой фотографии, и о каком море идет речь?</a:t>
            </a:r>
            <a:endParaRPr lang="ru-RU" sz="13800" b="1" dirty="0">
              <a:latin typeface="Corbel" panose="020B0503020204020204" pitchFamily="34" charset="0"/>
            </a:endParaRPr>
          </a:p>
        </p:txBody>
      </p:sp>
      <p:sp>
        <p:nvSpPr>
          <p:cNvPr id="17" name="Google Shape;253;p20"/>
          <p:cNvSpPr txBox="1"/>
          <p:nvPr/>
        </p:nvSpPr>
        <p:spPr>
          <a:xfrm>
            <a:off x="292193" y="10379532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ОТВЕТA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БАЛЛA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8161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8000" b="1" dirty="0" smtClean="0">
                <a:latin typeface="Corbel" panose="020B0503020204020204" pitchFamily="34" charset="0"/>
              </a:rPr>
              <a:t> </a:t>
            </a:r>
            <a:r>
              <a:rPr lang="ru-RU" sz="7400" b="1" dirty="0" smtClean="0">
                <a:latin typeface="Corbel" panose="020B0503020204020204" pitchFamily="34" charset="0"/>
              </a:rPr>
              <a:t>Какое </a:t>
            </a:r>
            <a:r>
              <a:rPr lang="ru-RU" sz="7400" b="1" dirty="0">
                <a:latin typeface="Corbel" panose="020B0503020204020204" pitchFamily="34" charset="0"/>
              </a:rPr>
              <a:t>животное этимологически связано с Всемирным женским днём?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92193" y="10379532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9196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8000" b="1" dirty="0" smtClean="0">
                <a:latin typeface="Corbel" panose="020B0503020204020204" pitchFamily="34" charset="0"/>
              </a:rPr>
              <a:t> </a:t>
            </a:r>
            <a:r>
              <a:rPr lang="ru-RU" sz="7400" b="1" dirty="0" smtClean="0">
                <a:latin typeface="Corbel" panose="020B0503020204020204" pitchFamily="34" charset="0"/>
              </a:rPr>
              <a:t>Какое </a:t>
            </a:r>
            <a:r>
              <a:rPr lang="ru-RU" sz="7400" b="1" dirty="0">
                <a:latin typeface="Corbel" panose="020B0503020204020204" pitchFamily="34" charset="0"/>
              </a:rPr>
              <a:t>животное этимологически связано с Всемирным женским днём?</a:t>
            </a:r>
          </a:p>
        </p:txBody>
      </p:sp>
    </p:spTree>
    <p:extLst>
      <p:ext uri="{BB962C8B-B14F-4D97-AF65-F5344CB8AC3E}">
        <p14:creationId xmlns:p14="http://schemas.microsoft.com/office/powerpoint/2010/main" val="174305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400" dirty="0" smtClean="0">
                <a:latin typeface="Corbel" panose="020B0503020204020204" pitchFamily="34" charset="0"/>
              </a:rPr>
              <a:t>Будучи </a:t>
            </a:r>
            <a:r>
              <a:rPr lang="ru-RU" sz="6400" dirty="0">
                <a:latin typeface="Corbel" panose="020B0503020204020204" pitchFamily="34" charset="0"/>
              </a:rPr>
              <a:t>ребёнком, Эндрю </a:t>
            </a:r>
            <a:r>
              <a:rPr lang="ru-RU" sz="6400" dirty="0" err="1">
                <a:latin typeface="Corbel" panose="020B0503020204020204" pitchFamily="34" charset="0"/>
              </a:rPr>
              <a:t>Стэнтон</a:t>
            </a:r>
            <a:r>
              <a:rPr lang="ru-RU" sz="6400" dirty="0">
                <a:latin typeface="Corbel" panose="020B0503020204020204" pitchFamily="34" charset="0"/>
              </a:rPr>
              <a:t> посещал дантиста, у которого в кабинете был большой аквариум с тропическими рыбками. Ожидая приёма, он представлял, что рыбы хотят сбежать и вернуться в океан. </a:t>
            </a:r>
            <a:endParaRPr lang="ru-RU" sz="6400" dirty="0" smtClean="0">
              <a:latin typeface="Corbel" panose="020B0503020204020204" pitchFamily="34" charset="0"/>
            </a:endParaRPr>
          </a:p>
          <a:p>
            <a:pPr fontAlgn="base"/>
            <a:endParaRPr lang="ru-RU" sz="6400" b="1" dirty="0">
              <a:latin typeface="Corbel" panose="020B0503020204020204" pitchFamily="34" charset="0"/>
            </a:endParaRPr>
          </a:p>
          <a:p>
            <a:pPr fontAlgn="base"/>
            <a:r>
              <a:rPr lang="ru-RU" sz="6400" b="1" dirty="0" smtClean="0">
                <a:latin typeface="Corbel" panose="020B0503020204020204" pitchFamily="34" charset="0"/>
              </a:rPr>
              <a:t> Какой </a:t>
            </a:r>
            <a:r>
              <a:rPr lang="ru-RU" sz="6400" b="1" dirty="0">
                <a:latin typeface="Corbel" panose="020B0503020204020204" pitchFamily="34" charset="0"/>
              </a:rPr>
              <a:t>мультфильм создал повзрослевший Эндрю?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92193" y="10379532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3186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2967</TotalTime>
  <Words>498</Words>
  <Application>Microsoft Office PowerPoint</Application>
  <PresentationFormat>Произвольный</PresentationFormat>
  <Paragraphs>76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387</cp:revision>
  <dcterms:modified xsi:type="dcterms:W3CDTF">2021-01-05T14:45:04Z</dcterms:modified>
</cp:coreProperties>
</file>