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9" r:id="rId4"/>
    <p:sldId id="258" r:id="rId5"/>
    <p:sldId id="313" r:id="rId7"/>
    <p:sldId id="314" r:id="rId8"/>
    <p:sldId id="315" r:id="rId9"/>
    <p:sldId id="316" r:id="rId10"/>
    <p:sldId id="318" r:id="rId11"/>
    <p:sldId id="319" r:id="rId12"/>
    <p:sldId id="272" r:id="rId13"/>
    <p:sldId id="300" r:id="rId14"/>
    <p:sldId id="303" r:id="rId15"/>
    <p:sldId id="301" r:id="rId16"/>
    <p:sldId id="320" r:id="rId17"/>
    <p:sldId id="321" r:id="rId18"/>
    <p:sldId id="322" r:id="rId19"/>
    <p:sldId id="323" r:id="rId20"/>
    <p:sldId id="324" r:id="rId21"/>
    <p:sldId id="325" r:id="rId22"/>
    <p:sldId id="327" r:id="rId23"/>
    <p:sldId id="329" r:id="rId24"/>
    <p:sldId id="25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8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46" autoAdjust="0"/>
  </p:normalViewPr>
  <p:slideViewPr>
    <p:cSldViewPr>
      <p:cViewPr varScale="1">
        <p:scale>
          <a:sx n="100" d="100"/>
          <a:sy n="100" d="100"/>
        </p:scale>
        <p:origin x="-12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image" Target="../media/image17.wmf"/><Relationship Id="rId7" Type="http://schemas.openxmlformats.org/officeDocument/2006/relationships/image" Target="../media/image16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8" Type="http://schemas.openxmlformats.org/officeDocument/2006/relationships/image" Target="../media/image27.wmf"/><Relationship Id="rId17" Type="http://schemas.openxmlformats.org/officeDocument/2006/relationships/image" Target="../media/image26.wmf"/><Relationship Id="rId16" Type="http://schemas.openxmlformats.org/officeDocument/2006/relationships/image" Target="../media/image25.wmf"/><Relationship Id="rId15" Type="http://schemas.openxmlformats.org/officeDocument/2006/relationships/image" Target="../media/image24.wmf"/><Relationship Id="rId14" Type="http://schemas.openxmlformats.org/officeDocument/2006/relationships/image" Target="../media/image23.wmf"/><Relationship Id="rId13" Type="http://schemas.openxmlformats.org/officeDocument/2006/relationships/image" Target="../media/image22.wmf"/><Relationship Id="rId12" Type="http://schemas.openxmlformats.org/officeDocument/2006/relationships/image" Target="../media/image21.wmf"/><Relationship Id="rId11" Type="http://schemas.openxmlformats.org/officeDocument/2006/relationships/image" Target="../media/image20.wmf"/><Relationship Id="rId10" Type="http://schemas.openxmlformats.org/officeDocument/2006/relationships/image" Target="../media/image19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7" Type="http://schemas.openxmlformats.org/officeDocument/2006/relationships/image" Target="../media/image95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11.vml.rels><?xml version="1.0" encoding="UTF-8" standalone="yes"?>
<Relationships xmlns="http://schemas.openxmlformats.org/package/2006/relationships"><Relationship Id="rId7" Type="http://schemas.openxmlformats.org/officeDocument/2006/relationships/image" Target="../media/image95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12.vml.rels><?xml version="1.0" encoding="UTF-8" standalone="yes"?>
<Relationships xmlns="http://schemas.openxmlformats.org/package/2006/relationships"><Relationship Id="rId7" Type="http://schemas.openxmlformats.org/officeDocument/2006/relationships/image" Target="../media/image95.wmf"/><Relationship Id="rId6" Type="http://schemas.openxmlformats.org/officeDocument/2006/relationships/image" Target="../media/image114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13.vml.rels><?xml version="1.0" encoding="UTF-8" standalone="yes"?>
<Relationships xmlns="http://schemas.openxmlformats.org/package/2006/relationships"><Relationship Id="rId7" Type="http://schemas.openxmlformats.org/officeDocument/2006/relationships/image" Target="../media/image95.wmf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14.vml.rels><?xml version="1.0" encoding="UTF-8" standalone="yes"?>
<Relationships xmlns="http://schemas.openxmlformats.org/package/2006/relationships"><Relationship Id="rId7" Type="http://schemas.openxmlformats.org/officeDocument/2006/relationships/image" Target="../media/image127.wmf"/><Relationship Id="rId6" Type="http://schemas.openxmlformats.org/officeDocument/2006/relationships/image" Target="../media/image126.wmf"/><Relationship Id="rId5" Type="http://schemas.openxmlformats.org/officeDocument/2006/relationships/image" Target="../media/image125.wmf"/><Relationship Id="rId4" Type="http://schemas.openxmlformats.org/officeDocument/2006/relationships/image" Target="../media/image124.wmf"/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15.vml.rels><?xml version="1.0" encoding="UTF-8" standalone="yes"?>
<Relationships xmlns="http://schemas.openxmlformats.org/package/2006/relationships"><Relationship Id="rId9" Type="http://schemas.openxmlformats.org/officeDocument/2006/relationships/image" Target="../media/image136.wmf"/><Relationship Id="rId8" Type="http://schemas.openxmlformats.org/officeDocument/2006/relationships/image" Target="../media/image135.wmf"/><Relationship Id="rId7" Type="http://schemas.openxmlformats.org/officeDocument/2006/relationships/image" Target="../media/image134.wmf"/><Relationship Id="rId6" Type="http://schemas.openxmlformats.org/officeDocument/2006/relationships/image" Target="../media/image133.wmf"/><Relationship Id="rId5" Type="http://schemas.openxmlformats.org/officeDocument/2006/relationships/image" Target="../media/image132.wmf"/><Relationship Id="rId4" Type="http://schemas.openxmlformats.org/officeDocument/2006/relationships/image" Target="../media/image131.wmf"/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3" Type="http://schemas.openxmlformats.org/officeDocument/2006/relationships/image" Target="../media/image127.wmf"/><Relationship Id="rId12" Type="http://schemas.openxmlformats.org/officeDocument/2006/relationships/image" Target="../media/image139.wmf"/><Relationship Id="rId11" Type="http://schemas.openxmlformats.org/officeDocument/2006/relationships/image" Target="../media/image138.wmf"/><Relationship Id="rId10" Type="http://schemas.openxmlformats.org/officeDocument/2006/relationships/image" Target="../media/image137.wmf"/><Relationship Id="rId1" Type="http://schemas.openxmlformats.org/officeDocument/2006/relationships/image" Target="../media/image128.wmf"/></Relationships>
</file>

<file path=ppt/drawings/_rels/vmlDrawing16.vml.rels><?xml version="1.0" encoding="UTF-8" standalone="yes"?>
<Relationships xmlns="http://schemas.openxmlformats.org/package/2006/relationships"><Relationship Id="rId7" Type="http://schemas.openxmlformats.org/officeDocument/2006/relationships/image" Target="../media/image127.wmf"/><Relationship Id="rId6" Type="http://schemas.openxmlformats.org/officeDocument/2006/relationships/image" Target="../media/image145.wmf"/><Relationship Id="rId5" Type="http://schemas.openxmlformats.org/officeDocument/2006/relationships/image" Target="../media/image144.wmf"/><Relationship Id="rId4" Type="http://schemas.openxmlformats.org/officeDocument/2006/relationships/image" Target="../media/image143.wmf"/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7" Type="http://schemas.openxmlformats.org/officeDocument/2006/relationships/image" Target="../media/image152.wmf"/><Relationship Id="rId6" Type="http://schemas.openxmlformats.org/officeDocument/2006/relationships/image" Target="../media/image151.wmf"/><Relationship Id="rId5" Type="http://schemas.openxmlformats.org/officeDocument/2006/relationships/image" Target="../media/image150.wmf"/><Relationship Id="rId4" Type="http://schemas.openxmlformats.org/officeDocument/2006/relationships/image" Target="../media/image149.wmf"/><Relationship Id="rId3" Type="http://schemas.openxmlformats.org/officeDocument/2006/relationships/image" Target="../media/image148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/Relationships>
</file>

<file path=ppt/drawings/_rels/vmlDrawing18.vml.rels><?xml version="1.0" encoding="UTF-8" standalone="yes"?>
<Relationships xmlns="http://schemas.openxmlformats.org/package/2006/relationships"><Relationship Id="rId9" Type="http://schemas.openxmlformats.org/officeDocument/2006/relationships/image" Target="../media/image127.wmf"/><Relationship Id="rId8" Type="http://schemas.openxmlformats.org/officeDocument/2006/relationships/image" Target="../media/image161.wmf"/><Relationship Id="rId7" Type="http://schemas.openxmlformats.org/officeDocument/2006/relationships/image" Target="../media/image160.wmf"/><Relationship Id="rId6" Type="http://schemas.openxmlformats.org/officeDocument/2006/relationships/image" Target="../media/image159.wmf"/><Relationship Id="rId5" Type="http://schemas.openxmlformats.org/officeDocument/2006/relationships/image" Target="../media/image158.wmf"/><Relationship Id="rId4" Type="http://schemas.openxmlformats.org/officeDocument/2006/relationships/image" Target="../media/image157.wmf"/><Relationship Id="rId3" Type="http://schemas.openxmlformats.org/officeDocument/2006/relationships/image" Target="../media/image156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/Relationships>
</file>

<file path=ppt/drawings/_rels/vmlDrawing19.vml.rels><?xml version="1.0" encoding="UTF-8" standalone="yes"?>
<Relationships xmlns="http://schemas.openxmlformats.org/package/2006/relationships"><Relationship Id="rId9" Type="http://schemas.openxmlformats.org/officeDocument/2006/relationships/image" Target="../media/image127.wmf"/><Relationship Id="rId8" Type="http://schemas.openxmlformats.org/officeDocument/2006/relationships/image" Target="../media/image169.wmf"/><Relationship Id="rId7" Type="http://schemas.openxmlformats.org/officeDocument/2006/relationships/image" Target="../media/image168.wmf"/><Relationship Id="rId6" Type="http://schemas.openxmlformats.org/officeDocument/2006/relationships/image" Target="../media/image167.wmf"/><Relationship Id="rId5" Type="http://schemas.openxmlformats.org/officeDocument/2006/relationships/image" Target="../media/image166.wmf"/><Relationship Id="rId4" Type="http://schemas.openxmlformats.org/officeDocument/2006/relationships/image" Target="../media/image165.wmf"/><Relationship Id="rId3" Type="http://schemas.openxmlformats.org/officeDocument/2006/relationships/image" Target="../media/image164.wmf"/><Relationship Id="rId2" Type="http://schemas.openxmlformats.org/officeDocument/2006/relationships/image" Target="../media/image163.wmf"/><Relationship Id="rId10" Type="http://schemas.openxmlformats.org/officeDocument/2006/relationships/image" Target="../media/image95.wmf"/><Relationship Id="rId1" Type="http://schemas.openxmlformats.org/officeDocument/2006/relationships/image" Target="../media/image162.w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36.wmf"/><Relationship Id="rId8" Type="http://schemas.openxmlformats.org/officeDocument/2006/relationships/image" Target="../media/image35.wmf"/><Relationship Id="rId7" Type="http://schemas.openxmlformats.org/officeDocument/2006/relationships/image" Target="../media/image34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7" Type="http://schemas.openxmlformats.org/officeDocument/2006/relationships/image" Target="../media/image43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7" Type="http://schemas.openxmlformats.org/officeDocument/2006/relationships/image" Target="../media/image51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67.wmf"/><Relationship Id="rId8" Type="http://schemas.openxmlformats.org/officeDocument/2006/relationships/image" Target="../media/image66.wmf"/><Relationship Id="rId7" Type="http://schemas.openxmlformats.org/officeDocument/2006/relationships/image" Target="../media/image65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4" Type="http://schemas.openxmlformats.org/officeDocument/2006/relationships/image" Target="../media/image72.wmf"/><Relationship Id="rId13" Type="http://schemas.openxmlformats.org/officeDocument/2006/relationships/image" Target="../media/image71.wmf"/><Relationship Id="rId12" Type="http://schemas.openxmlformats.org/officeDocument/2006/relationships/image" Target="../media/image70.wmf"/><Relationship Id="rId11" Type="http://schemas.openxmlformats.org/officeDocument/2006/relationships/image" Target="../media/image69.wmf"/><Relationship Id="rId10" Type="http://schemas.openxmlformats.org/officeDocument/2006/relationships/image" Target="../media/image68.wmf"/><Relationship Id="rId1" Type="http://schemas.openxmlformats.org/officeDocument/2006/relationships/image" Target="../media/image59.wmf"/></Relationships>
</file>

<file path=ppt/drawings/_rels/vmlDrawing7.vml.rels><?xml version="1.0" encoding="UTF-8" standalone="yes"?>
<Relationships xmlns="http://schemas.openxmlformats.org/package/2006/relationships"><Relationship Id="rId9" Type="http://schemas.openxmlformats.org/officeDocument/2006/relationships/image" Target="../media/image81.wmf"/><Relationship Id="rId8" Type="http://schemas.openxmlformats.org/officeDocument/2006/relationships/image" Target="../media/image80.wmf"/><Relationship Id="rId7" Type="http://schemas.openxmlformats.org/officeDocument/2006/relationships/image" Target="../media/image79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4" Type="http://schemas.openxmlformats.org/officeDocument/2006/relationships/image" Target="../media/image72.wmf"/><Relationship Id="rId13" Type="http://schemas.openxmlformats.org/officeDocument/2006/relationships/image" Target="../media/image71.wmf"/><Relationship Id="rId12" Type="http://schemas.openxmlformats.org/officeDocument/2006/relationships/image" Target="../media/image84.wmf"/><Relationship Id="rId11" Type="http://schemas.openxmlformats.org/officeDocument/2006/relationships/image" Target="../media/image83.wmf"/><Relationship Id="rId10" Type="http://schemas.openxmlformats.org/officeDocument/2006/relationships/image" Target="../media/image82.wmf"/><Relationship Id="rId1" Type="http://schemas.openxmlformats.org/officeDocument/2006/relationships/image" Target="../media/image73.wmf"/></Relationships>
</file>

<file path=ppt/drawings/_rels/vmlDrawing8.vml.rels><?xml version="1.0" encoding="UTF-8" standalone="yes"?>
<Relationships xmlns="http://schemas.openxmlformats.org/package/2006/relationships"><Relationship Id="rId7" Type="http://schemas.openxmlformats.org/officeDocument/2006/relationships/image" Target="../media/image91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9.vml.rels><?xml version="1.0" encoding="UTF-8" standalone="yes"?>
<Relationships xmlns="http://schemas.openxmlformats.org/package/2006/relationships"><Relationship Id="rId5" Type="http://schemas.openxmlformats.org/officeDocument/2006/relationships/image" Target="../media/image96.wmf"/><Relationship Id="rId4" Type="http://schemas.openxmlformats.org/officeDocument/2006/relationships/image" Target="../media/image95.wmf"/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6962B-BF58-4387-BE77-0273E85E5939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 Для визуализации правильного ответа необходимо нажать на прямоугольник с примером.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 с заданием.</a:t>
            </a:r>
            <a:r>
              <a:rPr lang="en-US" baseline="0" dirty="0" smtClean="0"/>
              <a:t> </a:t>
            </a:r>
            <a:r>
              <a:rPr lang="ru-RU" baseline="0" dirty="0" smtClean="0"/>
              <a:t>Нажимая на кнопку со знаком вопроса, появляется подсказка – формулы.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 с заданием.</a:t>
            </a:r>
            <a:r>
              <a:rPr lang="en-US" baseline="0" dirty="0" smtClean="0"/>
              <a:t> </a:t>
            </a:r>
            <a:r>
              <a:rPr lang="ru-RU" baseline="0" dirty="0" smtClean="0"/>
              <a:t>Нажимая на кнопку со знаком вопроса, появляется </a:t>
            </a:r>
            <a:r>
              <a:rPr lang="ru-RU" baseline="0" smtClean="0"/>
              <a:t>подсказка – формулы.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 Для визуализации правильного ответа необходимо нажать на прямоугольник с заданием.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 Для визуализации правильного ответа необходимо нажать на прямоугольник с заданием.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 Для визуализации правильного ответа необходимо нажать на прямоугольник с заданием.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На слайде используется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». Для визуализации правильного ответа необходимо нажать на прямоугольник с примером.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 Для визуализации правильного ответа необходимо нажать на прямоугольник с заданием.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 с примером.</a:t>
            </a:r>
            <a:r>
              <a:rPr lang="en-US" baseline="0" dirty="0" smtClean="0"/>
              <a:t> </a:t>
            </a:r>
            <a:r>
              <a:rPr lang="ru-RU" baseline="0" dirty="0" smtClean="0"/>
              <a:t>Нажимая на кнопку со знаком вопроса, появляется подсказка – формулы.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 с примером.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 с примером.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прямоугольник, который закрывает правильный ответ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 Для визуализации правильного ответа необходимо нажать на прямоугольник с заданием.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 Для визуализации правильного ответа необходимо нажать на прямоугольник с заданием.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 Для визуализации правильного ответа необходимо нажать на прямоугольник с заданием.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 с заданием.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 с заданием.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 с заданием.</a:t>
            </a:r>
            <a:r>
              <a:rPr lang="en-US" baseline="0" dirty="0" smtClean="0"/>
              <a:t> </a:t>
            </a:r>
            <a:r>
              <a:rPr lang="ru-RU" baseline="0" dirty="0" smtClean="0"/>
              <a:t>Нажимая на кнопку со знаком вопроса, появляется подсказка – формулы.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 с заданием.</a:t>
            </a:r>
            <a:r>
              <a:rPr lang="en-US" baseline="0" dirty="0" smtClean="0"/>
              <a:t> </a:t>
            </a:r>
            <a:r>
              <a:rPr lang="ru-RU" baseline="0" dirty="0" smtClean="0"/>
              <a:t>Нажимая на кнопку со знаком вопроса, появляется подсказка – формулы.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jpeg"/><Relationship Id="rId4" Type="http://schemas.openxmlformats.org/officeDocument/2006/relationships/image" Target="../media/image7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441580" y="1268760"/>
            <a:ext cx="4608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 – 9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7544" y="332656"/>
            <a:ext cx="8247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701656" y="1988840"/>
            <a:ext cx="18053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Часть 12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927105" y="6211669"/>
            <a:ext cx="6216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СОШ №256 ГО ЗАТО г.Фокино Приморский край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21057199">
            <a:off x="2151238" y="3959528"/>
            <a:ext cx="73100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ГЕОМЕТРИЧЕСКАЯ</a:t>
            </a:r>
            <a:r>
              <a:rPr lang="ru-RU" sz="5400" b="1" cap="none" spc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cap="none" spc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cap="none" spc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-1" y="2492896"/>
            <a:ext cx="3397909" cy="4365104"/>
            <a:chOff x="-1" y="2492896"/>
            <a:chExt cx="3397909" cy="4365104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 rot="10800000">
              <a:off x="1187624" y="4077072"/>
              <a:ext cx="648072" cy="9144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259632" y="3356992"/>
              <a:ext cx="720080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39552" y="3717032"/>
              <a:ext cx="21602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8" descr="https://sch629u.mskobr.ru/images/picture%202017-18/%D1%83%D1%87%D0%B5%D0%BD%D0%B8%D0%BA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-1" y="2492896"/>
              <a:ext cx="3397909" cy="4365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grpSp>
        <p:nvGrpSpPr>
          <p:cNvPr id="2" name="Группа 12"/>
          <p:cNvGrpSpPr/>
          <p:nvPr userDrawn="1"/>
        </p:nvGrpSpPr>
        <p:grpSpPr>
          <a:xfrm>
            <a:off x="-1" y="2492896"/>
            <a:ext cx="3397909" cy="4365104"/>
            <a:chOff x="-1" y="2492896"/>
            <a:chExt cx="3397909" cy="4365104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 rot="10800000">
              <a:off x="1187624" y="4077072"/>
              <a:ext cx="648072" cy="9144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259632" y="3356992"/>
              <a:ext cx="720080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39552" y="3717032"/>
              <a:ext cx="21602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8" descr="https://sch629u.mskobr.ru/images/picture%202017-18/%D1%83%D1%87%D0%B5%D0%BD%D0%B8%D0%BA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-1" y="2492896"/>
              <a:ext cx="3397909" cy="4365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16632"/>
            <a:ext cx="2247900" cy="1476375"/>
          </a:xfrm>
          <a:prstGeom prst="rect">
            <a:avLst/>
          </a:prstGeom>
          <a:noFill/>
        </p:spPr>
      </p:pic>
      <p:pic>
        <p:nvPicPr>
          <p:cNvPr id="11" name="Picture 4" descr="http://imaginewal.com/imagenes/images/863Bookworm_Book_02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00834" y="4249451"/>
            <a:ext cx="5543166" cy="2608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16632"/>
            <a:ext cx="224790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i.pinimg.com/originals/ab/3c/b0/ab3cb090b4bc43ed16ac88c18fbed530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64160" y="116632"/>
            <a:ext cx="6179840" cy="3530234"/>
          </a:xfrm>
          <a:prstGeom prst="rect">
            <a:avLst/>
          </a:prstGeom>
          <a:noFill/>
        </p:spPr>
      </p:pic>
      <p:pic>
        <p:nvPicPr>
          <p:cNvPr id="12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81625"/>
            <a:ext cx="224790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81625"/>
            <a:ext cx="224790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16632"/>
            <a:ext cx="2247900" cy="1476375"/>
          </a:xfrm>
          <a:prstGeom prst="rect">
            <a:avLst/>
          </a:prstGeom>
          <a:noFill/>
        </p:spPr>
      </p:pic>
      <p:pic>
        <p:nvPicPr>
          <p:cNvPr id="1026" name="Picture 2" descr="https://techflourish.com/images/book-library-clipart-15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0" y="2021377"/>
            <a:ext cx="3203848" cy="4836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techflourish.com/images/book-library-clipart-15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021377"/>
            <a:ext cx="3203848" cy="4836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http://imaginewal.com/imagenes/images/863Bookworm_Book_02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00834" y="4249451"/>
            <a:ext cx="5543166" cy="2608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88.wmf"/><Relationship Id="rId8" Type="http://schemas.openxmlformats.org/officeDocument/2006/relationships/oleObject" Target="../embeddings/oleObject81.bin"/><Relationship Id="rId7" Type="http://schemas.openxmlformats.org/officeDocument/2006/relationships/image" Target="../media/image87.wmf"/><Relationship Id="rId6" Type="http://schemas.openxmlformats.org/officeDocument/2006/relationships/oleObject" Target="../embeddings/oleObject80.bin"/><Relationship Id="rId5" Type="http://schemas.openxmlformats.org/officeDocument/2006/relationships/image" Target="../media/image86.wmf"/><Relationship Id="rId4" Type="http://schemas.openxmlformats.org/officeDocument/2006/relationships/oleObject" Target="../embeddings/oleObject79.bin"/><Relationship Id="rId3" Type="http://schemas.openxmlformats.org/officeDocument/2006/relationships/image" Target="../media/image85.wmf"/><Relationship Id="rId2" Type="http://schemas.openxmlformats.org/officeDocument/2006/relationships/oleObject" Target="../embeddings/oleObject78.bin"/><Relationship Id="rId18" Type="http://schemas.openxmlformats.org/officeDocument/2006/relationships/notesSlide" Target="../notesSlides/notesSlide8.xml"/><Relationship Id="rId17" Type="http://schemas.openxmlformats.org/officeDocument/2006/relationships/vmlDrawing" Target="../drawings/vmlDrawing8.vml"/><Relationship Id="rId16" Type="http://schemas.openxmlformats.org/officeDocument/2006/relationships/slideLayout" Target="../slideLayouts/slideLayout8.xml"/><Relationship Id="rId15" Type="http://schemas.openxmlformats.org/officeDocument/2006/relationships/image" Target="../media/image91.wmf"/><Relationship Id="rId14" Type="http://schemas.openxmlformats.org/officeDocument/2006/relationships/oleObject" Target="../embeddings/oleObject84.bin"/><Relationship Id="rId13" Type="http://schemas.openxmlformats.org/officeDocument/2006/relationships/image" Target="../media/image90.wmf"/><Relationship Id="rId12" Type="http://schemas.openxmlformats.org/officeDocument/2006/relationships/oleObject" Target="../embeddings/oleObject83.bin"/><Relationship Id="rId11" Type="http://schemas.openxmlformats.org/officeDocument/2006/relationships/image" Target="../media/image89.wmf"/><Relationship Id="rId10" Type="http://schemas.openxmlformats.org/officeDocument/2006/relationships/oleObject" Target="../embeddings/oleObject82.bin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5.wmf"/><Relationship Id="rId8" Type="http://schemas.openxmlformats.org/officeDocument/2006/relationships/oleObject" Target="../embeddings/oleObject88.bin"/><Relationship Id="rId7" Type="http://schemas.openxmlformats.org/officeDocument/2006/relationships/image" Target="../media/image94.wmf"/><Relationship Id="rId6" Type="http://schemas.openxmlformats.org/officeDocument/2006/relationships/oleObject" Target="../embeddings/oleObject87.bin"/><Relationship Id="rId5" Type="http://schemas.openxmlformats.org/officeDocument/2006/relationships/image" Target="../media/image93.wmf"/><Relationship Id="rId4" Type="http://schemas.openxmlformats.org/officeDocument/2006/relationships/oleObject" Target="../embeddings/oleObject86.bin"/><Relationship Id="rId3" Type="http://schemas.openxmlformats.org/officeDocument/2006/relationships/image" Target="../media/image92.wmf"/><Relationship Id="rId2" Type="http://schemas.openxmlformats.org/officeDocument/2006/relationships/oleObject" Target="../embeddings/oleObject85.bin"/><Relationship Id="rId14" Type="http://schemas.openxmlformats.org/officeDocument/2006/relationships/notesSlide" Target="../notesSlides/notesSlide9.xml"/><Relationship Id="rId13" Type="http://schemas.openxmlformats.org/officeDocument/2006/relationships/vmlDrawing" Target="../drawings/vmlDrawing9.vml"/><Relationship Id="rId12" Type="http://schemas.openxmlformats.org/officeDocument/2006/relationships/slideLayout" Target="../slideLayouts/slideLayout8.xml"/><Relationship Id="rId11" Type="http://schemas.openxmlformats.org/officeDocument/2006/relationships/image" Target="../media/image96.wmf"/><Relationship Id="rId10" Type="http://schemas.openxmlformats.org/officeDocument/2006/relationships/oleObject" Target="../embeddings/oleObject89.bin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0.wmf"/><Relationship Id="rId8" Type="http://schemas.openxmlformats.org/officeDocument/2006/relationships/oleObject" Target="../embeddings/oleObject93.bin"/><Relationship Id="rId7" Type="http://schemas.openxmlformats.org/officeDocument/2006/relationships/image" Target="../media/image99.wmf"/><Relationship Id="rId6" Type="http://schemas.openxmlformats.org/officeDocument/2006/relationships/oleObject" Target="../embeddings/oleObject92.bin"/><Relationship Id="rId5" Type="http://schemas.openxmlformats.org/officeDocument/2006/relationships/image" Target="../media/image98.wmf"/><Relationship Id="rId4" Type="http://schemas.openxmlformats.org/officeDocument/2006/relationships/oleObject" Target="../embeddings/oleObject91.bin"/><Relationship Id="rId3" Type="http://schemas.openxmlformats.org/officeDocument/2006/relationships/image" Target="../media/image97.wmf"/><Relationship Id="rId2" Type="http://schemas.openxmlformats.org/officeDocument/2006/relationships/oleObject" Target="../embeddings/oleObject90.bin"/><Relationship Id="rId18" Type="http://schemas.openxmlformats.org/officeDocument/2006/relationships/notesSlide" Target="../notesSlides/notesSlide10.xml"/><Relationship Id="rId17" Type="http://schemas.openxmlformats.org/officeDocument/2006/relationships/vmlDrawing" Target="../drawings/vmlDrawing10.vml"/><Relationship Id="rId16" Type="http://schemas.openxmlformats.org/officeDocument/2006/relationships/slideLayout" Target="../slideLayouts/slideLayout8.xml"/><Relationship Id="rId15" Type="http://schemas.openxmlformats.org/officeDocument/2006/relationships/image" Target="../media/image95.wmf"/><Relationship Id="rId14" Type="http://schemas.openxmlformats.org/officeDocument/2006/relationships/oleObject" Target="../embeddings/oleObject96.bin"/><Relationship Id="rId13" Type="http://schemas.openxmlformats.org/officeDocument/2006/relationships/image" Target="../media/image102.wmf"/><Relationship Id="rId12" Type="http://schemas.openxmlformats.org/officeDocument/2006/relationships/oleObject" Target="../embeddings/oleObject95.bin"/><Relationship Id="rId11" Type="http://schemas.openxmlformats.org/officeDocument/2006/relationships/image" Target="../media/image101.wmf"/><Relationship Id="rId10" Type="http://schemas.openxmlformats.org/officeDocument/2006/relationships/oleObject" Target="../embeddings/oleObject94.bin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6.wmf"/><Relationship Id="rId8" Type="http://schemas.openxmlformats.org/officeDocument/2006/relationships/oleObject" Target="../embeddings/oleObject100.bin"/><Relationship Id="rId7" Type="http://schemas.openxmlformats.org/officeDocument/2006/relationships/image" Target="../media/image105.wmf"/><Relationship Id="rId6" Type="http://schemas.openxmlformats.org/officeDocument/2006/relationships/oleObject" Target="../embeddings/oleObject99.bin"/><Relationship Id="rId5" Type="http://schemas.openxmlformats.org/officeDocument/2006/relationships/image" Target="../media/image104.wmf"/><Relationship Id="rId4" Type="http://schemas.openxmlformats.org/officeDocument/2006/relationships/oleObject" Target="../embeddings/oleObject98.bin"/><Relationship Id="rId3" Type="http://schemas.openxmlformats.org/officeDocument/2006/relationships/image" Target="../media/image103.wmf"/><Relationship Id="rId2" Type="http://schemas.openxmlformats.org/officeDocument/2006/relationships/oleObject" Target="../embeddings/oleObject97.bin"/><Relationship Id="rId18" Type="http://schemas.openxmlformats.org/officeDocument/2006/relationships/notesSlide" Target="../notesSlides/notesSlide11.xml"/><Relationship Id="rId17" Type="http://schemas.openxmlformats.org/officeDocument/2006/relationships/vmlDrawing" Target="../drawings/vmlDrawing11.vml"/><Relationship Id="rId16" Type="http://schemas.openxmlformats.org/officeDocument/2006/relationships/slideLayout" Target="../slideLayouts/slideLayout8.xml"/><Relationship Id="rId15" Type="http://schemas.openxmlformats.org/officeDocument/2006/relationships/image" Target="../media/image95.wmf"/><Relationship Id="rId14" Type="http://schemas.openxmlformats.org/officeDocument/2006/relationships/oleObject" Target="../embeddings/oleObject103.bin"/><Relationship Id="rId13" Type="http://schemas.openxmlformats.org/officeDocument/2006/relationships/image" Target="../media/image108.wmf"/><Relationship Id="rId12" Type="http://schemas.openxmlformats.org/officeDocument/2006/relationships/oleObject" Target="../embeddings/oleObject102.bin"/><Relationship Id="rId11" Type="http://schemas.openxmlformats.org/officeDocument/2006/relationships/image" Target="../media/image107.wmf"/><Relationship Id="rId10" Type="http://schemas.openxmlformats.org/officeDocument/2006/relationships/oleObject" Target="../embeddings/oleObject101.bin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8.bin"/><Relationship Id="rId8" Type="http://schemas.openxmlformats.org/officeDocument/2006/relationships/image" Target="../media/image112.wmf"/><Relationship Id="rId7" Type="http://schemas.openxmlformats.org/officeDocument/2006/relationships/oleObject" Target="../embeddings/oleObject107.bin"/><Relationship Id="rId6" Type="http://schemas.openxmlformats.org/officeDocument/2006/relationships/image" Target="../media/image111.w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110.wmf"/><Relationship Id="rId3" Type="http://schemas.openxmlformats.org/officeDocument/2006/relationships/oleObject" Target="../embeddings/oleObject105.bin"/><Relationship Id="rId2" Type="http://schemas.openxmlformats.org/officeDocument/2006/relationships/image" Target="../media/image109.wmf"/><Relationship Id="rId18" Type="http://schemas.openxmlformats.org/officeDocument/2006/relationships/notesSlide" Target="../notesSlides/notesSlide12.xml"/><Relationship Id="rId17" Type="http://schemas.openxmlformats.org/officeDocument/2006/relationships/vmlDrawing" Target="../drawings/vmlDrawing12.vml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95.wmf"/><Relationship Id="rId14" Type="http://schemas.openxmlformats.org/officeDocument/2006/relationships/oleObject" Target="../embeddings/oleObject110.bin"/><Relationship Id="rId13" Type="http://schemas.openxmlformats.org/officeDocument/2006/relationships/slide" Target="slide2.xml"/><Relationship Id="rId12" Type="http://schemas.openxmlformats.org/officeDocument/2006/relationships/image" Target="../media/image114.wmf"/><Relationship Id="rId11" Type="http://schemas.openxmlformats.org/officeDocument/2006/relationships/oleObject" Target="../embeddings/oleObject109.bin"/><Relationship Id="rId10" Type="http://schemas.openxmlformats.org/officeDocument/2006/relationships/image" Target="../media/image113.wmf"/><Relationship Id="rId1" Type="http://schemas.openxmlformats.org/officeDocument/2006/relationships/oleObject" Target="../embeddings/oleObject104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5.bin"/><Relationship Id="rId8" Type="http://schemas.openxmlformats.org/officeDocument/2006/relationships/image" Target="../media/image118.wmf"/><Relationship Id="rId7" Type="http://schemas.openxmlformats.org/officeDocument/2006/relationships/oleObject" Target="../embeddings/oleObject114.bin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113.bin"/><Relationship Id="rId4" Type="http://schemas.openxmlformats.org/officeDocument/2006/relationships/image" Target="../media/image116.wmf"/><Relationship Id="rId3" Type="http://schemas.openxmlformats.org/officeDocument/2006/relationships/oleObject" Target="../embeddings/oleObject112.bin"/><Relationship Id="rId2" Type="http://schemas.openxmlformats.org/officeDocument/2006/relationships/image" Target="../media/image115.wmf"/><Relationship Id="rId18" Type="http://schemas.openxmlformats.org/officeDocument/2006/relationships/notesSlide" Target="../notesSlides/notesSlide13.xml"/><Relationship Id="rId17" Type="http://schemas.openxmlformats.org/officeDocument/2006/relationships/vmlDrawing" Target="../drawings/vmlDrawing13.vml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95.wmf"/><Relationship Id="rId14" Type="http://schemas.openxmlformats.org/officeDocument/2006/relationships/oleObject" Target="../embeddings/oleObject117.bin"/><Relationship Id="rId13" Type="http://schemas.openxmlformats.org/officeDocument/2006/relationships/slide" Target="slide2.xml"/><Relationship Id="rId12" Type="http://schemas.openxmlformats.org/officeDocument/2006/relationships/image" Target="../media/image120.wmf"/><Relationship Id="rId11" Type="http://schemas.openxmlformats.org/officeDocument/2006/relationships/oleObject" Target="../embeddings/oleObject116.bin"/><Relationship Id="rId10" Type="http://schemas.openxmlformats.org/officeDocument/2006/relationships/image" Target="../media/image119.wmf"/><Relationship Id="rId1" Type="http://schemas.openxmlformats.org/officeDocument/2006/relationships/oleObject" Target="../embeddings/oleObject111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4.wmf"/><Relationship Id="rId8" Type="http://schemas.openxmlformats.org/officeDocument/2006/relationships/oleObject" Target="../embeddings/oleObject121.bin"/><Relationship Id="rId7" Type="http://schemas.openxmlformats.org/officeDocument/2006/relationships/image" Target="../media/image123.wmf"/><Relationship Id="rId6" Type="http://schemas.openxmlformats.org/officeDocument/2006/relationships/oleObject" Target="../embeddings/oleObject120.bin"/><Relationship Id="rId5" Type="http://schemas.openxmlformats.org/officeDocument/2006/relationships/image" Target="../media/image122.wmf"/><Relationship Id="rId4" Type="http://schemas.openxmlformats.org/officeDocument/2006/relationships/oleObject" Target="../embeddings/oleObject119.bin"/><Relationship Id="rId3" Type="http://schemas.openxmlformats.org/officeDocument/2006/relationships/image" Target="../media/image121.wmf"/><Relationship Id="rId2" Type="http://schemas.openxmlformats.org/officeDocument/2006/relationships/oleObject" Target="../embeddings/oleObject118.bin"/><Relationship Id="rId18" Type="http://schemas.openxmlformats.org/officeDocument/2006/relationships/notesSlide" Target="../notesSlides/notesSlide14.xml"/><Relationship Id="rId17" Type="http://schemas.openxmlformats.org/officeDocument/2006/relationships/vmlDrawing" Target="../drawings/vmlDrawing14.v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27.wmf"/><Relationship Id="rId14" Type="http://schemas.openxmlformats.org/officeDocument/2006/relationships/oleObject" Target="../embeddings/oleObject124.bin"/><Relationship Id="rId13" Type="http://schemas.openxmlformats.org/officeDocument/2006/relationships/image" Target="../media/image126.wmf"/><Relationship Id="rId12" Type="http://schemas.openxmlformats.org/officeDocument/2006/relationships/oleObject" Target="../embeddings/oleObject123.bin"/><Relationship Id="rId11" Type="http://schemas.openxmlformats.org/officeDocument/2006/relationships/image" Target="../media/image125.wmf"/><Relationship Id="rId10" Type="http://schemas.openxmlformats.org/officeDocument/2006/relationships/oleObject" Target="../embeddings/oleObject122.bin"/><Relationship Id="rId1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1.wmf"/><Relationship Id="rId8" Type="http://schemas.openxmlformats.org/officeDocument/2006/relationships/oleObject" Target="../embeddings/oleObject128.bin"/><Relationship Id="rId7" Type="http://schemas.openxmlformats.org/officeDocument/2006/relationships/image" Target="../media/image130.wmf"/><Relationship Id="rId6" Type="http://schemas.openxmlformats.org/officeDocument/2006/relationships/oleObject" Target="../embeddings/oleObject127.bin"/><Relationship Id="rId5" Type="http://schemas.openxmlformats.org/officeDocument/2006/relationships/image" Target="../media/image129.wmf"/><Relationship Id="rId4" Type="http://schemas.openxmlformats.org/officeDocument/2006/relationships/oleObject" Target="../embeddings/oleObject126.bin"/><Relationship Id="rId30" Type="http://schemas.openxmlformats.org/officeDocument/2006/relationships/notesSlide" Target="../notesSlides/notesSlide15.xml"/><Relationship Id="rId3" Type="http://schemas.openxmlformats.org/officeDocument/2006/relationships/slide" Target="slide2.xml"/><Relationship Id="rId29" Type="http://schemas.openxmlformats.org/officeDocument/2006/relationships/vmlDrawing" Target="../drawings/vmlDrawing15.vml"/><Relationship Id="rId28" Type="http://schemas.openxmlformats.org/officeDocument/2006/relationships/slideLayout" Target="../slideLayouts/slideLayout5.xml"/><Relationship Id="rId27" Type="http://schemas.openxmlformats.org/officeDocument/2006/relationships/image" Target="../media/image127.wmf"/><Relationship Id="rId26" Type="http://schemas.openxmlformats.org/officeDocument/2006/relationships/oleObject" Target="../embeddings/oleObject137.bin"/><Relationship Id="rId25" Type="http://schemas.openxmlformats.org/officeDocument/2006/relationships/image" Target="../media/image139.wmf"/><Relationship Id="rId24" Type="http://schemas.openxmlformats.org/officeDocument/2006/relationships/oleObject" Target="../embeddings/oleObject136.bin"/><Relationship Id="rId23" Type="http://schemas.openxmlformats.org/officeDocument/2006/relationships/image" Target="../media/image138.wmf"/><Relationship Id="rId22" Type="http://schemas.openxmlformats.org/officeDocument/2006/relationships/oleObject" Target="../embeddings/oleObject135.bin"/><Relationship Id="rId21" Type="http://schemas.openxmlformats.org/officeDocument/2006/relationships/image" Target="../media/image137.wmf"/><Relationship Id="rId20" Type="http://schemas.openxmlformats.org/officeDocument/2006/relationships/oleObject" Target="../embeddings/oleObject134.bin"/><Relationship Id="rId2" Type="http://schemas.openxmlformats.org/officeDocument/2006/relationships/image" Target="../media/image128.wmf"/><Relationship Id="rId19" Type="http://schemas.openxmlformats.org/officeDocument/2006/relationships/image" Target="../media/image136.wmf"/><Relationship Id="rId18" Type="http://schemas.openxmlformats.org/officeDocument/2006/relationships/oleObject" Target="../embeddings/oleObject133.bin"/><Relationship Id="rId17" Type="http://schemas.openxmlformats.org/officeDocument/2006/relationships/image" Target="../media/image135.wmf"/><Relationship Id="rId16" Type="http://schemas.openxmlformats.org/officeDocument/2006/relationships/oleObject" Target="../embeddings/oleObject132.bin"/><Relationship Id="rId15" Type="http://schemas.openxmlformats.org/officeDocument/2006/relationships/image" Target="../media/image134.wmf"/><Relationship Id="rId14" Type="http://schemas.openxmlformats.org/officeDocument/2006/relationships/oleObject" Target="../embeddings/oleObject131.bin"/><Relationship Id="rId13" Type="http://schemas.openxmlformats.org/officeDocument/2006/relationships/image" Target="../media/image133.wmf"/><Relationship Id="rId12" Type="http://schemas.openxmlformats.org/officeDocument/2006/relationships/oleObject" Target="../embeddings/oleObject130.bin"/><Relationship Id="rId11" Type="http://schemas.openxmlformats.org/officeDocument/2006/relationships/image" Target="../media/image132.wmf"/><Relationship Id="rId10" Type="http://schemas.openxmlformats.org/officeDocument/2006/relationships/oleObject" Target="../embeddings/oleObject129.bin"/><Relationship Id="rId1" Type="http://schemas.openxmlformats.org/officeDocument/2006/relationships/oleObject" Target="../embeddings/oleObject125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3.wmf"/><Relationship Id="rId8" Type="http://schemas.openxmlformats.org/officeDocument/2006/relationships/oleObject" Target="../embeddings/oleObject141.bin"/><Relationship Id="rId7" Type="http://schemas.openxmlformats.org/officeDocument/2006/relationships/slide" Target="slide2.xml"/><Relationship Id="rId6" Type="http://schemas.openxmlformats.org/officeDocument/2006/relationships/image" Target="../media/image142.wmf"/><Relationship Id="rId5" Type="http://schemas.openxmlformats.org/officeDocument/2006/relationships/oleObject" Target="../embeddings/oleObject140.bin"/><Relationship Id="rId4" Type="http://schemas.openxmlformats.org/officeDocument/2006/relationships/image" Target="../media/image141.wmf"/><Relationship Id="rId3" Type="http://schemas.openxmlformats.org/officeDocument/2006/relationships/oleObject" Target="../embeddings/oleObject139.bin"/><Relationship Id="rId2" Type="http://schemas.openxmlformats.org/officeDocument/2006/relationships/image" Target="../media/image140.wmf"/><Relationship Id="rId18" Type="http://schemas.openxmlformats.org/officeDocument/2006/relationships/notesSlide" Target="../notesSlides/notesSlide16.xml"/><Relationship Id="rId17" Type="http://schemas.openxmlformats.org/officeDocument/2006/relationships/vmlDrawing" Target="../drawings/vmlDrawing16.v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27.wmf"/><Relationship Id="rId14" Type="http://schemas.openxmlformats.org/officeDocument/2006/relationships/oleObject" Target="../embeddings/oleObject144.bin"/><Relationship Id="rId13" Type="http://schemas.openxmlformats.org/officeDocument/2006/relationships/image" Target="../media/image145.wmf"/><Relationship Id="rId12" Type="http://schemas.openxmlformats.org/officeDocument/2006/relationships/oleObject" Target="../embeddings/oleObject143.bin"/><Relationship Id="rId11" Type="http://schemas.openxmlformats.org/officeDocument/2006/relationships/image" Target="../media/image144.wmf"/><Relationship Id="rId10" Type="http://schemas.openxmlformats.org/officeDocument/2006/relationships/oleObject" Target="../embeddings/oleObject142.bin"/><Relationship Id="rId1" Type="http://schemas.openxmlformats.org/officeDocument/2006/relationships/oleObject" Target="../embeddings/oleObject138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9.bin"/><Relationship Id="rId8" Type="http://schemas.openxmlformats.org/officeDocument/2006/relationships/image" Target="../media/image149.wmf"/><Relationship Id="rId7" Type="http://schemas.openxmlformats.org/officeDocument/2006/relationships/oleObject" Target="../embeddings/oleObject148.bin"/><Relationship Id="rId6" Type="http://schemas.openxmlformats.org/officeDocument/2006/relationships/image" Target="../media/image148.wmf"/><Relationship Id="rId5" Type="http://schemas.openxmlformats.org/officeDocument/2006/relationships/oleObject" Target="../embeddings/oleObject147.bin"/><Relationship Id="rId4" Type="http://schemas.openxmlformats.org/officeDocument/2006/relationships/image" Target="../media/image147.wmf"/><Relationship Id="rId3" Type="http://schemas.openxmlformats.org/officeDocument/2006/relationships/oleObject" Target="../embeddings/oleObject146.bin"/><Relationship Id="rId20" Type="http://schemas.openxmlformats.org/officeDocument/2006/relationships/notesSlide" Target="../notesSlides/notesSlide17.xml"/><Relationship Id="rId2" Type="http://schemas.openxmlformats.org/officeDocument/2006/relationships/image" Target="../media/image146.wmf"/><Relationship Id="rId19" Type="http://schemas.openxmlformats.org/officeDocument/2006/relationships/vmlDrawing" Target="../drawings/vmlDrawing17.vml"/><Relationship Id="rId18" Type="http://schemas.openxmlformats.org/officeDocument/2006/relationships/slideLayout" Target="../slideLayouts/slideLayout6.xml"/><Relationship Id="rId17" Type="http://schemas.openxmlformats.org/officeDocument/2006/relationships/image" Target="../media/image153.wmf"/><Relationship Id="rId16" Type="http://schemas.openxmlformats.org/officeDocument/2006/relationships/oleObject" Target="../embeddings/oleObject152.bin"/><Relationship Id="rId15" Type="http://schemas.openxmlformats.org/officeDocument/2006/relationships/image" Target="../media/image152.wmf"/><Relationship Id="rId14" Type="http://schemas.openxmlformats.org/officeDocument/2006/relationships/oleObject" Target="../embeddings/oleObject151.bin"/><Relationship Id="rId13" Type="http://schemas.openxmlformats.org/officeDocument/2006/relationships/slide" Target="slide2.xml"/><Relationship Id="rId12" Type="http://schemas.openxmlformats.org/officeDocument/2006/relationships/image" Target="../media/image151.wmf"/><Relationship Id="rId11" Type="http://schemas.openxmlformats.org/officeDocument/2006/relationships/oleObject" Target="../embeddings/oleObject150.bin"/><Relationship Id="rId10" Type="http://schemas.openxmlformats.org/officeDocument/2006/relationships/image" Target="../media/image150.wmf"/><Relationship Id="rId1" Type="http://schemas.openxmlformats.org/officeDocument/2006/relationships/oleObject" Target="../embeddings/oleObject145.bin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5.xml"/><Relationship Id="rId8" Type="http://schemas.openxmlformats.org/officeDocument/2006/relationships/slide" Target="slide14.xml"/><Relationship Id="rId7" Type="http://schemas.openxmlformats.org/officeDocument/2006/relationships/slide" Target="slide13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3" Type="http://schemas.openxmlformats.org/officeDocument/2006/relationships/slide" Target="slide8.xml"/><Relationship Id="rId2" Type="http://schemas.openxmlformats.org/officeDocument/2006/relationships/slide" Target="slide7.xml"/><Relationship Id="rId19" Type="http://schemas.openxmlformats.org/officeDocument/2006/relationships/slideLayout" Target="../slideLayouts/slideLayout2.xml"/><Relationship Id="rId18" Type="http://schemas.openxmlformats.org/officeDocument/2006/relationships/slide" Target="slide18.xml"/><Relationship Id="rId17" Type="http://schemas.openxmlformats.org/officeDocument/2006/relationships/slide" Target="slide17.xml"/><Relationship Id="rId16" Type="http://schemas.openxmlformats.org/officeDocument/2006/relationships/slide" Target="slide16.xml"/><Relationship Id="rId15" Type="http://schemas.openxmlformats.org/officeDocument/2006/relationships/slide" Target="slide21.xml"/><Relationship Id="rId14" Type="http://schemas.openxmlformats.org/officeDocument/2006/relationships/slide" Target="slide20.xml"/><Relationship Id="rId13" Type="http://schemas.openxmlformats.org/officeDocument/2006/relationships/slide" Target="slide19.xml"/><Relationship Id="rId12" Type="http://schemas.openxmlformats.org/officeDocument/2006/relationships/slide" Target="slide12.xml"/><Relationship Id="rId11" Type="http://schemas.openxmlformats.org/officeDocument/2006/relationships/slide" Target="slide11.xml"/><Relationship Id="rId10" Type="http://schemas.openxmlformats.org/officeDocument/2006/relationships/slide" Target="slide10.xml"/><Relationship Id="rId1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7.wmf"/><Relationship Id="rId8" Type="http://schemas.openxmlformats.org/officeDocument/2006/relationships/oleObject" Target="../embeddings/oleObject156.bin"/><Relationship Id="rId7" Type="http://schemas.openxmlformats.org/officeDocument/2006/relationships/image" Target="../media/image156.wmf"/><Relationship Id="rId6" Type="http://schemas.openxmlformats.org/officeDocument/2006/relationships/oleObject" Target="../embeddings/oleObject155.bin"/><Relationship Id="rId5" Type="http://schemas.openxmlformats.org/officeDocument/2006/relationships/image" Target="../media/image155.wmf"/><Relationship Id="rId4" Type="http://schemas.openxmlformats.org/officeDocument/2006/relationships/oleObject" Target="../embeddings/oleObject154.bin"/><Relationship Id="rId3" Type="http://schemas.openxmlformats.org/officeDocument/2006/relationships/image" Target="../media/image154.wmf"/><Relationship Id="rId22" Type="http://schemas.openxmlformats.org/officeDocument/2006/relationships/notesSlide" Target="../notesSlides/notesSlide18.xml"/><Relationship Id="rId21" Type="http://schemas.openxmlformats.org/officeDocument/2006/relationships/vmlDrawing" Target="../drawings/vmlDrawing18.vml"/><Relationship Id="rId20" Type="http://schemas.openxmlformats.org/officeDocument/2006/relationships/slideLayout" Target="../slideLayouts/slideLayout5.xml"/><Relationship Id="rId2" Type="http://schemas.openxmlformats.org/officeDocument/2006/relationships/oleObject" Target="../embeddings/oleObject153.bin"/><Relationship Id="rId19" Type="http://schemas.openxmlformats.org/officeDocument/2006/relationships/image" Target="../media/image127.wmf"/><Relationship Id="rId18" Type="http://schemas.openxmlformats.org/officeDocument/2006/relationships/oleObject" Target="../embeddings/oleObject161.bin"/><Relationship Id="rId17" Type="http://schemas.openxmlformats.org/officeDocument/2006/relationships/image" Target="../media/image161.wmf"/><Relationship Id="rId16" Type="http://schemas.openxmlformats.org/officeDocument/2006/relationships/oleObject" Target="../embeddings/oleObject160.bin"/><Relationship Id="rId15" Type="http://schemas.openxmlformats.org/officeDocument/2006/relationships/image" Target="../media/image160.wmf"/><Relationship Id="rId14" Type="http://schemas.openxmlformats.org/officeDocument/2006/relationships/oleObject" Target="../embeddings/oleObject159.bin"/><Relationship Id="rId13" Type="http://schemas.openxmlformats.org/officeDocument/2006/relationships/image" Target="../media/image159.wmf"/><Relationship Id="rId12" Type="http://schemas.openxmlformats.org/officeDocument/2006/relationships/oleObject" Target="../embeddings/oleObject158.bin"/><Relationship Id="rId11" Type="http://schemas.openxmlformats.org/officeDocument/2006/relationships/image" Target="../media/image158.wmf"/><Relationship Id="rId10" Type="http://schemas.openxmlformats.org/officeDocument/2006/relationships/oleObject" Target="../embeddings/oleObject157.bin"/><Relationship Id="rId1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5.wmf"/><Relationship Id="rId8" Type="http://schemas.openxmlformats.org/officeDocument/2006/relationships/oleObject" Target="../embeddings/oleObject165.bin"/><Relationship Id="rId7" Type="http://schemas.openxmlformats.org/officeDocument/2006/relationships/image" Target="../media/image164.wmf"/><Relationship Id="rId6" Type="http://schemas.openxmlformats.org/officeDocument/2006/relationships/oleObject" Target="../embeddings/oleObject164.bin"/><Relationship Id="rId5" Type="http://schemas.openxmlformats.org/officeDocument/2006/relationships/image" Target="../media/image163.wmf"/><Relationship Id="rId4" Type="http://schemas.openxmlformats.org/officeDocument/2006/relationships/oleObject" Target="../embeddings/oleObject163.bin"/><Relationship Id="rId3" Type="http://schemas.openxmlformats.org/officeDocument/2006/relationships/image" Target="../media/image162.wmf"/><Relationship Id="rId24" Type="http://schemas.openxmlformats.org/officeDocument/2006/relationships/notesSlide" Target="../notesSlides/notesSlide19.xml"/><Relationship Id="rId23" Type="http://schemas.openxmlformats.org/officeDocument/2006/relationships/vmlDrawing" Target="../drawings/vmlDrawing19.vml"/><Relationship Id="rId22" Type="http://schemas.openxmlformats.org/officeDocument/2006/relationships/slideLayout" Target="../slideLayouts/slideLayout5.xml"/><Relationship Id="rId21" Type="http://schemas.openxmlformats.org/officeDocument/2006/relationships/image" Target="../media/image95.wmf"/><Relationship Id="rId20" Type="http://schemas.openxmlformats.org/officeDocument/2006/relationships/oleObject" Target="../embeddings/oleObject171.bin"/><Relationship Id="rId2" Type="http://schemas.openxmlformats.org/officeDocument/2006/relationships/oleObject" Target="../embeddings/oleObject162.bin"/><Relationship Id="rId19" Type="http://schemas.openxmlformats.org/officeDocument/2006/relationships/image" Target="../media/image127.wmf"/><Relationship Id="rId18" Type="http://schemas.openxmlformats.org/officeDocument/2006/relationships/oleObject" Target="../embeddings/oleObject170.bin"/><Relationship Id="rId17" Type="http://schemas.openxmlformats.org/officeDocument/2006/relationships/image" Target="../media/image169.wmf"/><Relationship Id="rId16" Type="http://schemas.openxmlformats.org/officeDocument/2006/relationships/oleObject" Target="../embeddings/oleObject169.bin"/><Relationship Id="rId15" Type="http://schemas.openxmlformats.org/officeDocument/2006/relationships/image" Target="../media/image168.wmf"/><Relationship Id="rId14" Type="http://schemas.openxmlformats.org/officeDocument/2006/relationships/oleObject" Target="../embeddings/oleObject168.bin"/><Relationship Id="rId13" Type="http://schemas.openxmlformats.org/officeDocument/2006/relationships/image" Target="../media/image167.wmf"/><Relationship Id="rId12" Type="http://schemas.openxmlformats.org/officeDocument/2006/relationships/oleObject" Target="../embeddings/oleObject167.bin"/><Relationship Id="rId11" Type="http://schemas.openxmlformats.org/officeDocument/2006/relationships/image" Target="../media/image166.wmf"/><Relationship Id="rId10" Type="http://schemas.openxmlformats.org/officeDocument/2006/relationships/oleObject" Target="../embeddings/oleObject166.bin"/><Relationship Id="rId1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7" Type="http://schemas.openxmlformats.org/officeDocument/2006/relationships/image" Target="../media/image170.jpeg"/><Relationship Id="rId6" Type="http://schemas.openxmlformats.org/officeDocument/2006/relationships/hyperlink" Target="https://techflourish.com/images/book-library-clipart-15.png" TargetMode="External"/><Relationship Id="rId5" Type="http://schemas.openxmlformats.org/officeDocument/2006/relationships/hyperlink" Target="https://i.pinimg.com/originals/ab/3c/b0/ab3cb090b4bc43ed16ac88c18fbed530.png" TargetMode="External"/><Relationship Id="rId4" Type="http://schemas.openxmlformats.org/officeDocument/2006/relationships/hyperlink" Target="http://imaginewal.com/imagenes/images/863Bookworm_Book_02.png" TargetMode="External"/><Relationship Id="rId3" Type="http://schemas.openxmlformats.org/officeDocument/2006/relationships/hyperlink" Target="https://i.pinimg.com/236x/1f/1a/9e/1f1a9e2ce3fe6be65acc651df927bfc8--graduation-cupcakes-graduation-day.jpg?b=t" TargetMode="External"/><Relationship Id="rId2" Type="http://schemas.openxmlformats.org/officeDocument/2006/relationships/hyperlink" Target="https://sch629u.mskobr.ru/images/picture%202017-18/%D1%83%D1%87%D0%B5%D0%BD%D0%B8%D0%BA.jpg" TargetMode="External"/><Relationship Id="rId1" Type="http://schemas.openxmlformats.org/officeDocument/2006/relationships/hyperlink" Target="https://im0-tub-ru.yandex.net/i?id=a79d7521c3eb7091d42c88106a271ad4&amp;n=13&amp;exp=1" TargetMode="Externa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13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0" Type="http://schemas.openxmlformats.org/officeDocument/2006/relationships/notesSlide" Target="../notesSlides/notesSlide1.xml"/><Relationship Id="rId4" Type="http://schemas.openxmlformats.org/officeDocument/2006/relationships/image" Target="../media/image11.wmf"/><Relationship Id="rId39" Type="http://schemas.openxmlformats.org/officeDocument/2006/relationships/vmlDrawing" Target="../drawings/vmlDrawing1.vml"/><Relationship Id="rId38" Type="http://schemas.openxmlformats.org/officeDocument/2006/relationships/slideLayout" Target="../slideLayouts/slideLayout3.xml"/><Relationship Id="rId37" Type="http://schemas.openxmlformats.org/officeDocument/2006/relationships/image" Target="../media/image27.wmf"/><Relationship Id="rId36" Type="http://schemas.openxmlformats.org/officeDocument/2006/relationships/oleObject" Target="../embeddings/oleObject18.bin"/><Relationship Id="rId35" Type="http://schemas.openxmlformats.org/officeDocument/2006/relationships/image" Target="../media/image26.wmf"/><Relationship Id="rId34" Type="http://schemas.openxmlformats.org/officeDocument/2006/relationships/oleObject" Target="../embeddings/oleObject17.bin"/><Relationship Id="rId33" Type="http://schemas.openxmlformats.org/officeDocument/2006/relationships/image" Target="../media/image25.wmf"/><Relationship Id="rId32" Type="http://schemas.openxmlformats.org/officeDocument/2006/relationships/oleObject" Target="../embeddings/oleObject16.bin"/><Relationship Id="rId31" Type="http://schemas.openxmlformats.org/officeDocument/2006/relationships/image" Target="../media/image24.wmf"/><Relationship Id="rId30" Type="http://schemas.openxmlformats.org/officeDocument/2006/relationships/oleObject" Target="../embeddings/oleObject15.bin"/><Relationship Id="rId3" Type="http://schemas.openxmlformats.org/officeDocument/2006/relationships/oleObject" Target="../embeddings/oleObject2.bin"/><Relationship Id="rId29" Type="http://schemas.openxmlformats.org/officeDocument/2006/relationships/image" Target="../media/image23.wmf"/><Relationship Id="rId28" Type="http://schemas.openxmlformats.org/officeDocument/2006/relationships/oleObject" Target="../embeddings/oleObject14.bin"/><Relationship Id="rId27" Type="http://schemas.openxmlformats.org/officeDocument/2006/relationships/image" Target="../media/image22.wmf"/><Relationship Id="rId26" Type="http://schemas.openxmlformats.org/officeDocument/2006/relationships/oleObject" Target="../embeddings/oleObject13.bin"/><Relationship Id="rId25" Type="http://schemas.openxmlformats.org/officeDocument/2006/relationships/image" Target="../media/image21.wmf"/><Relationship Id="rId24" Type="http://schemas.openxmlformats.org/officeDocument/2006/relationships/oleObject" Target="../embeddings/oleObject12.bin"/><Relationship Id="rId23" Type="http://schemas.openxmlformats.org/officeDocument/2006/relationships/image" Target="../media/image20.wmf"/><Relationship Id="rId22" Type="http://schemas.openxmlformats.org/officeDocument/2006/relationships/oleObject" Target="../embeddings/oleObject11.bin"/><Relationship Id="rId21" Type="http://schemas.openxmlformats.org/officeDocument/2006/relationships/image" Target="../media/image19.wmf"/><Relationship Id="rId20" Type="http://schemas.openxmlformats.org/officeDocument/2006/relationships/oleObject" Target="../embeddings/oleObject10.bin"/><Relationship Id="rId2" Type="http://schemas.openxmlformats.org/officeDocument/2006/relationships/image" Target="../media/image10.wmf"/><Relationship Id="rId19" Type="http://schemas.openxmlformats.org/officeDocument/2006/relationships/image" Target="../media/image18.wmf"/><Relationship Id="rId18" Type="http://schemas.openxmlformats.org/officeDocument/2006/relationships/oleObject" Target="../embeddings/oleObject9.bin"/><Relationship Id="rId17" Type="http://schemas.openxmlformats.org/officeDocument/2006/relationships/image" Target="../media/image17.wmf"/><Relationship Id="rId16" Type="http://schemas.openxmlformats.org/officeDocument/2006/relationships/oleObject" Target="../embeddings/oleObject8.bin"/><Relationship Id="rId15" Type="http://schemas.openxmlformats.org/officeDocument/2006/relationships/image" Target="../media/image16.wmf"/><Relationship Id="rId14" Type="http://schemas.openxmlformats.org/officeDocument/2006/relationships/oleObject" Target="../embeddings/oleObject7.bin"/><Relationship Id="rId13" Type="http://schemas.openxmlformats.org/officeDocument/2006/relationships/image" Target="../media/image15.wmf"/><Relationship Id="rId12" Type="http://schemas.openxmlformats.org/officeDocument/2006/relationships/oleObject" Target="../embeddings/oleObject6.bin"/><Relationship Id="rId11" Type="http://schemas.openxmlformats.org/officeDocument/2006/relationships/image" Target="../media/image14.wmf"/><Relationship Id="rId10" Type="http://schemas.openxmlformats.org/officeDocument/2006/relationships/oleObject" Target="../embeddings/oleObject5.bin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wmf"/><Relationship Id="rId8" Type="http://schemas.openxmlformats.org/officeDocument/2006/relationships/oleObject" Target="../embeddings/oleObject22.bin"/><Relationship Id="rId7" Type="http://schemas.openxmlformats.org/officeDocument/2006/relationships/image" Target="../media/image30.wmf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0.bin"/><Relationship Id="rId3" Type="http://schemas.openxmlformats.org/officeDocument/2006/relationships/image" Target="../media/image28.wmf"/><Relationship Id="rId22" Type="http://schemas.openxmlformats.org/officeDocument/2006/relationships/notesSlide" Target="../notesSlides/notesSlide2.xml"/><Relationship Id="rId21" Type="http://schemas.openxmlformats.org/officeDocument/2006/relationships/vmlDrawing" Target="../drawings/vmlDrawing2.vml"/><Relationship Id="rId20" Type="http://schemas.openxmlformats.org/officeDocument/2006/relationships/slideLayout" Target="../slideLayouts/slideLayout3.xml"/><Relationship Id="rId2" Type="http://schemas.openxmlformats.org/officeDocument/2006/relationships/oleObject" Target="../embeddings/oleObject19.bin"/><Relationship Id="rId19" Type="http://schemas.openxmlformats.org/officeDocument/2006/relationships/image" Target="../media/image36.wmf"/><Relationship Id="rId18" Type="http://schemas.openxmlformats.org/officeDocument/2006/relationships/oleObject" Target="../embeddings/oleObject27.bin"/><Relationship Id="rId17" Type="http://schemas.openxmlformats.org/officeDocument/2006/relationships/image" Target="../media/image35.wmf"/><Relationship Id="rId16" Type="http://schemas.openxmlformats.org/officeDocument/2006/relationships/oleObject" Target="../embeddings/oleObject26.bin"/><Relationship Id="rId15" Type="http://schemas.openxmlformats.org/officeDocument/2006/relationships/image" Target="../media/image34.wmf"/><Relationship Id="rId14" Type="http://schemas.openxmlformats.org/officeDocument/2006/relationships/oleObject" Target="../embeddings/oleObject25.bin"/><Relationship Id="rId13" Type="http://schemas.openxmlformats.org/officeDocument/2006/relationships/image" Target="../media/image33.wmf"/><Relationship Id="rId12" Type="http://schemas.openxmlformats.org/officeDocument/2006/relationships/oleObject" Target="../embeddings/oleObject24.bin"/><Relationship Id="rId11" Type="http://schemas.openxmlformats.org/officeDocument/2006/relationships/image" Target="../media/image32.wmf"/><Relationship Id="rId10" Type="http://schemas.openxmlformats.org/officeDocument/2006/relationships/oleObject" Target="../embeddings/oleObject23.bin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2.bin"/><Relationship Id="rId8" Type="http://schemas.openxmlformats.org/officeDocument/2006/relationships/image" Target="../media/image40.wmf"/><Relationship Id="rId7" Type="http://schemas.openxmlformats.org/officeDocument/2006/relationships/oleObject" Target="../embeddings/oleObject31.bin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8.wmf"/><Relationship Id="rId3" Type="http://schemas.openxmlformats.org/officeDocument/2006/relationships/oleObject" Target="../embeddings/oleObject29.bin"/><Relationship Id="rId20" Type="http://schemas.openxmlformats.org/officeDocument/2006/relationships/notesSlide" Target="../notesSlides/notesSlide3.xml"/><Relationship Id="rId2" Type="http://schemas.openxmlformats.org/officeDocument/2006/relationships/image" Target="../media/image37.wmf"/><Relationship Id="rId19" Type="http://schemas.openxmlformats.org/officeDocument/2006/relationships/vmlDrawing" Target="../drawings/vmlDrawing3.vml"/><Relationship Id="rId18" Type="http://schemas.openxmlformats.org/officeDocument/2006/relationships/slideLayout" Target="../slideLayouts/slideLayout3.xml"/><Relationship Id="rId17" Type="http://schemas.openxmlformats.org/officeDocument/2006/relationships/slide" Target="slide2.xml"/><Relationship Id="rId16" Type="http://schemas.openxmlformats.org/officeDocument/2006/relationships/image" Target="../media/image44.wmf"/><Relationship Id="rId15" Type="http://schemas.openxmlformats.org/officeDocument/2006/relationships/oleObject" Target="../embeddings/oleObject35.bin"/><Relationship Id="rId14" Type="http://schemas.openxmlformats.org/officeDocument/2006/relationships/image" Target="../media/image43.wmf"/><Relationship Id="rId13" Type="http://schemas.openxmlformats.org/officeDocument/2006/relationships/oleObject" Target="../embeddings/oleObject34.bin"/><Relationship Id="rId12" Type="http://schemas.openxmlformats.org/officeDocument/2006/relationships/image" Target="../media/image42.wmf"/><Relationship Id="rId11" Type="http://schemas.openxmlformats.org/officeDocument/2006/relationships/oleObject" Target="../embeddings/oleObject33.bin"/><Relationship Id="rId10" Type="http://schemas.openxmlformats.org/officeDocument/2006/relationships/image" Target="../media/image41.wmf"/><Relationship Id="rId1" Type="http://schemas.openxmlformats.org/officeDocument/2006/relationships/oleObject" Target="../embeddings/oleObject28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wmf"/><Relationship Id="rId8" Type="http://schemas.openxmlformats.org/officeDocument/2006/relationships/oleObject" Target="../embeddings/oleObject39.bin"/><Relationship Id="rId7" Type="http://schemas.openxmlformats.org/officeDocument/2006/relationships/image" Target="../media/image47.wmf"/><Relationship Id="rId6" Type="http://schemas.openxmlformats.org/officeDocument/2006/relationships/oleObject" Target="../embeddings/oleObject38.bin"/><Relationship Id="rId5" Type="http://schemas.openxmlformats.org/officeDocument/2006/relationships/slide" Target="slide2.xml"/><Relationship Id="rId4" Type="http://schemas.openxmlformats.org/officeDocument/2006/relationships/image" Target="../media/image46.wmf"/><Relationship Id="rId3" Type="http://schemas.openxmlformats.org/officeDocument/2006/relationships/oleObject" Target="../embeddings/oleObject37.bin"/><Relationship Id="rId20" Type="http://schemas.openxmlformats.org/officeDocument/2006/relationships/notesSlide" Target="../notesSlides/notesSlide4.xml"/><Relationship Id="rId2" Type="http://schemas.openxmlformats.org/officeDocument/2006/relationships/image" Target="../media/image45.wmf"/><Relationship Id="rId19" Type="http://schemas.openxmlformats.org/officeDocument/2006/relationships/vmlDrawing" Target="../drawings/vmlDrawing4.vml"/><Relationship Id="rId18" Type="http://schemas.openxmlformats.org/officeDocument/2006/relationships/slideLayout" Target="../slideLayouts/slideLayout3.xml"/><Relationship Id="rId17" Type="http://schemas.openxmlformats.org/officeDocument/2006/relationships/image" Target="../media/image52.wmf"/><Relationship Id="rId16" Type="http://schemas.openxmlformats.org/officeDocument/2006/relationships/oleObject" Target="../embeddings/oleObject43.bin"/><Relationship Id="rId15" Type="http://schemas.openxmlformats.org/officeDocument/2006/relationships/image" Target="../media/image51.wmf"/><Relationship Id="rId14" Type="http://schemas.openxmlformats.org/officeDocument/2006/relationships/oleObject" Target="../embeddings/oleObject42.bin"/><Relationship Id="rId13" Type="http://schemas.openxmlformats.org/officeDocument/2006/relationships/image" Target="../media/image50.wmf"/><Relationship Id="rId12" Type="http://schemas.openxmlformats.org/officeDocument/2006/relationships/oleObject" Target="../embeddings/oleObject41.bin"/><Relationship Id="rId11" Type="http://schemas.openxmlformats.org/officeDocument/2006/relationships/image" Target="../media/image49.wmf"/><Relationship Id="rId10" Type="http://schemas.openxmlformats.org/officeDocument/2006/relationships/oleObject" Target="../embeddings/oleObject40.bin"/><Relationship Id="rId1" Type="http://schemas.openxmlformats.org/officeDocument/2006/relationships/oleObject" Target="../embeddings/oleObject36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wmf"/><Relationship Id="rId8" Type="http://schemas.openxmlformats.org/officeDocument/2006/relationships/oleObject" Target="../embeddings/oleObject47.bin"/><Relationship Id="rId7" Type="http://schemas.openxmlformats.org/officeDocument/2006/relationships/image" Target="../media/image55.wmf"/><Relationship Id="rId6" Type="http://schemas.openxmlformats.org/officeDocument/2006/relationships/oleObject" Target="../embeddings/oleObject46.bin"/><Relationship Id="rId5" Type="http://schemas.openxmlformats.org/officeDocument/2006/relationships/slide" Target="slide2.xml"/><Relationship Id="rId4" Type="http://schemas.openxmlformats.org/officeDocument/2006/relationships/image" Target="../media/image54.wmf"/><Relationship Id="rId3" Type="http://schemas.openxmlformats.org/officeDocument/2006/relationships/oleObject" Target="../embeddings/oleObject45.bin"/><Relationship Id="rId2" Type="http://schemas.openxmlformats.org/officeDocument/2006/relationships/image" Target="../media/image53.wmf"/><Relationship Id="rId16" Type="http://schemas.openxmlformats.org/officeDocument/2006/relationships/notesSlide" Target="../notesSlides/notesSlide5.xml"/><Relationship Id="rId15" Type="http://schemas.openxmlformats.org/officeDocument/2006/relationships/vmlDrawing" Target="../drawings/vmlDrawing5.vml"/><Relationship Id="rId14" Type="http://schemas.openxmlformats.org/officeDocument/2006/relationships/slideLayout" Target="../slideLayouts/slideLayout3.xml"/><Relationship Id="rId13" Type="http://schemas.openxmlformats.org/officeDocument/2006/relationships/image" Target="../media/image58.wmf"/><Relationship Id="rId12" Type="http://schemas.openxmlformats.org/officeDocument/2006/relationships/oleObject" Target="../embeddings/oleObject49.bin"/><Relationship Id="rId11" Type="http://schemas.openxmlformats.org/officeDocument/2006/relationships/image" Target="../media/image57.wmf"/><Relationship Id="rId10" Type="http://schemas.openxmlformats.org/officeDocument/2006/relationships/oleObject" Target="../embeddings/oleObject48.bin"/><Relationship Id="rId1" Type="http://schemas.openxmlformats.org/officeDocument/2006/relationships/oleObject" Target="../embeddings/oleObject44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wmf"/><Relationship Id="rId8" Type="http://schemas.openxmlformats.org/officeDocument/2006/relationships/oleObject" Target="../embeddings/oleObject53.bin"/><Relationship Id="rId7" Type="http://schemas.openxmlformats.org/officeDocument/2006/relationships/image" Target="../media/image61.wmf"/><Relationship Id="rId6" Type="http://schemas.openxmlformats.org/officeDocument/2006/relationships/oleObject" Target="../embeddings/oleObject52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51.bin"/><Relationship Id="rId32" Type="http://schemas.openxmlformats.org/officeDocument/2006/relationships/notesSlide" Target="../notesSlides/notesSlide6.xml"/><Relationship Id="rId31" Type="http://schemas.openxmlformats.org/officeDocument/2006/relationships/vmlDrawing" Target="../drawings/vmlDrawing6.vml"/><Relationship Id="rId30" Type="http://schemas.openxmlformats.org/officeDocument/2006/relationships/slideLayout" Target="../slideLayouts/slideLayout3.xml"/><Relationship Id="rId3" Type="http://schemas.openxmlformats.org/officeDocument/2006/relationships/image" Target="../media/image59.wmf"/><Relationship Id="rId29" Type="http://schemas.openxmlformats.org/officeDocument/2006/relationships/image" Target="../media/image72.wmf"/><Relationship Id="rId28" Type="http://schemas.openxmlformats.org/officeDocument/2006/relationships/oleObject" Target="../embeddings/oleObject63.bin"/><Relationship Id="rId27" Type="http://schemas.openxmlformats.org/officeDocument/2006/relationships/image" Target="../media/image71.wmf"/><Relationship Id="rId26" Type="http://schemas.openxmlformats.org/officeDocument/2006/relationships/oleObject" Target="../embeddings/oleObject62.bin"/><Relationship Id="rId25" Type="http://schemas.openxmlformats.org/officeDocument/2006/relationships/image" Target="../media/image70.wmf"/><Relationship Id="rId24" Type="http://schemas.openxmlformats.org/officeDocument/2006/relationships/oleObject" Target="../embeddings/oleObject61.bin"/><Relationship Id="rId23" Type="http://schemas.openxmlformats.org/officeDocument/2006/relationships/image" Target="../media/image69.wmf"/><Relationship Id="rId22" Type="http://schemas.openxmlformats.org/officeDocument/2006/relationships/oleObject" Target="../embeddings/oleObject60.bin"/><Relationship Id="rId21" Type="http://schemas.openxmlformats.org/officeDocument/2006/relationships/image" Target="../media/image68.wmf"/><Relationship Id="rId20" Type="http://schemas.openxmlformats.org/officeDocument/2006/relationships/oleObject" Target="../embeddings/oleObject59.bin"/><Relationship Id="rId2" Type="http://schemas.openxmlformats.org/officeDocument/2006/relationships/oleObject" Target="../embeddings/oleObject50.bin"/><Relationship Id="rId19" Type="http://schemas.openxmlformats.org/officeDocument/2006/relationships/image" Target="../media/image67.wmf"/><Relationship Id="rId18" Type="http://schemas.openxmlformats.org/officeDocument/2006/relationships/oleObject" Target="../embeddings/oleObject58.bin"/><Relationship Id="rId17" Type="http://schemas.openxmlformats.org/officeDocument/2006/relationships/image" Target="../media/image66.wmf"/><Relationship Id="rId16" Type="http://schemas.openxmlformats.org/officeDocument/2006/relationships/oleObject" Target="../embeddings/oleObject57.bin"/><Relationship Id="rId15" Type="http://schemas.openxmlformats.org/officeDocument/2006/relationships/image" Target="../media/image65.wmf"/><Relationship Id="rId14" Type="http://schemas.openxmlformats.org/officeDocument/2006/relationships/oleObject" Target="../embeddings/oleObject56.bin"/><Relationship Id="rId13" Type="http://schemas.openxmlformats.org/officeDocument/2006/relationships/image" Target="../media/image64.wmf"/><Relationship Id="rId12" Type="http://schemas.openxmlformats.org/officeDocument/2006/relationships/oleObject" Target="../embeddings/oleObject55.bin"/><Relationship Id="rId11" Type="http://schemas.openxmlformats.org/officeDocument/2006/relationships/image" Target="../media/image63.wmf"/><Relationship Id="rId10" Type="http://schemas.openxmlformats.org/officeDocument/2006/relationships/oleObject" Target="../embeddings/oleObject54.bin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6.wmf"/><Relationship Id="rId8" Type="http://schemas.openxmlformats.org/officeDocument/2006/relationships/oleObject" Target="../embeddings/oleObject67.bin"/><Relationship Id="rId7" Type="http://schemas.openxmlformats.org/officeDocument/2006/relationships/image" Target="../media/image75.wmf"/><Relationship Id="rId6" Type="http://schemas.openxmlformats.org/officeDocument/2006/relationships/oleObject" Target="../embeddings/oleObject66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65.bin"/><Relationship Id="rId32" Type="http://schemas.openxmlformats.org/officeDocument/2006/relationships/notesSlide" Target="../notesSlides/notesSlide7.xml"/><Relationship Id="rId31" Type="http://schemas.openxmlformats.org/officeDocument/2006/relationships/vmlDrawing" Target="../drawings/vmlDrawing7.vml"/><Relationship Id="rId30" Type="http://schemas.openxmlformats.org/officeDocument/2006/relationships/slideLayout" Target="../slideLayouts/slideLayout3.xml"/><Relationship Id="rId3" Type="http://schemas.openxmlformats.org/officeDocument/2006/relationships/image" Target="../media/image73.wmf"/><Relationship Id="rId29" Type="http://schemas.openxmlformats.org/officeDocument/2006/relationships/image" Target="../media/image72.wmf"/><Relationship Id="rId28" Type="http://schemas.openxmlformats.org/officeDocument/2006/relationships/oleObject" Target="../embeddings/oleObject77.bin"/><Relationship Id="rId27" Type="http://schemas.openxmlformats.org/officeDocument/2006/relationships/image" Target="../media/image71.wmf"/><Relationship Id="rId26" Type="http://schemas.openxmlformats.org/officeDocument/2006/relationships/oleObject" Target="../embeddings/oleObject76.bin"/><Relationship Id="rId25" Type="http://schemas.openxmlformats.org/officeDocument/2006/relationships/image" Target="../media/image84.wmf"/><Relationship Id="rId24" Type="http://schemas.openxmlformats.org/officeDocument/2006/relationships/oleObject" Target="../embeddings/oleObject75.bin"/><Relationship Id="rId23" Type="http://schemas.openxmlformats.org/officeDocument/2006/relationships/image" Target="../media/image83.wmf"/><Relationship Id="rId22" Type="http://schemas.openxmlformats.org/officeDocument/2006/relationships/oleObject" Target="../embeddings/oleObject74.bin"/><Relationship Id="rId21" Type="http://schemas.openxmlformats.org/officeDocument/2006/relationships/image" Target="../media/image82.wmf"/><Relationship Id="rId20" Type="http://schemas.openxmlformats.org/officeDocument/2006/relationships/oleObject" Target="../embeddings/oleObject73.bin"/><Relationship Id="rId2" Type="http://schemas.openxmlformats.org/officeDocument/2006/relationships/oleObject" Target="../embeddings/oleObject64.bin"/><Relationship Id="rId19" Type="http://schemas.openxmlformats.org/officeDocument/2006/relationships/image" Target="../media/image81.wmf"/><Relationship Id="rId18" Type="http://schemas.openxmlformats.org/officeDocument/2006/relationships/oleObject" Target="../embeddings/oleObject72.bin"/><Relationship Id="rId17" Type="http://schemas.openxmlformats.org/officeDocument/2006/relationships/image" Target="../media/image80.wmf"/><Relationship Id="rId16" Type="http://schemas.openxmlformats.org/officeDocument/2006/relationships/oleObject" Target="../embeddings/oleObject71.bin"/><Relationship Id="rId15" Type="http://schemas.openxmlformats.org/officeDocument/2006/relationships/image" Target="../media/image79.wmf"/><Relationship Id="rId14" Type="http://schemas.openxmlformats.org/officeDocument/2006/relationships/oleObject" Target="../embeddings/oleObject70.bin"/><Relationship Id="rId13" Type="http://schemas.openxmlformats.org/officeDocument/2006/relationships/image" Target="../media/image78.wmf"/><Relationship Id="rId12" Type="http://schemas.openxmlformats.org/officeDocument/2006/relationships/oleObject" Target="../embeddings/oleObject69.bin"/><Relationship Id="rId11" Type="http://schemas.openxmlformats.org/officeDocument/2006/relationships/image" Target="../media/image77.wmf"/><Relationship Id="rId10" Type="http://schemas.openxmlformats.org/officeDocument/2006/relationships/oleObject" Target="../embeddings/oleObject68.bin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1650" y="6290945"/>
            <a:ext cx="5990590" cy="53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76672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четырёх первых членов  геометрической прогрессии, если: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Управляющая кнопка: домой 28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043608" y="476672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Управляющая кнопка: справка 84">
            <a:hlinkClick r:id="" action="ppaction://noaction" highlightClick="1"/>
          </p:cNvPr>
          <p:cNvSpPr/>
          <p:nvPr/>
        </p:nvSpPr>
        <p:spPr>
          <a:xfrm>
            <a:off x="323528" y="6165304"/>
            <a:ext cx="720080" cy="432048"/>
          </a:xfrm>
          <a:prstGeom prst="actionButtonHelp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6" name="Группа 35"/>
          <p:cNvGrpSpPr/>
          <p:nvPr/>
        </p:nvGrpSpPr>
        <p:grpSpPr>
          <a:xfrm>
            <a:off x="7020271" y="1196752"/>
            <a:ext cx="1872208" cy="1080120"/>
            <a:chOff x="2657787" y="1700808"/>
            <a:chExt cx="1482165" cy="1080120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2657787" y="1700808"/>
              <a:ext cx="1482165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8" name="Object 3"/>
            <p:cNvGraphicFramePr>
              <a:graphicFrameLocks noChangeAspect="1"/>
            </p:cNvGraphicFramePr>
            <p:nvPr/>
          </p:nvGraphicFramePr>
          <p:xfrm>
            <a:off x="2791988" y="1988369"/>
            <a:ext cx="1167540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" name="Формула" r:id="rId2" imgW="13716000" imgH="5181600" progId="Equation.3">
                    <p:embed/>
                  </p:oleObj>
                </mc:Choice>
                <mc:Fallback>
                  <p:oleObj name="Формула" r:id="rId2" imgW="13716000" imgH="5181600" progId="Equation.3">
                    <p:embed/>
                    <p:pic>
                      <p:nvPicPr>
                        <p:cNvPr id="0" name="Изображение 81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791988" y="1988369"/>
                          <a:ext cx="1167540" cy="5540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9" name="Группа 45"/>
          <p:cNvGrpSpPr/>
          <p:nvPr/>
        </p:nvGrpSpPr>
        <p:grpSpPr>
          <a:xfrm>
            <a:off x="2699792" y="1196752"/>
            <a:ext cx="4176464" cy="1080120"/>
            <a:chOff x="971600" y="1772816"/>
            <a:chExt cx="3233392" cy="1080120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971600" y="1772816"/>
              <a:ext cx="323339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1" name="Object 2"/>
            <p:cNvGraphicFramePr>
              <a:graphicFrameLocks noChangeAspect="1"/>
            </p:cNvGraphicFramePr>
            <p:nvPr/>
          </p:nvGraphicFramePr>
          <p:xfrm>
            <a:off x="1639387" y="2076252"/>
            <a:ext cx="1973826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Формула" r:id="rId4" imgW="26212800" imgH="5181600" progId="Equation.3">
                    <p:embed/>
                  </p:oleObj>
                </mc:Choice>
                <mc:Fallback>
                  <p:oleObj name="Формула" r:id="rId4" imgW="26212800" imgH="5181600" progId="Equation.3">
                    <p:embed/>
                    <p:pic>
                      <p:nvPicPr>
                        <p:cNvPr id="0" name="Изображение 81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639387" y="2076252"/>
                          <a:ext cx="1973826" cy="5540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" name="Прямоугольник 91"/>
          <p:cNvSpPr/>
          <p:nvPr/>
        </p:nvSpPr>
        <p:spPr>
          <a:xfrm>
            <a:off x="2699792" y="1196752"/>
            <a:ext cx="4176464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907704" y="2348880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четырёх первых членов арифметической прогрессии, если: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043608" y="2348880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907704" y="4221088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пяти первых членов арифметической прогрессии, если: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043608" y="4221088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" name="Группа 110"/>
          <p:cNvGrpSpPr/>
          <p:nvPr/>
        </p:nvGrpSpPr>
        <p:grpSpPr>
          <a:xfrm>
            <a:off x="179512" y="4653136"/>
            <a:ext cx="2448272" cy="1080120"/>
            <a:chOff x="5508104" y="3429000"/>
            <a:chExt cx="2448272" cy="1080120"/>
          </a:xfrm>
        </p:grpSpPr>
        <p:sp>
          <p:nvSpPr>
            <p:cNvPr id="112" name="Прямоугольная выноска 111"/>
            <p:cNvSpPr/>
            <p:nvPr/>
          </p:nvSpPr>
          <p:spPr>
            <a:xfrm>
              <a:off x="5508104" y="3429000"/>
              <a:ext cx="2448272" cy="1080120"/>
            </a:xfrm>
            <a:prstGeom prst="wedgeRectCallout">
              <a:avLst>
                <a:gd name="adj1" fmla="val -22446"/>
                <a:gd name="adj2" fmla="val 96236"/>
              </a:avLst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113" name="Object 2"/>
            <p:cNvGraphicFramePr>
              <a:graphicFrameLocks noChangeAspect="1"/>
            </p:cNvGraphicFramePr>
            <p:nvPr/>
          </p:nvGraphicFramePr>
          <p:xfrm>
            <a:off x="5724128" y="3501008"/>
            <a:ext cx="2071687" cy="974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Формула" r:id="rId6" imgW="22860000" imgH="10668000" progId="Equation.3">
                    <p:embed/>
                  </p:oleObj>
                </mc:Choice>
                <mc:Fallback>
                  <p:oleObj name="Формула" r:id="rId6" imgW="22860000" imgH="10668000" progId="Equation.3">
                    <p:embed/>
                    <p:pic>
                      <p:nvPicPr>
                        <p:cNvPr id="0" name="Изображение 81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724128" y="3501008"/>
                          <a:ext cx="2071687" cy="9747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Группа 35"/>
          <p:cNvGrpSpPr/>
          <p:nvPr/>
        </p:nvGrpSpPr>
        <p:grpSpPr>
          <a:xfrm>
            <a:off x="7020272" y="3068960"/>
            <a:ext cx="1872208" cy="1080120"/>
            <a:chOff x="2657787" y="1700808"/>
            <a:chExt cx="1482165" cy="108012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2657787" y="1700808"/>
              <a:ext cx="1482165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3"/>
            <p:cNvGraphicFramePr>
              <a:graphicFrameLocks noChangeAspect="1"/>
            </p:cNvGraphicFramePr>
            <p:nvPr/>
          </p:nvGraphicFramePr>
          <p:xfrm>
            <a:off x="2701951" y="1760811"/>
            <a:ext cx="1348516" cy="1009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" name="Формула" r:id="rId8" imgW="15849600" imgH="9448800" progId="Equation.3">
                    <p:embed/>
                  </p:oleObj>
                </mc:Choice>
                <mc:Fallback>
                  <p:oleObj name="Формула" r:id="rId8" imgW="15849600" imgH="9448800" progId="Equation.3">
                    <p:embed/>
                    <p:pic>
                      <p:nvPicPr>
                        <p:cNvPr id="0" name="Изображение 81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701951" y="1760811"/>
                          <a:ext cx="1348516" cy="10096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Группа 45"/>
          <p:cNvGrpSpPr/>
          <p:nvPr/>
        </p:nvGrpSpPr>
        <p:grpSpPr>
          <a:xfrm>
            <a:off x="2699793" y="3068960"/>
            <a:ext cx="4176464" cy="1085528"/>
            <a:chOff x="971600" y="1772816"/>
            <a:chExt cx="3233392" cy="1085528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971600" y="1772816"/>
              <a:ext cx="323339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2"/>
            <p:cNvGraphicFramePr>
              <a:graphicFrameLocks noChangeAspect="1"/>
            </p:cNvGraphicFramePr>
            <p:nvPr/>
          </p:nvGraphicFramePr>
          <p:xfrm>
            <a:off x="1708654" y="1847106"/>
            <a:ext cx="1836174" cy="1011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7" name="Формула" r:id="rId10" imgW="24384000" imgH="9448800" progId="Equation.3">
                    <p:embed/>
                  </p:oleObj>
                </mc:Choice>
                <mc:Fallback>
                  <p:oleObj name="Формула" r:id="rId10" imgW="24384000" imgH="9448800" progId="Equation.3">
                    <p:embed/>
                    <p:pic>
                      <p:nvPicPr>
                        <p:cNvPr id="0" name="Изображение 81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708654" y="1847106"/>
                          <a:ext cx="1836174" cy="10112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Прямоугольник 42"/>
          <p:cNvSpPr/>
          <p:nvPr/>
        </p:nvSpPr>
        <p:spPr>
          <a:xfrm>
            <a:off x="2699792" y="3068960"/>
            <a:ext cx="4176464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Группа 35"/>
          <p:cNvGrpSpPr/>
          <p:nvPr/>
        </p:nvGrpSpPr>
        <p:grpSpPr>
          <a:xfrm>
            <a:off x="7020272" y="4941168"/>
            <a:ext cx="1872208" cy="1080120"/>
            <a:chOff x="2657787" y="1700808"/>
            <a:chExt cx="1482165" cy="1080120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2657787" y="1700808"/>
              <a:ext cx="1482165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6" name="Object 3"/>
            <p:cNvGraphicFramePr>
              <a:graphicFrameLocks noChangeAspect="1"/>
            </p:cNvGraphicFramePr>
            <p:nvPr/>
          </p:nvGraphicFramePr>
          <p:xfrm>
            <a:off x="2779419" y="1971403"/>
            <a:ext cx="1192675" cy="585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" name="Формула" r:id="rId12" imgW="14020800" imgH="5486400" progId="Equation.3">
                    <p:embed/>
                  </p:oleObj>
                </mc:Choice>
                <mc:Fallback>
                  <p:oleObj name="Формула" r:id="rId12" imgW="14020800" imgH="5486400" progId="Equation.3">
                    <p:embed/>
                    <p:pic>
                      <p:nvPicPr>
                        <p:cNvPr id="0" name="Изображение 81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779419" y="1971403"/>
                          <a:ext cx="1192675" cy="58578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" name="Группа 45"/>
          <p:cNvGrpSpPr/>
          <p:nvPr/>
        </p:nvGrpSpPr>
        <p:grpSpPr>
          <a:xfrm>
            <a:off x="2699793" y="4941168"/>
            <a:ext cx="4176464" cy="1084982"/>
            <a:chOff x="971600" y="1772816"/>
            <a:chExt cx="3233392" cy="1084982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971600" y="1772816"/>
              <a:ext cx="3233392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2"/>
            <p:cNvGraphicFramePr>
              <a:graphicFrameLocks noChangeAspect="1"/>
            </p:cNvGraphicFramePr>
            <p:nvPr/>
          </p:nvGraphicFramePr>
          <p:xfrm>
            <a:off x="1856925" y="1846561"/>
            <a:ext cx="1537519" cy="1011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9" name="Формула" r:id="rId14" imgW="20421600" imgH="9448800" progId="Equation.3">
                    <p:embed/>
                  </p:oleObj>
                </mc:Choice>
                <mc:Fallback>
                  <p:oleObj name="Формула" r:id="rId14" imgW="20421600" imgH="9448800" progId="Equation.3">
                    <p:embed/>
                    <p:pic>
                      <p:nvPicPr>
                        <p:cNvPr id="0" name="Изображение 81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856925" y="1846561"/>
                          <a:ext cx="1537519" cy="10112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Прямоугольник 49"/>
          <p:cNvSpPr/>
          <p:nvPr/>
        </p:nvSpPr>
        <p:spPr>
          <a:xfrm>
            <a:off x="2699792" y="4941168"/>
            <a:ext cx="4176464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76672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пяти первых членов геометрической  прогрессии: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омой 28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43608" y="476672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Управляющая кнопка: справка 84">
            <a:hlinkClick r:id="" action="ppaction://noaction" highlightClick="1"/>
          </p:cNvPr>
          <p:cNvSpPr/>
          <p:nvPr/>
        </p:nvSpPr>
        <p:spPr>
          <a:xfrm>
            <a:off x="323528" y="6165304"/>
            <a:ext cx="720080" cy="432048"/>
          </a:xfrm>
          <a:prstGeom prst="actionButtonHelp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5"/>
          <p:cNvGrpSpPr/>
          <p:nvPr/>
        </p:nvGrpSpPr>
        <p:grpSpPr>
          <a:xfrm>
            <a:off x="6732240" y="1340768"/>
            <a:ext cx="2160240" cy="792088"/>
            <a:chOff x="2429762" y="1844824"/>
            <a:chExt cx="1710190" cy="792088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2429762" y="1844824"/>
              <a:ext cx="171019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8" name="Object 3"/>
            <p:cNvGraphicFramePr>
              <a:graphicFrameLocks noChangeAspect="1"/>
            </p:cNvGraphicFramePr>
            <p:nvPr/>
          </p:nvGraphicFramePr>
          <p:xfrm>
            <a:off x="2681392" y="1972494"/>
            <a:ext cx="1166283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7" name="Формула" r:id="rId2" imgW="13716000" imgH="5486400" progId="Equation.3">
                    <p:embed/>
                  </p:oleObj>
                </mc:Choice>
                <mc:Fallback>
                  <p:oleObj name="Формула" r:id="rId2" imgW="13716000" imgH="5486400" progId="Equation.3">
                    <p:embed/>
                    <p:pic>
                      <p:nvPicPr>
                        <p:cNvPr id="0" name="Изображение 92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681392" y="1972494"/>
                          <a:ext cx="1166283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0" name="Прямоугольник 89"/>
          <p:cNvSpPr/>
          <p:nvPr/>
        </p:nvSpPr>
        <p:spPr>
          <a:xfrm>
            <a:off x="2699792" y="1340768"/>
            <a:ext cx="39604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162,   108,   72, …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699792" y="1340768"/>
            <a:ext cx="3960440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907704" y="2348880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шести первых членов геометрической прогрессии: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043608" y="2348880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35"/>
          <p:cNvGrpSpPr/>
          <p:nvPr/>
        </p:nvGrpSpPr>
        <p:grpSpPr>
          <a:xfrm>
            <a:off x="6732239" y="3212976"/>
            <a:ext cx="2160239" cy="792088"/>
            <a:chOff x="2429762" y="1844824"/>
            <a:chExt cx="1710190" cy="792088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2429762" y="1844824"/>
              <a:ext cx="171019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7" name="Object 3"/>
            <p:cNvGraphicFramePr>
              <a:graphicFrameLocks noChangeAspect="1"/>
            </p:cNvGraphicFramePr>
            <p:nvPr/>
          </p:nvGraphicFramePr>
          <p:xfrm>
            <a:off x="2646203" y="1989411"/>
            <a:ext cx="1219068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" name="Формула" r:id="rId4" imgW="16154400" imgH="5486400" progId="Equation.3">
                    <p:embed/>
                  </p:oleObj>
                </mc:Choice>
                <mc:Fallback>
                  <p:oleObj name="Формула" r:id="rId4" imgW="16154400" imgH="5486400" progId="Equation.3">
                    <p:embed/>
                    <p:pic>
                      <p:nvPicPr>
                        <p:cNvPr id="0" name="Изображение 92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646203" y="1989411"/>
                          <a:ext cx="1219068" cy="587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" name="Прямоугольник 98"/>
          <p:cNvSpPr/>
          <p:nvPr/>
        </p:nvSpPr>
        <p:spPr>
          <a:xfrm>
            <a:off x="2699792" y="3212976"/>
            <a:ext cx="39604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  24,  36, …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2699792" y="3212976"/>
            <a:ext cx="3960440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907704" y="4221088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шести первых членов геометрической прогрессии: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043608" y="4221088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35"/>
          <p:cNvGrpSpPr/>
          <p:nvPr/>
        </p:nvGrpSpPr>
        <p:grpSpPr>
          <a:xfrm>
            <a:off x="6732240" y="5085184"/>
            <a:ext cx="2160240" cy="942554"/>
            <a:chOff x="2429762" y="1844824"/>
            <a:chExt cx="1710190" cy="942554"/>
          </a:xfrm>
        </p:grpSpPr>
        <p:sp>
          <p:nvSpPr>
            <p:cNvPr id="105" name="Прямоугольник 104"/>
            <p:cNvSpPr/>
            <p:nvPr/>
          </p:nvSpPr>
          <p:spPr>
            <a:xfrm>
              <a:off x="2429762" y="1844824"/>
              <a:ext cx="1710190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6" name="Object 3"/>
            <p:cNvGraphicFramePr>
              <a:graphicFrameLocks noChangeAspect="1"/>
            </p:cNvGraphicFramePr>
            <p:nvPr/>
          </p:nvGraphicFramePr>
          <p:xfrm>
            <a:off x="2714794" y="1844824"/>
            <a:ext cx="1113417" cy="9425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Формула" r:id="rId6" imgW="14020800" imgH="9448800" progId="Equation.3">
                    <p:embed/>
                  </p:oleObj>
                </mc:Choice>
                <mc:Fallback>
                  <p:oleObj name="Формула" r:id="rId6" imgW="14020800" imgH="9448800" progId="Equation.3">
                    <p:embed/>
                    <p:pic>
                      <p:nvPicPr>
                        <p:cNvPr id="0" name="Изображение 92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714794" y="1844824"/>
                          <a:ext cx="1113417" cy="94255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8" name="Прямоугольник 107"/>
          <p:cNvSpPr/>
          <p:nvPr/>
        </p:nvSpPr>
        <p:spPr>
          <a:xfrm>
            <a:off x="2699792" y="5085184"/>
            <a:ext cx="396044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110"/>
          <p:cNvGrpSpPr/>
          <p:nvPr/>
        </p:nvGrpSpPr>
        <p:grpSpPr>
          <a:xfrm>
            <a:off x="251520" y="4725144"/>
            <a:ext cx="2520280" cy="1152128"/>
            <a:chOff x="5436096" y="3356992"/>
            <a:chExt cx="2520280" cy="1152128"/>
          </a:xfrm>
        </p:grpSpPr>
        <p:sp>
          <p:nvSpPr>
            <p:cNvPr id="112" name="Прямоугольная выноска 111"/>
            <p:cNvSpPr/>
            <p:nvPr/>
          </p:nvSpPr>
          <p:spPr>
            <a:xfrm>
              <a:off x="5436096" y="3356992"/>
              <a:ext cx="2520280" cy="1152128"/>
            </a:xfrm>
            <a:prstGeom prst="wedgeRectCallout">
              <a:avLst>
                <a:gd name="adj1" fmla="val -24400"/>
                <a:gd name="adj2" fmla="val 74547"/>
              </a:avLst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13" name="Object 2"/>
            <p:cNvGraphicFramePr>
              <a:graphicFrameLocks noChangeAspect="1"/>
            </p:cNvGraphicFramePr>
            <p:nvPr/>
          </p:nvGraphicFramePr>
          <p:xfrm>
            <a:off x="5641330" y="3501728"/>
            <a:ext cx="2071687" cy="976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0" name="Формула" r:id="rId8" imgW="22860000" imgH="10668000" progId="Equation.3">
                    <p:embed/>
                  </p:oleObj>
                </mc:Choice>
                <mc:Fallback>
                  <p:oleObj name="Формула" r:id="rId8" imgW="22860000" imgH="10668000" progId="Equation.3">
                    <p:embed/>
                    <p:pic>
                      <p:nvPicPr>
                        <p:cNvPr id="0" name="Изображение 92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641330" y="3501728"/>
                          <a:ext cx="2071687" cy="9763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" name="Object 2"/>
          <p:cNvGraphicFramePr>
            <a:graphicFrameLocks noChangeAspect="1"/>
          </p:cNvGraphicFramePr>
          <p:nvPr/>
        </p:nvGraphicFramePr>
        <p:xfrm>
          <a:off x="3635896" y="5085184"/>
          <a:ext cx="21828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Формула" r:id="rId10" imgW="24079200" imgH="9448800" progId="Equation.3">
                  <p:embed/>
                </p:oleObj>
              </mc:Choice>
              <mc:Fallback>
                <p:oleObj name="Формула" r:id="rId10" imgW="24079200" imgH="9448800" progId="Equation.3">
                  <p:embed/>
                  <p:pic>
                    <p:nvPicPr>
                      <p:cNvPr id="0" name="Изображение 9220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35896" y="5085184"/>
                        <a:ext cx="2182812" cy="863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Прямоугольник 109"/>
          <p:cNvSpPr/>
          <p:nvPr/>
        </p:nvSpPr>
        <p:spPr>
          <a:xfrm>
            <a:off x="2699792" y="5085184"/>
            <a:ext cx="3960440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76672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четырёх первых членов геометрической прогрессии, если: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омой 28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43608" y="476672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Управляющая кнопка: справка 84">
            <a:hlinkClick r:id="" action="ppaction://noaction" highlightClick="1"/>
          </p:cNvPr>
          <p:cNvSpPr/>
          <p:nvPr/>
        </p:nvSpPr>
        <p:spPr>
          <a:xfrm>
            <a:off x="323528" y="6165304"/>
            <a:ext cx="720080" cy="432048"/>
          </a:xfrm>
          <a:prstGeom prst="actionButtonHelp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5"/>
          <p:cNvGrpSpPr/>
          <p:nvPr/>
        </p:nvGrpSpPr>
        <p:grpSpPr>
          <a:xfrm>
            <a:off x="6732240" y="1340768"/>
            <a:ext cx="2160240" cy="792088"/>
            <a:chOff x="2429762" y="1844824"/>
            <a:chExt cx="1710190" cy="792088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2429762" y="1844824"/>
              <a:ext cx="171019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8" name="Object 3"/>
            <p:cNvGraphicFramePr>
              <a:graphicFrameLocks noChangeAspect="1"/>
            </p:cNvGraphicFramePr>
            <p:nvPr/>
          </p:nvGraphicFramePr>
          <p:xfrm>
            <a:off x="2758054" y="1988369"/>
            <a:ext cx="1011701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1" name="Формула" r:id="rId2" imgW="11887200" imgH="5181600" progId="Equation.3">
                    <p:embed/>
                  </p:oleObj>
                </mc:Choice>
                <mc:Fallback>
                  <p:oleObj name="Формула" r:id="rId2" imgW="11887200" imgH="5181600" progId="Equation.3">
                    <p:embed/>
                    <p:pic>
                      <p:nvPicPr>
                        <p:cNvPr id="0" name="Изображение 102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758054" y="1988369"/>
                          <a:ext cx="1011701" cy="5540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0" name="Прямоугольник 89"/>
          <p:cNvSpPr/>
          <p:nvPr/>
        </p:nvSpPr>
        <p:spPr>
          <a:xfrm>
            <a:off x="2699792" y="1340768"/>
            <a:ext cx="39604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907704" y="2348880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четырёх первых членов геометрической прогрессии, если: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043608" y="2348880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35"/>
          <p:cNvGrpSpPr/>
          <p:nvPr/>
        </p:nvGrpSpPr>
        <p:grpSpPr>
          <a:xfrm>
            <a:off x="6732239" y="3212976"/>
            <a:ext cx="2160239" cy="792088"/>
            <a:chOff x="2429762" y="1844824"/>
            <a:chExt cx="1710190" cy="792088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2429762" y="1844824"/>
              <a:ext cx="171019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7" name="Object 3"/>
            <p:cNvGraphicFramePr>
              <a:graphicFrameLocks noChangeAspect="1"/>
            </p:cNvGraphicFramePr>
            <p:nvPr/>
          </p:nvGraphicFramePr>
          <p:xfrm>
            <a:off x="2550688" y="2005286"/>
            <a:ext cx="1470423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" name="Формула" r:id="rId4" imgW="17983200" imgH="5181600" progId="Equation.3">
                    <p:embed/>
                  </p:oleObj>
                </mc:Choice>
                <mc:Fallback>
                  <p:oleObj name="Формула" r:id="rId4" imgW="17983200" imgH="5181600" progId="Equation.3">
                    <p:embed/>
                    <p:pic>
                      <p:nvPicPr>
                        <p:cNvPr id="0" name="Изображение 102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550688" y="2005286"/>
                          <a:ext cx="1470423" cy="5540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" name="Прямоугольник 98"/>
          <p:cNvSpPr/>
          <p:nvPr/>
        </p:nvSpPr>
        <p:spPr>
          <a:xfrm>
            <a:off x="2699792" y="3212976"/>
            <a:ext cx="39604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907704" y="4221088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пятнадцати первых членов арифметической прогрессии, если: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043608" y="4221088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35"/>
          <p:cNvGrpSpPr/>
          <p:nvPr/>
        </p:nvGrpSpPr>
        <p:grpSpPr>
          <a:xfrm>
            <a:off x="6732240" y="5085184"/>
            <a:ext cx="2160240" cy="792088"/>
            <a:chOff x="2429762" y="1844824"/>
            <a:chExt cx="1710190" cy="792088"/>
          </a:xfrm>
        </p:grpSpPr>
        <p:sp>
          <p:nvSpPr>
            <p:cNvPr id="105" name="Прямоугольник 104"/>
            <p:cNvSpPr/>
            <p:nvPr/>
          </p:nvSpPr>
          <p:spPr>
            <a:xfrm>
              <a:off x="2429762" y="1844824"/>
              <a:ext cx="171019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6" name="Object 3"/>
            <p:cNvGraphicFramePr>
              <a:graphicFrameLocks noChangeAspect="1"/>
            </p:cNvGraphicFramePr>
            <p:nvPr/>
          </p:nvGraphicFramePr>
          <p:xfrm>
            <a:off x="2768108" y="2004740"/>
            <a:ext cx="1011701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" name="Формула" r:id="rId6" imgW="11887200" imgH="5181600" progId="Equation.3">
                    <p:embed/>
                  </p:oleObj>
                </mc:Choice>
                <mc:Fallback>
                  <p:oleObj name="Формула" r:id="rId6" imgW="11887200" imgH="5181600" progId="Equation.3">
                    <p:embed/>
                    <p:pic>
                      <p:nvPicPr>
                        <p:cNvPr id="0" name="Изображение 102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768108" y="2004740"/>
                          <a:ext cx="1011701" cy="5540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8" name="Прямоугольник 107"/>
          <p:cNvSpPr/>
          <p:nvPr/>
        </p:nvSpPr>
        <p:spPr>
          <a:xfrm>
            <a:off x="2699792" y="5085184"/>
            <a:ext cx="39604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3"/>
          <p:cNvGraphicFramePr>
            <a:graphicFrameLocks noChangeAspect="1"/>
          </p:cNvGraphicFramePr>
          <p:nvPr/>
        </p:nvGraphicFramePr>
        <p:xfrm>
          <a:off x="3386138" y="5229225"/>
          <a:ext cx="281305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Формула" r:id="rId8" imgW="26212800" imgH="5486400" progId="Equation.3">
                  <p:embed/>
                </p:oleObj>
              </mc:Choice>
              <mc:Fallback>
                <p:oleObj name="Формула" r:id="rId8" imgW="26212800" imgH="5486400" progId="Equation.3">
                  <p:embed/>
                  <p:pic>
                    <p:nvPicPr>
                      <p:cNvPr id="0" name="Изображение 10243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86138" y="5229225"/>
                        <a:ext cx="2813050" cy="5857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Прямоугольник 109"/>
          <p:cNvSpPr/>
          <p:nvPr/>
        </p:nvSpPr>
        <p:spPr>
          <a:xfrm>
            <a:off x="2699792" y="5085184"/>
            <a:ext cx="3960440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Object 3"/>
          <p:cNvGraphicFramePr>
            <a:graphicFrameLocks noChangeAspect="1"/>
          </p:cNvGraphicFramePr>
          <p:nvPr/>
        </p:nvGraphicFramePr>
        <p:xfrm>
          <a:off x="3792538" y="3357563"/>
          <a:ext cx="194468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Формула" r:id="rId10" imgW="20421600" imgH="5486400" progId="Equation.3">
                  <p:embed/>
                </p:oleObj>
              </mc:Choice>
              <mc:Fallback>
                <p:oleObj name="Формула" r:id="rId10" imgW="20421600" imgH="5486400" progId="Equation.3">
                  <p:embed/>
                  <p:pic>
                    <p:nvPicPr>
                      <p:cNvPr id="0" name="Изображение 10244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92538" y="3357563"/>
                        <a:ext cx="1944687" cy="587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"/>
          <p:cNvGraphicFramePr>
            <a:graphicFrameLocks noChangeAspect="1"/>
          </p:cNvGraphicFramePr>
          <p:nvPr/>
        </p:nvGraphicFramePr>
        <p:xfrm>
          <a:off x="3317875" y="1484313"/>
          <a:ext cx="2747963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Формула" r:id="rId12" imgW="25603200" imgH="5181600" progId="Equation.3">
                  <p:embed/>
                </p:oleObj>
              </mc:Choice>
              <mc:Fallback>
                <p:oleObj name="Формула" r:id="rId12" imgW="25603200" imgH="5181600" progId="Equation.3">
                  <p:embed/>
                  <p:pic>
                    <p:nvPicPr>
                      <p:cNvPr id="0" name="Изображение 10245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17875" y="1484313"/>
                        <a:ext cx="2747963" cy="5540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Прямоугольник 100"/>
          <p:cNvSpPr/>
          <p:nvPr/>
        </p:nvSpPr>
        <p:spPr>
          <a:xfrm>
            <a:off x="2699792" y="3212976"/>
            <a:ext cx="3960440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699792" y="1340768"/>
            <a:ext cx="3960440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Группа 110"/>
          <p:cNvGrpSpPr/>
          <p:nvPr/>
        </p:nvGrpSpPr>
        <p:grpSpPr>
          <a:xfrm>
            <a:off x="251520" y="4725144"/>
            <a:ext cx="2520280" cy="1152128"/>
            <a:chOff x="5436096" y="3356992"/>
            <a:chExt cx="2520280" cy="1152128"/>
          </a:xfrm>
        </p:grpSpPr>
        <p:sp>
          <p:nvSpPr>
            <p:cNvPr id="36" name="Прямоугольная выноска 35"/>
            <p:cNvSpPr/>
            <p:nvPr/>
          </p:nvSpPr>
          <p:spPr>
            <a:xfrm>
              <a:off x="5436096" y="3356992"/>
              <a:ext cx="2520280" cy="1152128"/>
            </a:xfrm>
            <a:prstGeom prst="wedgeRectCallout">
              <a:avLst>
                <a:gd name="adj1" fmla="val -24400"/>
                <a:gd name="adj2" fmla="val 74547"/>
              </a:avLst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5641330" y="3501728"/>
            <a:ext cx="2071687" cy="976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7" name="Формула" r:id="rId14" imgW="22860000" imgH="10668000" progId="Equation.3">
                    <p:embed/>
                  </p:oleObj>
                </mc:Choice>
                <mc:Fallback>
                  <p:oleObj name="Формула" r:id="rId14" imgW="22860000" imgH="10668000" progId="Equation.3">
                    <p:embed/>
                    <p:pic>
                      <p:nvPicPr>
                        <p:cNvPr id="0" name="Изображение 102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641330" y="3501728"/>
                          <a:ext cx="2071687" cy="9763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76672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четырёх первых членов геометрической прогрессии, если: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омой 28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43608" y="476672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Управляющая кнопка: справка 84">
            <a:hlinkClick r:id="" action="ppaction://noaction" highlightClick="1"/>
          </p:cNvPr>
          <p:cNvSpPr/>
          <p:nvPr/>
        </p:nvSpPr>
        <p:spPr>
          <a:xfrm>
            <a:off x="323528" y="6165304"/>
            <a:ext cx="720080" cy="432048"/>
          </a:xfrm>
          <a:prstGeom prst="actionButtonHelp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5"/>
          <p:cNvGrpSpPr/>
          <p:nvPr/>
        </p:nvGrpSpPr>
        <p:grpSpPr>
          <a:xfrm>
            <a:off x="6732240" y="1340768"/>
            <a:ext cx="2160240" cy="792088"/>
            <a:chOff x="2429762" y="1844824"/>
            <a:chExt cx="1710190" cy="792088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2429762" y="1844824"/>
              <a:ext cx="171019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8" name="Object 3"/>
            <p:cNvGraphicFramePr>
              <a:graphicFrameLocks noChangeAspect="1"/>
            </p:cNvGraphicFramePr>
            <p:nvPr/>
          </p:nvGraphicFramePr>
          <p:xfrm>
            <a:off x="2616040" y="1988369"/>
            <a:ext cx="1295730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5" name="Формула" r:id="rId2" imgW="15240000" imgH="5181600" progId="Equation.3">
                    <p:embed/>
                  </p:oleObj>
                </mc:Choice>
                <mc:Fallback>
                  <p:oleObj name="Формула" r:id="rId2" imgW="15240000" imgH="5181600" progId="Equation.3">
                    <p:embed/>
                    <p:pic>
                      <p:nvPicPr>
                        <p:cNvPr id="0" name="Изображение 112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616040" y="1988369"/>
                          <a:ext cx="1295730" cy="5540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0" name="Прямоугольник 89"/>
          <p:cNvSpPr/>
          <p:nvPr/>
        </p:nvSpPr>
        <p:spPr>
          <a:xfrm>
            <a:off x="2699792" y="1340768"/>
            <a:ext cx="39604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907704" y="2348880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пяти первых членов геометрической прогрессии, если: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043608" y="2348880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35"/>
          <p:cNvGrpSpPr/>
          <p:nvPr/>
        </p:nvGrpSpPr>
        <p:grpSpPr>
          <a:xfrm>
            <a:off x="6732239" y="3212976"/>
            <a:ext cx="2160239" cy="792088"/>
            <a:chOff x="2429762" y="1844824"/>
            <a:chExt cx="1710190" cy="792088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2429762" y="1844824"/>
              <a:ext cx="171019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7" name="Object 3"/>
            <p:cNvGraphicFramePr>
              <a:graphicFrameLocks noChangeAspect="1"/>
            </p:cNvGraphicFramePr>
            <p:nvPr/>
          </p:nvGraphicFramePr>
          <p:xfrm>
            <a:off x="2555715" y="1989411"/>
            <a:ext cx="1401300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6" name="Формула" r:id="rId4" imgW="18592800" imgH="5486400" progId="Equation.3">
                    <p:embed/>
                  </p:oleObj>
                </mc:Choice>
                <mc:Fallback>
                  <p:oleObj name="Формула" r:id="rId4" imgW="18592800" imgH="5486400" progId="Equation.3">
                    <p:embed/>
                    <p:pic>
                      <p:nvPicPr>
                        <p:cNvPr id="0" name="Изображение 112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555715" y="1989411"/>
                          <a:ext cx="1401300" cy="587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" name="Прямоугольник 98"/>
          <p:cNvSpPr/>
          <p:nvPr/>
        </p:nvSpPr>
        <p:spPr>
          <a:xfrm>
            <a:off x="2699792" y="3212976"/>
            <a:ext cx="39604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907704" y="4221088"/>
            <a:ext cx="6984776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семи первых членов геометрической прогрессии, если: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043608" y="4221088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35"/>
          <p:cNvGrpSpPr/>
          <p:nvPr/>
        </p:nvGrpSpPr>
        <p:grpSpPr>
          <a:xfrm>
            <a:off x="6732240" y="5085184"/>
            <a:ext cx="2160240" cy="792088"/>
            <a:chOff x="2429762" y="1844824"/>
            <a:chExt cx="1710190" cy="792088"/>
          </a:xfrm>
        </p:grpSpPr>
        <p:sp>
          <p:nvSpPr>
            <p:cNvPr id="105" name="Прямоугольник 104"/>
            <p:cNvSpPr/>
            <p:nvPr/>
          </p:nvSpPr>
          <p:spPr>
            <a:xfrm>
              <a:off x="2429762" y="1844824"/>
              <a:ext cx="171019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6" name="Object 3"/>
            <p:cNvGraphicFramePr>
              <a:graphicFrameLocks noChangeAspect="1"/>
            </p:cNvGraphicFramePr>
            <p:nvPr/>
          </p:nvGraphicFramePr>
          <p:xfrm>
            <a:off x="2613526" y="1988865"/>
            <a:ext cx="1322123" cy="585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" name="Формула" r:id="rId6" imgW="15544800" imgH="5486400" progId="Equation.3">
                    <p:embed/>
                  </p:oleObj>
                </mc:Choice>
                <mc:Fallback>
                  <p:oleObj name="Формула" r:id="rId6" imgW="15544800" imgH="5486400" progId="Equation.3">
                    <p:embed/>
                    <p:pic>
                      <p:nvPicPr>
                        <p:cNvPr id="0" name="Изображение 112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13526" y="1988865"/>
                          <a:ext cx="1322123" cy="58578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8" name="Прямоугольник 107"/>
          <p:cNvSpPr/>
          <p:nvPr/>
        </p:nvSpPr>
        <p:spPr>
          <a:xfrm>
            <a:off x="2699792" y="5085184"/>
            <a:ext cx="39604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3"/>
          <p:cNvGraphicFramePr>
            <a:graphicFrameLocks noChangeAspect="1"/>
          </p:cNvGraphicFramePr>
          <p:nvPr/>
        </p:nvGraphicFramePr>
        <p:xfrm>
          <a:off x="4051300" y="5141913"/>
          <a:ext cx="1735138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Формула" r:id="rId8" imgW="16154400" imgH="5791200" progId="Equation.3">
                  <p:embed/>
                </p:oleObj>
              </mc:Choice>
              <mc:Fallback>
                <p:oleObj name="Формула" r:id="rId8" imgW="16154400" imgH="5791200" progId="Equation.3">
                  <p:embed/>
                  <p:pic>
                    <p:nvPicPr>
                      <p:cNvPr id="0" name="Изображение 11267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51300" y="5141913"/>
                        <a:ext cx="1735138" cy="6175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Прямоугольник 109"/>
          <p:cNvSpPr/>
          <p:nvPr/>
        </p:nvSpPr>
        <p:spPr>
          <a:xfrm>
            <a:off x="2699792" y="5085184"/>
            <a:ext cx="3960440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Object 3"/>
          <p:cNvGraphicFramePr>
            <a:graphicFrameLocks noChangeAspect="1"/>
          </p:cNvGraphicFramePr>
          <p:nvPr/>
        </p:nvGraphicFramePr>
        <p:xfrm>
          <a:off x="3865563" y="3341688"/>
          <a:ext cx="1798637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Формула" r:id="rId10" imgW="18897600" imgH="5791200" progId="Equation.3">
                  <p:embed/>
                </p:oleObj>
              </mc:Choice>
              <mc:Fallback>
                <p:oleObj name="Формула" r:id="rId10" imgW="18897600" imgH="5791200" progId="Equation.3">
                  <p:embed/>
                  <p:pic>
                    <p:nvPicPr>
                      <p:cNvPr id="0" name="Изображение 11268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65563" y="3341688"/>
                        <a:ext cx="1798637" cy="6191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Прямоугольник 100"/>
          <p:cNvSpPr/>
          <p:nvPr/>
        </p:nvSpPr>
        <p:spPr>
          <a:xfrm>
            <a:off x="2699792" y="3212976"/>
            <a:ext cx="3960440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"/>
          <p:cNvGraphicFramePr>
            <a:graphicFrameLocks noChangeAspect="1"/>
          </p:cNvGraphicFramePr>
          <p:nvPr/>
        </p:nvGraphicFramePr>
        <p:xfrm>
          <a:off x="3741738" y="1452563"/>
          <a:ext cx="189865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Формула" r:id="rId12" imgW="17678400" imgH="5791200" progId="Equation.3">
                  <p:embed/>
                </p:oleObj>
              </mc:Choice>
              <mc:Fallback>
                <p:oleObj name="Формула" r:id="rId12" imgW="17678400" imgH="5791200" progId="Equation.3">
                  <p:embed/>
                  <p:pic>
                    <p:nvPicPr>
                      <p:cNvPr id="0" name="Изображение 11269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41738" y="1452563"/>
                        <a:ext cx="1898650" cy="6207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Прямоугольник 91"/>
          <p:cNvSpPr/>
          <p:nvPr/>
        </p:nvSpPr>
        <p:spPr>
          <a:xfrm>
            <a:off x="2699792" y="1340768"/>
            <a:ext cx="3960440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Группа 110"/>
          <p:cNvGrpSpPr/>
          <p:nvPr/>
        </p:nvGrpSpPr>
        <p:grpSpPr>
          <a:xfrm>
            <a:off x="251520" y="4725144"/>
            <a:ext cx="2520280" cy="1152128"/>
            <a:chOff x="5436096" y="3356992"/>
            <a:chExt cx="2520280" cy="1152128"/>
          </a:xfrm>
        </p:grpSpPr>
        <p:sp>
          <p:nvSpPr>
            <p:cNvPr id="36" name="Прямоугольная выноска 35"/>
            <p:cNvSpPr/>
            <p:nvPr/>
          </p:nvSpPr>
          <p:spPr>
            <a:xfrm>
              <a:off x="5436096" y="3356992"/>
              <a:ext cx="2520280" cy="1152128"/>
            </a:xfrm>
            <a:prstGeom prst="wedgeRectCallout">
              <a:avLst>
                <a:gd name="adj1" fmla="val -24400"/>
                <a:gd name="adj2" fmla="val 74547"/>
              </a:avLst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5641330" y="3501728"/>
            <a:ext cx="2071687" cy="976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1" name="Формула" r:id="rId14" imgW="22860000" imgH="10668000" progId="Equation.3">
                    <p:embed/>
                  </p:oleObj>
                </mc:Choice>
                <mc:Fallback>
                  <p:oleObj name="Формула" r:id="rId14" imgW="22860000" imgH="10668000" progId="Equation.3">
                    <p:embed/>
                    <p:pic>
                      <p:nvPicPr>
                        <p:cNvPr id="0" name="Изображение 112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641330" y="3501728"/>
                          <a:ext cx="2071687" cy="9763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251520" y="332656"/>
            <a:ext cx="7200800" cy="936104"/>
          </a:xfrm>
          <a:prstGeom prst="rect">
            <a:avLst/>
          </a:prstGeom>
          <a:solidFill>
            <a:schemeClr val="tx2">
              <a:lumMod val="75000"/>
            </a:schemeClr>
          </a:solidFill>
          <a:ln w="444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первый член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геометрической прогрессии, если: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7164288" y="1700808"/>
            <a:ext cx="1728192" cy="1008112"/>
            <a:chOff x="2771800" y="1556792"/>
            <a:chExt cx="1368152" cy="1008112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2771800" y="1556792"/>
              <a:ext cx="136815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3"/>
            <p:cNvGraphicFramePr>
              <a:graphicFrameLocks noChangeAspect="1"/>
            </p:cNvGraphicFramePr>
            <p:nvPr/>
          </p:nvGraphicFramePr>
          <p:xfrm>
            <a:off x="2771800" y="1556792"/>
            <a:ext cx="1295730" cy="1008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9" name="Формула" r:id="rId1" imgW="15240000" imgH="9448800" progId="Equation.3">
                    <p:embed/>
                  </p:oleObj>
                </mc:Choice>
                <mc:Fallback>
                  <p:oleObj name="Формула" r:id="rId1" imgW="15240000" imgH="9448800" progId="Equation.3">
                    <p:embed/>
                    <p:pic>
                      <p:nvPicPr>
                        <p:cNvPr id="0" name="Изображение 122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771800" y="1556792"/>
                          <a:ext cx="1295730" cy="10080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Прямоугольник 42"/>
          <p:cNvSpPr/>
          <p:nvPr/>
        </p:nvSpPr>
        <p:spPr>
          <a:xfrm>
            <a:off x="1763688" y="2060848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45"/>
          <p:cNvGrpSpPr/>
          <p:nvPr/>
        </p:nvGrpSpPr>
        <p:grpSpPr>
          <a:xfrm>
            <a:off x="2699792" y="1700213"/>
            <a:ext cx="4176464" cy="1012825"/>
            <a:chOff x="971600" y="1628205"/>
            <a:chExt cx="3233392" cy="1012825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971600" y="1628800"/>
              <a:ext cx="323339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6" name="Object 2"/>
            <p:cNvGraphicFramePr>
              <a:graphicFrameLocks noChangeAspect="1"/>
            </p:cNvGraphicFramePr>
            <p:nvPr/>
          </p:nvGraphicFramePr>
          <p:xfrm>
            <a:off x="1706331" y="1628205"/>
            <a:ext cx="1858297" cy="1012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" name="Формула" r:id="rId3" imgW="24688800" imgH="9448800" progId="Equation.3">
                    <p:embed/>
                  </p:oleObj>
                </mc:Choice>
                <mc:Fallback>
                  <p:oleObj name="Формула" r:id="rId3" imgW="24688800" imgH="9448800" progId="Equation.3">
                    <p:embed/>
                    <p:pic>
                      <p:nvPicPr>
                        <p:cNvPr id="0" name="Изображение 1228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06331" y="1628205"/>
                          <a:ext cx="1858297" cy="1012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Прямоугольник 46"/>
          <p:cNvSpPr/>
          <p:nvPr/>
        </p:nvSpPr>
        <p:spPr>
          <a:xfrm>
            <a:off x="2699792" y="1700808"/>
            <a:ext cx="4176464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763688" y="3212976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1763688" y="4365104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5"/>
          <p:cNvGrpSpPr/>
          <p:nvPr/>
        </p:nvGrpSpPr>
        <p:grpSpPr>
          <a:xfrm>
            <a:off x="7164288" y="2852936"/>
            <a:ext cx="1728192" cy="1008112"/>
            <a:chOff x="2771800" y="1556792"/>
            <a:chExt cx="1368152" cy="1008112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2771800" y="1556792"/>
              <a:ext cx="136815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3"/>
            <p:cNvGraphicFramePr>
              <a:graphicFrameLocks noChangeAspect="1"/>
            </p:cNvGraphicFramePr>
            <p:nvPr/>
          </p:nvGraphicFramePr>
          <p:xfrm>
            <a:off x="2909456" y="1842344"/>
            <a:ext cx="1088364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" name="Формула" r:id="rId5" imgW="12801600" imgH="5181600" progId="Equation.3">
                    <p:embed/>
                  </p:oleObj>
                </mc:Choice>
                <mc:Fallback>
                  <p:oleObj name="Формула" r:id="rId5" imgW="12801600" imgH="5181600" progId="Equation.3">
                    <p:embed/>
                    <p:pic>
                      <p:nvPicPr>
                        <p:cNvPr id="0" name="Изображение 1229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09456" y="1842344"/>
                          <a:ext cx="1088364" cy="5540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Группа 45"/>
          <p:cNvGrpSpPr/>
          <p:nvPr/>
        </p:nvGrpSpPr>
        <p:grpSpPr>
          <a:xfrm>
            <a:off x="2699792" y="2852738"/>
            <a:ext cx="4176464" cy="1012825"/>
            <a:chOff x="971600" y="1628602"/>
            <a:chExt cx="3233392" cy="1012825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971600" y="1628800"/>
              <a:ext cx="323339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2"/>
            <p:cNvGraphicFramePr>
              <a:graphicFrameLocks noChangeAspect="1"/>
            </p:cNvGraphicFramePr>
            <p:nvPr/>
          </p:nvGraphicFramePr>
          <p:xfrm>
            <a:off x="1648567" y="1628602"/>
            <a:ext cx="1972597" cy="1012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2" name="Формула" r:id="rId7" imgW="26212800" imgH="9448800" progId="Equation.3">
                    <p:embed/>
                  </p:oleObj>
                </mc:Choice>
                <mc:Fallback>
                  <p:oleObj name="Формула" r:id="rId7" imgW="26212800" imgH="9448800" progId="Equation.3">
                    <p:embed/>
                    <p:pic>
                      <p:nvPicPr>
                        <p:cNvPr id="0" name="Изображение 1229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648567" y="1628602"/>
                          <a:ext cx="1972597" cy="1012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Прямоугольник 52"/>
          <p:cNvSpPr/>
          <p:nvPr/>
        </p:nvSpPr>
        <p:spPr>
          <a:xfrm>
            <a:off x="2699792" y="2852936"/>
            <a:ext cx="4176464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35"/>
          <p:cNvGrpSpPr/>
          <p:nvPr/>
        </p:nvGrpSpPr>
        <p:grpSpPr>
          <a:xfrm>
            <a:off x="7164288" y="4005064"/>
            <a:ext cx="1728192" cy="1008112"/>
            <a:chOff x="2771800" y="1556792"/>
            <a:chExt cx="1368152" cy="1008112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771800" y="1556792"/>
              <a:ext cx="136815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3"/>
            <p:cNvGraphicFramePr>
              <a:graphicFrameLocks noChangeAspect="1"/>
            </p:cNvGraphicFramePr>
            <p:nvPr/>
          </p:nvGraphicFramePr>
          <p:xfrm>
            <a:off x="2933335" y="1868141"/>
            <a:ext cx="1060715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3" name="Формула" r:id="rId9" imgW="12496800" imgH="5181600" progId="Equation.3">
                    <p:embed/>
                  </p:oleObj>
                </mc:Choice>
                <mc:Fallback>
                  <p:oleObj name="Формула" r:id="rId9" imgW="12496800" imgH="5181600" progId="Equation.3">
                    <p:embed/>
                    <p:pic>
                      <p:nvPicPr>
                        <p:cNvPr id="0" name="Изображение 122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933335" y="1868141"/>
                          <a:ext cx="1060715" cy="5540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45"/>
          <p:cNvGrpSpPr/>
          <p:nvPr/>
        </p:nvGrpSpPr>
        <p:grpSpPr>
          <a:xfrm>
            <a:off x="2699792" y="4005064"/>
            <a:ext cx="4176464" cy="1013024"/>
            <a:chOff x="971600" y="1628800"/>
            <a:chExt cx="3233392" cy="1013024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971600" y="1628800"/>
              <a:ext cx="323339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2"/>
            <p:cNvGraphicFramePr>
              <a:graphicFrameLocks noChangeAspect="1"/>
            </p:cNvGraphicFramePr>
            <p:nvPr/>
          </p:nvGraphicFramePr>
          <p:xfrm>
            <a:off x="1695270" y="1630586"/>
            <a:ext cx="1880420" cy="1011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4" name="Формула" r:id="rId11" imgW="24993600" imgH="9448800" progId="Equation.3">
                    <p:embed/>
                  </p:oleObj>
                </mc:Choice>
                <mc:Fallback>
                  <p:oleObj name="Формула" r:id="rId11" imgW="24993600" imgH="9448800" progId="Equation.3">
                    <p:embed/>
                    <p:pic>
                      <p:nvPicPr>
                        <p:cNvPr id="0" name="Изображение 122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695270" y="1630586"/>
                          <a:ext cx="1880420" cy="10112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Прямоугольник 59"/>
          <p:cNvSpPr/>
          <p:nvPr/>
        </p:nvSpPr>
        <p:spPr>
          <a:xfrm>
            <a:off x="2699792" y="4005064"/>
            <a:ext cx="4176464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омой 31">
            <a:hlinkClick r:id="rId13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справка 32">
            <a:hlinkClick r:id="" action="ppaction://noaction" highlightClick="1"/>
          </p:cNvPr>
          <p:cNvSpPr/>
          <p:nvPr/>
        </p:nvSpPr>
        <p:spPr>
          <a:xfrm>
            <a:off x="323528" y="6165304"/>
            <a:ext cx="720080" cy="432048"/>
          </a:xfrm>
          <a:prstGeom prst="actionButtonHelp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110"/>
          <p:cNvGrpSpPr/>
          <p:nvPr/>
        </p:nvGrpSpPr>
        <p:grpSpPr>
          <a:xfrm>
            <a:off x="251520" y="4725144"/>
            <a:ext cx="2520280" cy="1152128"/>
            <a:chOff x="5436096" y="3356992"/>
            <a:chExt cx="2520280" cy="1152128"/>
          </a:xfrm>
        </p:grpSpPr>
        <p:sp>
          <p:nvSpPr>
            <p:cNvPr id="35" name="Прямоугольная выноска 34"/>
            <p:cNvSpPr/>
            <p:nvPr/>
          </p:nvSpPr>
          <p:spPr>
            <a:xfrm>
              <a:off x="5436096" y="3356992"/>
              <a:ext cx="2520280" cy="1152128"/>
            </a:xfrm>
            <a:prstGeom prst="wedgeRectCallout">
              <a:avLst>
                <a:gd name="adj1" fmla="val -24400"/>
                <a:gd name="adj2" fmla="val 74547"/>
              </a:avLst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6" name="Object 2"/>
            <p:cNvGraphicFramePr>
              <a:graphicFrameLocks noChangeAspect="1"/>
            </p:cNvGraphicFramePr>
            <p:nvPr/>
          </p:nvGraphicFramePr>
          <p:xfrm>
            <a:off x="5641330" y="3501728"/>
            <a:ext cx="2071687" cy="976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5" name="Формула" r:id="rId14" imgW="22860000" imgH="10668000" progId="Equation.3">
                    <p:embed/>
                  </p:oleObj>
                </mc:Choice>
                <mc:Fallback>
                  <p:oleObj name="Формула" r:id="rId14" imgW="22860000" imgH="10668000" progId="Equation.3">
                    <p:embed/>
                    <p:pic>
                      <p:nvPicPr>
                        <p:cNvPr id="0" name="Изображение 122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641330" y="3501728"/>
                          <a:ext cx="2071687" cy="9763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251520" y="332656"/>
            <a:ext cx="7200800" cy="936104"/>
          </a:xfrm>
          <a:prstGeom prst="rect">
            <a:avLst/>
          </a:prstGeom>
          <a:solidFill>
            <a:schemeClr val="tx2">
              <a:lumMod val="75000"/>
            </a:schemeClr>
          </a:solidFill>
          <a:ln w="444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Найдите количество членов конечной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геометрической прогрессии, если: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7164288" y="1700808"/>
            <a:ext cx="1728192" cy="1008112"/>
            <a:chOff x="2771800" y="1556792"/>
            <a:chExt cx="1368152" cy="1008112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2771800" y="1556792"/>
              <a:ext cx="136815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3"/>
            <p:cNvGraphicFramePr>
              <a:graphicFrameLocks noChangeAspect="1"/>
            </p:cNvGraphicFramePr>
            <p:nvPr/>
          </p:nvGraphicFramePr>
          <p:xfrm>
            <a:off x="3113838" y="1844824"/>
            <a:ext cx="700022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3" name="Формула" r:id="rId1" imgW="8229600" imgH="4267200" progId="Equation.3">
                    <p:embed/>
                  </p:oleObj>
                </mc:Choice>
                <mc:Fallback>
                  <p:oleObj name="Формула" r:id="rId1" imgW="8229600" imgH="4267200" progId="Equation.3">
                    <p:embed/>
                    <p:pic>
                      <p:nvPicPr>
                        <p:cNvPr id="0" name="Изображение 133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113838" y="1844824"/>
                          <a:ext cx="700022" cy="4540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Прямоугольник 42"/>
          <p:cNvSpPr/>
          <p:nvPr/>
        </p:nvSpPr>
        <p:spPr>
          <a:xfrm>
            <a:off x="1763688" y="2060848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45"/>
          <p:cNvGrpSpPr/>
          <p:nvPr/>
        </p:nvGrpSpPr>
        <p:grpSpPr>
          <a:xfrm>
            <a:off x="2699792" y="1700808"/>
            <a:ext cx="4176464" cy="1008112"/>
            <a:chOff x="971600" y="1628800"/>
            <a:chExt cx="3233392" cy="1008112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971600" y="1628800"/>
              <a:ext cx="323339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6" name="Object 2"/>
            <p:cNvGraphicFramePr>
              <a:graphicFrameLocks noChangeAspect="1"/>
            </p:cNvGraphicFramePr>
            <p:nvPr/>
          </p:nvGraphicFramePr>
          <p:xfrm>
            <a:off x="1083096" y="1840930"/>
            <a:ext cx="2975027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4" name="Формула" r:id="rId3" imgW="37795200" imgH="5486400" progId="Equation.3">
                    <p:embed/>
                  </p:oleObj>
                </mc:Choice>
                <mc:Fallback>
                  <p:oleObj name="Формула" r:id="rId3" imgW="37795200" imgH="5486400" progId="Equation.3">
                    <p:embed/>
                    <p:pic>
                      <p:nvPicPr>
                        <p:cNvPr id="0" name="Изображение 133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83096" y="1840930"/>
                          <a:ext cx="2975027" cy="587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Прямоугольник 46"/>
          <p:cNvSpPr/>
          <p:nvPr/>
        </p:nvSpPr>
        <p:spPr>
          <a:xfrm>
            <a:off x="2699792" y="1700808"/>
            <a:ext cx="4176464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763688" y="3212976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1763688" y="4365104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5"/>
          <p:cNvGrpSpPr/>
          <p:nvPr/>
        </p:nvGrpSpPr>
        <p:grpSpPr>
          <a:xfrm>
            <a:off x="7164288" y="2852936"/>
            <a:ext cx="1728192" cy="1008112"/>
            <a:chOff x="2771800" y="1556792"/>
            <a:chExt cx="1368152" cy="1008112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2771800" y="1556792"/>
              <a:ext cx="136815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3"/>
            <p:cNvGraphicFramePr>
              <a:graphicFrameLocks noChangeAspect="1"/>
            </p:cNvGraphicFramePr>
            <p:nvPr/>
          </p:nvGraphicFramePr>
          <p:xfrm>
            <a:off x="3113838" y="1772816"/>
            <a:ext cx="726414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5" name="Формула" r:id="rId5" imgW="8534400" imgH="4267200" progId="Equation.3">
                    <p:embed/>
                  </p:oleObj>
                </mc:Choice>
                <mc:Fallback>
                  <p:oleObj name="Формула" r:id="rId5" imgW="8534400" imgH="4267200" progId="Equation.3">
                    <p:embed/>
                    <p:pic>
                      <p:nvPicPr>
                        <p:cNvPr id="0" name="Изображение 133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113838" y="1772816"/>
                          <a:ext cx="726414" cy="4572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Группа 45"/>
          <p:cNvGrpSpPr/>
          <p:nvPr/>
        </p:nvGrpSpPr>
        <p:grpSpPr>
          <a:xfrm>
            <a:off x="2699792" y="2852936"/>
            <a:ext cx="4176464" cy="1008112"/>
            <a:chOff x="971600" y="1628800"/>
            <a:chExt cx="3233392" cy="1008112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971600" y="1628800"/>
              <a:ext cx="323339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2"/>
            <p:cNvGraphicFramePr>
              <a:graphicFrameLocks noChangeAspect="1"/>
            </p:cNvGraphicFramePr>
            <p:nvPr/>
          </p:nvGraphicFramePr>
          <p:xfrm>
            <a:off x="1027348" y="1839739"/>
            <a:ext cx="3098372" cy="588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6" name="Формула" r:id="rId7" imgW="39624000" imgH="5486400" progId="Equation.3">
                    <p:embed/>
                  </p:oleObj>
                </mc:Choice>
                <mc:Fallback>
                  <p:oleObj name="Формула" r:id="rId7" imgW="39624000" imgH="5486400" progId="Equation.3">
                    <p:embed/>
                    <p:pic>
                      <p:nvPicPr>
                        <p:cNvPr id="0" name="Изображение 1331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027348" y="1839739"/>
                          <a:ext cx="3098372" cy="5889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Прямоугольник 52"/>
          <p:cNvSpPr/>
          <p:nvPr/>
        </p:nvSpPr>
        <p:spPr>
          <a:xfrm>
            <a:off x="2699792" y="2852936"/>
            <a:ext cx="4176464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35"/>
          <p:cNvGrpSpPr/>
          <p:nvPr/>
        </p:nvGrpSpPr>
        <p:grpSpPr>
          <a:xfrm>
            <a:off x="7164288" y="4005064"/>
            <a:ext cx="1728192" cy="1008112"/>
            <a:chOff x="2771800" y="1556792"/>
            <a:chExt cx="1368152" cy="1008112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771800" y="1556792"/>
              <a:ext cx="136815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3"/>
            <p:cNvGraphicFramePr>
              <a:graphicFrameLocks noChangeAspect="1"/>
            </p:cNvGraphicFramePr>
            <p:nvPr/>
          </p:nvGraphicFramePr>
          <p:xfrm>
            <a:off x="3113838" y="1844824"/>
            <a:ext cx="69876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7" name="Формула" r:id="rId9" imgW="8229600" imgH="4267200" progId="Equation.3">
                    <p:embed/>
                  </p:oleObj>
                </mc:Choice>
                <mc:Fallback>
                  <p:oleObj name="Формула" r:id="rId9" imgW="8229600" imgH="4267200" progId="Equation.3">
                    <p:embed/>
                    <p:pic>
                      <p:nvPicPr>
                        <p:cNvPr id="0" name="Изображение 133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13838" y="1844824"/>
                          <a:ext cx="698765" cy="4572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45"/>
          <p:cNvGrpSpPr/>
          <p:nvPr/>
        </p:nvGrpSpPr>
        <p:grpSpPr>
          <a:xfrm>
            <a:off x="2699792" y="4005064"/>
            <a:ext cx="4176464" cy="1008112"/>
            <a:chOff x="971600" y="1628800"/>
            <a:chExt cx="3233392" cy="1008112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971600" y="1628800"/>
              <a:ext cx="323339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2"/>
            <p:cNvGraphicFramePr>
              <a:graphicFrameLocks noChangeAspect="1"/>
            </p:cNvGraphicFramePr>
            <p:nvPr/>
          </p:nvGraphicFramePr>
          <p:xfrm>
            <a:off x="1083096" y="1844824"/>
            <a:ext cx="3027107" cy="585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8" name="Формула" r:id="rId11" imgW="40233600" imgH="5486400" progId="Equation.3">
                    <p:embed/>
                  </p:oleObj>
                </mc:Choice>
                <mc:Fallback>
                  <p:oleObj name="Формула" r:id="rId11" imgW="40233600" imgH="5486400" progId="Equation.3">
                    <p:embed/>
                    <p:pic>
                      <p:nvPicPr>
                        <p:cNvPr id="0" name="Изображение 133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083096" y="1844824"/>
                          <a:ext cx="3027107" cy="5857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Прямоугольник 59"/>
          <p:cNvSpPr/>
          <p:nvPr/>
        </p:nvSpPr>
        <p:spPr>
          <a:xfrm>
            <a:off x="2699792" y="4005064"/>
            <a:ext cx="4176464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омой 31">
            <a:hlinkClick r:id="rId13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справка 32">
            <a:hlinkClick r:id="" action="ppaction://noaction" highlightClick="1"/>
          </p:cNvPr>
          <p:cNvSpPr/>
          <p:nvPr/>
        </p:nvSpPr>
        <p:spPr>
          <a:xfrm>
            <a:off x="323528" y="6165304"/>
            <a:ext cx="720080" cy="432048"/>
          </a:xfrm>
          <a:prstGeom prst="actionButtonHelp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110"/>
          <p:cNvGrpSpPr/>
          <p:nvPr/>
        </p:nvGrpSpPr>
        <p:grpSpPr>
          <a:xfrm>
            <a:off x="251520" y="4725144"/>
            <a:ext cx="2520280" cy="1152128"/>
            <a:chOff x="5436096" y="3356992"/>
            <a:chExt cx="2520280" cy="1152128"/>
          </a:xfrm>
        </p:grpSpPr>
        <p:sp>
          <p:nvSpPr>
            <p:cNvPr id="35" name="Прямоугольная выноска 34"/>
            <p:cNvSpPr/>
            <p:nvPr/>
          </p:nvSpPr>
          <p:spPr>
            <a:xfrm>
              <a:off x="5436096" y="3356992"/>
              <a:ext cx="2520280" cy="1152128"/>
            </a:xfrm>
            <a:prstGeom prst="wedgeRectCallout">
              <a:avLst>
                <a:gd name="adj1" fmla="val -24400"/>
                <a:gd name="adj2" fmla="val 74547"/>
              </a:avLst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6" name="Object 2"/>
            <p:cNvGraphicFramePr>
              <a:graphicFrameLocks noChangeAspect="1"/>
            </p:cNvGraphicFramePr>
            <p:nvPr/>
          </p:nvGraphicFramePr>
          <p:xfrm>
            <a:off x="5641330" y="3501728"/>
            <a:ext cx="2071687" cy="976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9" name="Формула" r:id="rId14" imgW="22860000" imgH="10668000" progId="Equation.3">
                    <p:embed/>
                  </p:oleObj>
                </mc:Choice>
                <mc:Fallback>
                  <p:oleObj name="Формула" r:id="rId14" imgW="22860000" imgH="10668000" progId="Equation.3">
                    <p:embed/>
                    <p:pic>
                      <p:nvPicPr>
                        <p:cNvPr id="0" name="Изображение 133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641330" y="3501728"/>
                          <a:ext cx="2071687" cy="9763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720080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44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бесконечной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геометрической прогрессии: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72008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Управляющая кнопка: домой 27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5"/>
          <p:cNvGrpSpPr/>
          <p:nvPr/>
        </p:nvGrpSpPr>
        <p:grpSpPr>
          <a:xfrm>
            <a:off x="6372200" y="2132856"/>
            <a:ext cx="1872208" cy="1008112"/>
            <a:chOff x="2771800" y="1844824"/>
            <a:chExt cx="1368152" cy="1008112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2771800" y="1844824"/>
              <a:ext cx="136815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4" name="Object 3"/>
            <p:cNvGraphicFramePr>
              <a:graphicFrameLocks noChangeAspect="1"/>
            </p:cNvGraphicFramePr>
            <p:nvPr/>
          </p:nvGraphicFramePr>
          <p:xfrm>
            <a:off x="3087527" y="2132906"/>
            <a:ext cx="807237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7" name="Формула" r:id="rId2" imgW="10363200" imgH="4267200" progId="Equation.3">
                    <p:embed/>
                  </p:oleObj>
                </mc:Choice>
                <mc:Fallback>
                  <p:oleObj name="Формула" r:id="rId2" imgW="10363200" imgH="4267200" progId="Equation.3">
                    <p:embed/>
                    <p:pic>
                      <p:nvPicPr>
                        <p:cNvPr id="0" name="Изображение 143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087527" y="2132906"/>
                          <a:ext cx="807237" cy="45561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5" name="Прямоугольник 54"/>
          <p:cNvSpPr/>
          <p:nvPr/>
        </p:nvSpPr>
        <p:spPr>
          <a:xfrm>
            <a:off x="1187624" y="2420888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5"/>
          <p:cNvGrpSpPr/>
          <p:nvPr/>
        </p:nvGrpSpPr>
        <p:grpSpPr>
          <a:xfrm>
            <a:off x="2051720" y="2132856"/>
            <a:ext cx="4176464" cy="1016744"/>
            <a:chOff x="971600" y="1916832"/>
            <a:chExt cx="3233392" cy="1016744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971600" y="1916832"/>
              <a:ext cx="323339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2"/>
            <p:cNvGraphicFramePr>
              <a:graphicFrameLocks noChangeAspect="1"/>
            </p:cNvGraphicFramePr>
            <p:nvPr/>
          </p:nvGraphicFramePr>
          <p:xfrm>
            <a:off x="1584830" y="1922339"/>
            <a:ext cx="2174177" cy="1011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8" name="Формула" r:id="rId4" imgW="24993600" imgH="9448800" progId="Equation.3">
                    <p:embed/>
                  </p:oleObj>
                </mc:Choice>
                <mc:Fallback>
                  <p:oleObj name="Формула" r:id="rId4" imgW="24993600" imgH="9448800" progId="Equation.3">
                    <p:embed/>
                    <p:pic>
                      <p:nvPicPr>
                        <p:cNvPr id="0" name="Изображение 143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584830" y="1922339"/>
                          <a:ext cx="2174177" cy="10112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Прямоугольник 58"/>
          <p:cNvSpPr/>
          <p:nvPr/>
        </p:nvSpPr>
        <p:spPr>
          <a:xfrm>
            <a:off x="2051720" y="2132856"/>
            <a:ext cx="4176464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187624" y="3501008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187624" y="4581128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Управляющая кнопка: справка 37">
            <a:hlinkClick r:id="" action="ppaction://noaction" highlightClick="1"/>
          </p:cNvPr>
          <p:cNvSpPr/>
          <p:nvPr/>
        </p:nvSpPr>
        <p:spPr>
          <a:xfrm>
            <a:off x="323528" y="6165304"/>
            <a:ext cx="720080" cy="432048"/>
          </a:xfrm>
          <a:prstGeom prst="actionButtonHelp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35"/>
          <p:cNvGrpSpPr/>
          <p:nvPr/>
        </p:nvGrpSpPr>
        <p:grpSpPr>
          <a:xfrm>
            <a:off x="6372199" y="3212976"/>
            <a:ext cx="1872208" cy="1008112"/>
            <a:chOff x="2657787" y="1844824"/>
            <a:chExt cx="1482165" cy="1008112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2657787" y="1844824"/>
              <a:ext cx="1482165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3"/>
            <p:cNvGraphicFramePr>
              <a:graphicFrameLocks noChangeAspect="1"/>
            </p:cNvGraphicFramePr>
            <p:nvPr/>
          </p:nvGraphicFramePr>
          <p:xfrm>
            <a:off x="2934297" y="2132286"/>
            <a:ext cx="1038093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9" name="Формула" r:id="rId6" imgW="12192000" imgH="4267200" progId="Equation.3">
                    <p:embed/>
                  </p:oleObj>
                </mc:Choice>
                <mc:Fallback>
                  <p:oleObj name="Формула" r:id="rId6" imgW="12192000" imgH="4267200" progId="Equation.3">
                    <p:embed/>
                    <p:pic>
                      <p:nvPicPr>
                        <p:cNvPr id="0" name="Изображение 1433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934297" y="2132286"/>
                          <a:ext cx="1038093" cy="45561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5" name="Группа 45"/>
          <p:cNvGrpSpPr/>
          <p:nvPr/>
        </p:nvGrpSpPr>
        <p:grpSpPr>
          <a:xfrm>
            <a:off x="2051720" y="3212976"/>
            <a:ext cx="4176464" cy="1008112"/>
            <a:chOff x="971600" y="1916832"/>
            <a:chExt cx="3233392" cy="1008112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971600" y="1916832"/>
              <a:ext cx="323339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2"/>
            <p:cNvGraphicFramePr>
              <a:graphicFrameLocks noChangeAspect="1"/>
            </p:cNvGraphicFramePr>
            <p:nvPr/>
          </p:nvGraphicFramePr>
          <p:xfrm>
            <a:off x="1595430" y="2166194"/>
            <a:ext cx="2219325" cy="522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0" name="Формула" r:id="rId8" imgW="26212800" imgH="4876800" progId="Equation.3">
                    <p:embed/>
                  </p:oleObj>
                </mc:Choice>
                <mc:Fallback>
                  <p:oleObj name="Формула" r:id="rId8" imgW="26212800" imgH="4876800" progId="Equation.3">
                    <p:embed/>
                    <p:pic>
                      <p:nvPicPr>
                        <p:cNvPr id="0" name="Изображение 1433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595430" y="2166194"/>
                          <a:ext cx="2219325" cy="5222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Прямоугольник 47"/>
          <p:cNvSpPr/>
          <p:nvPr/>
        </p:nvSpPr>
        <p:spPr>
          <a:xfrm>
            <a:off x="2051720" y="3212976"/>
            <a:ext cx="4176464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Группа 35"/>
          <p:cNvGrpSpPr/>
          <p:nvPr/>
        </p:nvGrpSpPr>
        <p:grpSpPr>
          <a:xfrm>
            <a:off x="6372199" y="4293096"/>
            <a:ext cx="1872208" cy="1016328"/>
            <a:chOff x="2657787" y="1844824"/>
            <a:chExt cx="1482165" cy="1016328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2657787" y="1844824"/>
              <a:ext cx="1482165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3"/>
            <p:cNvGraphicFramePr>
              <a:graphicFrameLocks noChangeAspect="1"/>
            </p:cNvGraphicFramePr>
            <p:nvPr/>
          </p:nvGraphicFramePr>
          <p:xfrm>
            <a:off x="2828807" y="1844824"/>
            <a:ext cx="1215612" cy="1016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1" name="Формула" r:id="rId10" imgW="16459200" imgH="10972800" progId="Equation.3">
                    <p:embed/>
                  </p:oleObj>
                </mc:Choice>
                <mc:Fallback>
                  <p:oleObj name="Формула" r:id="rId10" imgW="16459200" imgH="10972800" progId="Equation.3">
                    <p:embed/>
                    <p:pic>
                      <p:nvPicPr>
                        <p:cNvPr id="0" name="Изображение 143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828807" y="1844824"/>
                          <a:ext cx="1215612" cy="101632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" name="Группа 45"/>
          <p:cNvGrpSpPr/>
          <p:nvPr/>
        </p:nvGrpSpPr>
        <p:grpSpPr>
          <a:xfrm>
            <a:off x="2051720" y="4293096"/>
            <a:ext cx="4176464" cy="1008112"/>
            <a:chOff x="971600" y="1916832"/>
            <a:chExt cx="3233392" cy="1008112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971600" y="1916832"/>
              <a:ext cx="323339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0" name="Object 2"/>
            <p:cNvGraphicFramePr>
              <a:graphicFrameLocks noChangeAspect="1"/>
            </p:cNvGraphicFramePr>
            <p:nvPr/>
          </p:nvGraphicFramePr>
          <p:xfrm>
            <a:off x="1736769" y="2116361"/>
            <a:ext cx="1935726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2" name="Формула" r:id="rId12" imgW="22860000" imgH="5791200" progId="Equation.3">
                    <p:embed/>
                  </p:oleObj>
                </mc:Choice>
                <mc:Fallback>
                  <p:oleObj name="Формула" r:id="rId12" imgW="22860000" imgH="5791200" progId="Equation.3">
                    <p:embed/>
                    <p:pic>
                      <p:nvPicPr>
                        <p:cNvPr id="0" name="Изображение 143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736769" y="2116361"/>
                          <a:ext cx="1935726" cy="6207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Прямоугольник 60"/>
          <p:cNvSpPr/>
          <p:nvPr/>
        </p:nvSpPr>
        <p:spPr>
          <a:xfrm>
            <a:off x="2051720" y="4293096"/>
            <a:ext cx="4176464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Группа 110"/>
          <p:cNvGrpSpPr/>
          <p:nvPr/>
        </p:nvGrpSpPr>
        <p:grpSpPr>
          <a:xfrm>
            <a:off x="467544" y="4797152"/>
            <a:ext cx="1800200" cy="1152128"/>
            <a:chOff x="5796136" y="3356992"/>
            <a:chExt cx="1800200" cy="1152128"/>
          </a:xfrm>
        </p:grpSpPr>
        <p:sp>
          <p:nvSpPr>
            <p:cNvPr id="40" name="Прямоугольная выноска 39"/>
            <p:cNvSpPr/>
            <p:nvPr/>
          </p:nvSpPr>
          <p:spPr>
            <a:xfrm>
              <a:off x="5796136" y="3356992"/>
              <a:ext cx="1800200" cy="1152128"/>
            </a:xfrm>
            <a:prstGeom prst="wedgeRectCallout">
              <a:avLst>
                <a:gd name="adj1" fmla="val -24400"/>
                <a:gd name="adj2" fmla="val 7454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1" name="Object 2"/>
            <p:cNvGraphicFramePr>
              <a:graphicFrameLocks noChangeAspect="1"/>
            </p:cNvGraphicFramePr>
            <p:nvPr/>
          </p:nvGraphicFramePr>
          <p:xfrm>
            <a:off x="6041826" y="3429000"/>
            <a:ext cx="1407538" cy="10204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3" name="Формула" r:id="rId14" imgW="14020800" imgH="10058400" progId="Equation.3">
                    <p:embed/>
                  </p:oleObj>
                </mc:Choice>
                <mc:Fallback>
                  <p:oleObj name="Формула" r:id="rId14" imgW="14020800" imgH="10058400" progId="Equation.3">
                    <p:embed/>
                    <p:pic>
                      <p:nvPicPr>
                        <p:cNvPr id="0" name="Изображение 143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041826" y="3429000"/>
                          <a:ext cx="1407538" cy="102046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5"/>
          <p:cNvGrpSpPr/>
          <p:nvPr/>
        </p:nvGrpSpPr>
        <p:grpSpPr>
          <a:xfrm>
            <a:off x="2771800" y="2132856"/>
            <a:ext cx="1872208" cy="1019919"/>
            <a:chOff x="2771800" y="1844824"/>
            <a:chExt cx="1368152" cy="1019919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2771800" y="1844824"/>
              <a:ext cx="136815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4" name="Object 3"/>
            <p:cNvGraphicFramePr>
              <a:graphicFrameLocks noChangeAspect="1"/>
            </p:cNvGraphicFramePr>
            <p:nvPr/>
          </p:nvGraphicFramePr>
          <p:xfrm>
            <a:off x="3348966" y="1856681"/>
            <a:ext cx="284224" cy="1008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1" name="Формула" r:id="rId1" imgW="3657600" imgH="9448800" progId="Equation.3">
                    <p:embed/>
                  </p:oleObj>
                </mc:Choice>
                <mc:Fallback>
                  <p:oleObj name="Формула" r:id="rId1" imgW="3657600" imgH="9448800" progId="Equation.3">
                    <p:embed/>
                    <p:pic>
                      <p:nvPicPr>
                        <p:cNvPr id="0" name="Изображение 1536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348966" y="1856681"/>
                          <a:ext cx="284224" cy="10080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251520" y="980728"/>
            <a:ext cx="720080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44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в виде обыкновенной дроби число: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72008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Управляющая кнопка: домой 27">
            <a:hlinkClick r:id="rId3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907704" y="2420888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5"/>
          <p:cNvGrpSpPr/>
          <p:nvPr/>
        </p:nvGrpSpPr>
        <p:grpSpPr>
          <a:xfrm>
            <a:off x="2771800" y="2132856"/>
            <a:ext cx="1872208" cy="1008112"/>
            <a:chOff x="971600" y="1916832"/>
            <a:chExt cx="1449452" cy="1008112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971600" y="1916832"/>
              <a:ext cx="144945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2"/>
            <p:cNvGraphicFramePr>
              <a:graphicFrameLocks noChangeAspect="1"/>
            </p:cNvGraphicFramePr>
            <p:nvPr/>
          </p:nvGraphicFramePr>
          <p:xfrm>
            <a:off x="1194593" y="2204864"/>
            <a:ext cx="1033616" cy="522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2" name="Формула" r:id="rId4" imgW="11887200" imgH="4876800" progId="Equation.3">
                    <p:embed/>
                  </p:oleObj>
                </mc:Choice>
                <mc:Fallback>
                  <p:oleObj name="Формула" r:id="rId4" imgW="11887200" imgH="4876800" progId="Equation.3">
                    <p:embed/>
                    <p:pic>
                      <p:nvPicPr>
                        <p:cNvPr id="0" name="Изображение 1536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94593" y="2204864"/>
                          <a:ext cx="1033616" cy="5222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Прямоугольник 58"/>
          <p:cNvSpPr/>
          <p:nvPr/>
        </p:nvSpPr>
        <p:spPr>
          <a:xfrm>
            <a:off x="2771800" y="2132856"/>
            <a:ext cx="1872208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907704" y="3501008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907704" y="4581128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Управляющая кнопка: справка 37">
            <a:hlinkClick r:id="" action="ppaction://noaction" highlightClick="1"/>
          </p:cNvPr>
          <p:cNvSpPr/>
          <p:nvPr/>
        </p:nvSpPr>
        <p:spPr>
          <a:xfrm>
            <a:off x="323528" y="6165304"/>
            <a:ext cx="720080" cy="432048"/>
          </a:xfrm>
          <a:prstGeom prst="actionButtonHelp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5"/>
          <p:cNvGrpSpPr/>
          <p:nvPr/>
        </p:nvGrpSpPr>
        <p:grpSpPr>
          <a:xfrm>
            <a:off x="2771800" y="3212976"/>
            <a:ext cx="1872208" cy="1019299"/>
            <a:chOff x="2771800" y="1844824"/>
            <a:chExt cx="1368152" cy="1019299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2771800" y="1844824"/>
              <a:ext cx="136815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6" name="Object 3"/>
            <p:cNvGraphicFramePr>
              <a:graphicFrameLocks noChangeAspect="1"/>
            </p:cNvGraphicFramePr>
            <p:nvPr/>
          </p:nvGraphicFramePr>
          <p:xfrm>
            <a:off x="3230708" y="1856061"/>
            <a:ext cx="520884" cy="1008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3" name="Формула" r:id="rId6" imgW="6705600" imgH="9448800" progId="Equation.3">
                    <p:embed/>
                  </p:oleObj>
                </mc:Choice>
                <mc:Fallback>
                  <p:oleObj name="Формула" r:id="rId6" imgW="6705600" imgH="9448800" progId="Equation.3">
                    <p:embed/>
                    <p:pic>
                      <p:nvPicPr>
                        <p:cNvPr id="0" name="Изображение 1536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230708" y="1856061"/>
                          <a:ext cx="520884" cy="10080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Группа 45"/>
          <p:cNvGrpSpPr/>
          <p:nvPr/>
        </p:nvGrpSpPr>
        <p:grpSpPr>
          <a:xfrm>
            <a:off x="2771800" y="3212976"/>
            <a:ext cx="1872208" cy="1008112"/>
            <a:chOff x="971600" y="1916832"/>
            <a:chExt cx="1449452" cy="1008112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971600" y="1916832"/>
              <a:ext cx="144945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2"/>
            <p:cNvGraphicFramePr>
              <a:graphicFrameLocks noChangeAspect="1"/>
            </p:cNvGraphicFramePr>
            <p:nvPr/>
          </p:nvGraphicFramePr>
          <p:xfrm>
            <a:off x="1287442" y="2188419"/>
            <a:ext cx="846803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4" name="Формула" r:id="rId8" imgW="9753600" imgH="5181600" progId="Equation.3">
                    <p:embed/>
                  </p:oleObj>
                </mc:Choice>
                <mc:Fallback>
                  <p:oleObj name="Формула" r:id="rId8" imgW="9753600" imgH="5181600" progId="Equation.3">
                    <p:embed/>
                    <p:pic>
                      <p:nvPicPr>
                        <p:cNvPr id="0" name="Изображение 1536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287442" y="2188419"/>
                          <a:ext cx="846803" cy="5556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Прямоугольник 44"/>
          <p:cNvSpPr/>
          <p:nvPr/>
        </p:nvSpPr>
        <p:spPr>
          <a:xfrm>
            <a:off x="2771800" y="3212976"/>
            <a:ext cx="1872208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Группа 35"/>
          <p:cNvGrpSpPr/>
          <p:nvPr/>
        </p:nvGrpSpPr>
        <p:grpSpPr>
          <a:xfrm>
            <a:off x="2771800" y="4293096"/>
            <a:ext cx="1872208" cy="1018679"/>
            <a:chOff x="2771800" y="1844824"/>
            <a:chExt cx="1368152" cy="1018679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2771800" y="1844824"/>
              <a:ext cx="136815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3"/>
            <p:cNvGraphicFramePr>
              <a:graphicFrameLocks noChangeAspect="1"/>
            </p:cNvGraphicFramePr>
            <p:nvPr/>
          </p:nvGraphicFramePr>
          <p:xfrm>
            <a:off x="3289874" y="1855441"/>
            <a:ext cx="402553" cy="1008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5" name="Формула" r:id="rId10" imgW="5181600" imgH="9448800" progId="Equation.3">
                    <p:embed/>
                  </p:oleObj>
                </mc:Choice>
                <mc:Fallback>
                  <p:oleObj name="Формула" r:id="rId10" imgW="5181600" imgH="9448800" progId="Equation.3">
                    <p:embed/>
                    <p:pic>
                      <p:nvPicPr>
                        <p:cNvPr id="0" name="Изображение 153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289874" y="1855441"/>
                          <a:ext cx="402553" cy="10080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" name="Группа 45"/>
          <p:cNvGrpSpPr/>
          <p:nvPr/>
        </p:nvGrpSpPr>
        <p:grpSpPr>
          <a:xfrm>
            <a:off x="2771800" y="4293096"/>
            <a:ext cx="1872208" cy="1008112"/>
            <a:chOff x="971600" y="1916832"/>
            <a:chExt cx="1449452" cy="1008112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971600" y="1916832"/>
              <a:ext cx="144945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5" name="Object 2"/>
            <p:cNvGraphicFramePr>
              <a:graphicFrameLocks noChangeAspect="1"/>
            </p:cNvGraphicFramePr>
            <p:nvPr/>
          </p:nvGraphicFramePr>
          <p:xfrm>
            <a:off x="1115435" y="2205385"/>
            <a:ext cx="1192162" cy="522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6" name="Формула" r:id="rId12" imgW="13716000" imgH="4876800" progId="Equation.3">
                    <p:embed/>
                  </p:oleObj>
                </mc:Choice>
                <mc:Fallback>
                  <p:oleObj name="Формула" r:id="rId12" imgW="13716000" imgH="4876800" progId="Equation.3">
                    <p:embed/>
                    <p:pic>
                      <p:nvPicPr>
                        <p:cNvPr id="0" name="Изображение 153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115435" y="2205385"/>
                          <a:ext cx="1192162" cy="5222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6" name="Прямоугольник 65"/>
          <p:cNvSpPr/>
          <p:nvPr/>
        </p:nvSpPr>
        <p:spPr>
          <a:xfrm>
            <a:off x="2771800" y="4293096"/>
            <a:ext cx="1872208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7" name="Группа 35"/>
          <p:cNvGrpSpPr/>
          <p:nvPr/>
        </p:nvGrpSpPr>
        <p:grpSpPr>
          <a:xfrm>
            <a:off x="6012160" y="2132856"/>
            <a:ext cx="1872208" cy="1019919"/>
            <a:chOff x="2771800" y="1844824"/>
            <a:chExt cx="1368152" cy="1019919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2771800" y="1844824"/>
              <a:ext cx="136815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9" name="Object 3"/>
            <p:cNvGraphicFramePr>
              <a:graphicFrameLocks noChangeAspect="1"/>
            </p:cNvGraphicFramePr>
            <p:nvPr/>
          </p:nvGraphicFramePr>
          <p:xfrm>
            <a:off x="3219380" y="1856681"/>
            <a:ext cx="545245" cy="1008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7" name="Формула" r:id="rId14" imgW="7010400" imgH="9448800" progId="Equation.3">
                    <p:embed/>
                  </p:oleObj>
                </mc:Choice>
                <mc:Fallback>
                  <p:oleObj name="Формула" r:id="rId14" imgW="7010400" imgH="9448800" progId="Equation.3">
                    <p:embed/>
                    <p:pic>
                      <p:nvPicPr>
                        <p:cNvPr id="0" name="Изображение 153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219380" y="1856681"/>
                          <a:ext cx="545245" cy="10080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" name="Прямоугольник 69"/>
          <p:cNvSpPr/>
          <p:nvPr/>
        </p:nvSpPr>
        <p:spPr>
          <a:xfrm>
            <a:off x="5148064" y="2420888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Группа 45"/>
          <p:cNvGrpSpPr/>
          <p:nvPr/>
        </p:nvGrpSpPr>
        <p:grpSpPr>
          <a:xfrm>
            <a:off x="6012160" y="2132856"/>
            <a:ext cx="1872208" cy="1008112"/>
            <a:chOff x="971600" y="1916832"/>
            <a:chExt cx="1449452" cy="1008112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971600" y="1916832"/>
              <a:ext cx="144945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4" name="Object 2"/>
            <p:cNvGraphicFramePr>
              <a:graphicFrameLocks noChangeAspect="1"/>
            </p:cNvGraphicFramePr>
            <p:nvPr/>
          </p:nvGraphicFramePr>
          <p:xfrm>
            <a:off x="1313041" y="2189039"/>
            <a:ext cx="796413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8" name="Формула" r:id="rId16" imgW="9144000" imgH="5181600" progId="Equation.3">
                    <p:embed/>
                  </p:oleObj>
                </mc:Choice>
                <mc:Fallback>
                  <p:oleObj name="Формула" r:id="rId16" imgW="9144000" imgH="5181600" progId="Equation.3">
                    <p:embed/>
                    <p:pic>
                      <p:nvPicPr>
                        <p:cNvPr id="0" name="Изображение 1536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313041" y="2189039"/>
                          <a:ext cx="796413" cy="5540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5" name="Прямоугольник 74"/>
          <p:cNvSpPr/>
          <p:nvPr/>
        </p:nvSpPr>
        <p:spPr>
          <a:xfrm>
            <a:off x="6012160" y="2132856"/>
            <a:ext cx="1872208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148064" y="3501008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148064" y="4581128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Группа 35"/>
          <p:cNvGrpSpPr/>
          <p:nvPr/>
        </p:nvGrpSpPr>
        <p:grpSpPr>
          <a:xfrm>
            <a:off x="6012160" y="3212976"/>
            <a:ext cx="1872208" cy="1019299"/>
            <a:chOff x="2771800" y="1844824"/>
            <a:chExt cx="1368152" cy="1019299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2771800" y="1844824"/>
              <a:ext cx="136815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1" name="Object 3"/>
            <p:cNvGraphicFramePr>
              <a:graphicFrameLocks noChangeAspect="1"/>
            </p:cNvGraphicFramePr>
            <p:nvPr/>
          </p:nvGraphicFramePr>
          <p:xfrm>
            <a:off x="3277385" y="1856061"/>
            <a:ext cx="426915" cy="1008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9" name="Формула" r:id="rId18" imgW="5486400" imgH="9448800" progId="Equation.3">
                    <p:embed/>
                  </p:oleObj>
                </mc:Choice>
                <mc:Fallback>
                  <p:oleObj name="Формула" r:id="rId18" imgW="5486400" imgH="9448800" progId="Equation.3">
                    <p:embed/>
                    <p:pic>
                      <p:nvPicPr>
                        <p:cNvPr id="0" name="Изображение 153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3277385" y="1856061"/>
                          <a:ext cx="426915" cy="10080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" name="Группа 45"/>
          <p:cNvGrpSpPr/>
          <p:nvPr/>
        </p:nvGrpSpPr>
        <p:grpSpPr>
          <a:xfrm>
            <a:off x="6012160" y="3212976"/>
            <a:ext cx="1872208" cy="1008112"/>
            <a:chOff x="971600" y="1916832"/>
            <a:chExt cx="1449452" cy="1008112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971600" y="1916832"/>
              <a:ext cx="144945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4" name="Object 2"/>
            <p:cNvGraphicFramePr>
              <a:graphicFrameLocks noChangeAspect="1"/>
            </p:cNvGraphicFramePr>
            <p:nvPr/>
          </p:nvGraphicFramePr>
          <p:xfrm>
            <a:off x="1114745" y="2204740"/>
            <a:ext cx="1192162" cy="522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0" name="Формула" r:id="rId20" imgW="13716000" imgH="4876800" progId="Equation.3">
                    <p:embed/>
                  </p:oleObj>
                </mc:Choice>
                <mc:Fallback>
                  <p:oleObj name="Формула" r:id="rId20" imgW="13716000" imgH="4876800" progId="Equation.3">
                    <p:embed/>
                    <p:pic>
                      <p:nvPicPr>
                        <p:cNvPr id="0" name="Изображение 153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114745" y="2204740"/>
                          <a:ext cx="1192162" cy="5222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" name="Прямоугольник 84"/>
          <p:cNvSpPr/>
          <p:nvPr/>
        </p:nvSpPr>
        <p:spPr>
          <a:xfrm>
            <a:off x="6012160" y="3212976"/>
            <a:ext cx="1872208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" name="Группа 35"/>
          <p:cNvGrpSpPr/>
          <p:nvPr/>
        </p:nvGrpSpPr>
        <p:grpSpPr>
          <a:xfrm>
            <a:off x="6012160" y="4293096"/>
            <a:ext cx="1872208" cy="1018679"/>
            <a:chOff x="2771800" y="1844824"/>
            <a:chExt cx="1368152" cy="1018679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2771800" y="1844824"/>
              <a:ext cx="136815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8" name="Object 3"/>
            <p:cNvGraphicFramePr>
              <a:graphicFrameLocks noChangeAspect="1"/>
            </p:cNvGraphicFramePr>
            <p:nvPr/>
          </p:nvGraphicFramePr>
          <p:xfrm>
            <a:off x="3207779" y="1855441"/>
            <a:ext cx="568447" cy="1008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1" name="Формула" r:id="rId22" imgW="7315200" imgH="9448800" progId="Equation.3">
                    <p:embed/>
                  </p:oleObj>
                </mc:Choice>
                <mc:Fallback>
                  <p:oleObj name="Формула" r:id="rId22" imgW="7315200" imgH="9448800" progId="Equation.3">
                    <p:embed/>
                    <p:pic>
                      <p:nvPicPr>
                        <p:cNvPr id="0" name="Изображение 153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3207779" y="1855441"/>
                          <a:ext cx="568447" cy="10080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9" name="Группа 45"/>
          <p:cNvGrpSpPr/>
          <p:nvPr/>
        </p:nvGrpSpPr>
        <p:grpSpPr>
          <a:xfrm>
            <a:off x="6012160" y="4293096"/>
            <a:ext cx="1872208" cy="1008112"/>
            <a:chOff x="971600" y="1916832"/>
            <a:chExt cx="1449452" cy="1008112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971600" y="1916832"/>
              <a:ext cx="144945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1" name="Object 2"/>
            <p:cNvGraphicFramePr>
              <a:graphicFrameLocks noChangeAspect="1"/>
            </p:cNvGraphicFramePr>
            <p:nvPr/>
          </p:nvGraphicFramePr>
          <p:xfrm>
            <a:off x="1274173" y="2188816"/>
            <a:ext cx="873843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2" name="Формула" r:id="rId24" imgW="10058400" imgH="5181600" progId="Equation.3">
                    <p:embed/>
                  </p:oleObj>
                </mc:Choice>
                <mc:Fallback>
                  <p:oleObj name="Формула" r:id="rId24" imgW="10058400" imgH="5181600" progId="Equation.3">
                    <p:embed/>
                    <p:pic>
                      <p:nvPicPr>
                        <p:cNvPr id="0" name="Изображение 153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1274173" y="2188816"/>
                          <a:ext cx="873843" cy="5556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" name="Прямоугольник 91"/>
          <p:cNvSpPr/>
          <p:nvPr/>
        </p:nvSpPr>
        <p:spPr>
          <a:xfrm>
            <a:off x="6012160" y="4293096"/>
            <a:ext cx="1872208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110"/>
          <p:cNvGrpSpPr/>
          <p:nvPr/>
        </p:nvGrpSpPr>
        <p:grpSpPr>
          <a:xfrm>
            <a:off x="395536" y="4797152"/>
            <a:ext cx="1800200" cy="1152128"/>
            <a:chOff x="5796136" y="3356992"/>
            <a:chExt cx="1800200" cy="1152128"/>
          </a:xfrm>
        </p:grpSpPr>
        <p:sp>
          <p:nvSpPr>
            <p:cNvPr id="40" name="Прямоугольная выноска 39"/>
            <p:cNvSpPr/>
            <p:nvPr/>
          </p:nvSpPr>
          <p:spPr>
            <a:xfrm>
              <a:off x="5796136" y="3356992"/>
              <a:ext cx="1800200" cy="1152128"/>
            </a:xfrm>
            <a:prstGeom prst="wedgeRectCallout">
              <a:avLst>
                <a:gd name="adj1" fmla="val -24400"/>
                <a:gd name="adj2" fmla="val 7454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1" name="Object 2"/>
            <p:cNvGraphicFramePr>
              <a:graphicFrameLocks noChangeAspect="1"/>
            </p:cNvGraphicFramePr>
            <p:nvPr/>
          </p:nvGraphicFramePr>
          <p:xfrm>
            <a:off x="6041826" y="3429000"/>
            <a:ext cx="1407538" cy="10204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3" name="Формула" r:id="rId26" imgW="14020800" imgH="10058400" progId="Equation.3">
                    <p:embed/>
                  </p:oleObj>
                </mc:Choice>
                <mc:Fallback>
                  <p:oleObj name="Формула" r:id="rId26" imgW="14020800" imgH="10058400" progId="Equation.3">
                    <p:embed/>
                    <p:pic>
                      <p:nvPicPr>
                        <p:cNvPr id="0" name="Изображение 153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6041826" y="3429000"/>
                          <a:ext cx="1407538" cy="102046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5"/>
          <p:cNvGrpSpPr/>
          <p:nvPr/>
        </p:nvGrpSpPr>
        <p:grpSpPr>
          <a:xfrm>
            <a:off x="6372200" y="2132856"/>
            <a:ext cx="1872208" cy="1008112"/>
            <a:chOff x="2771800" y="1844824"/>
            <a:chExt cx="1368152" cy="1008112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2771800" y="1844824"/>
              <a:ext cx="136815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4" name="Object 3"/>
            <p:cNvGraphicFramePr>
              <a:graphicFrameLocks noChangeAspect="1"/>
            </p:cNvGraphicFramePr>
            <p:nvPr/>
          </p:nvGraphicFramePr>
          <p:xfrm>
            <a:off x="3075763" y="2085281"/>
            <a:ext cx="831789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5" name="Формула" r:id="rId1" imgW="10668000" imgH="5181600" progId="Equation.3">
                    <p:embed/>
                  </p:oleObj>
                </mc:Choice>
                <mc:Fallback>
                  <p:oleObj name="Формула" r:id="rId1" imgW="10668000" imgH="5181600" progId="Equation.3">
                    <p:embed/>
                    <p:pic>
                      <p:nvPicPr>
                        <p:cNvPr id="0" name="Изображение 163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075763" y="2085281"/>
                          <a:ext cx="831789" cy="5524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Группа 35"/>
          <p:cNvGrpSpPr/>
          <p:nvPr/>
        </p:nvGrpSpPr>
        <p:grpSpPr>
          <a:xfrm>
            <a:off x="6372200" y="3212976"/>
            <a:ext cx="1872208" cy="1008112"/>
            <a:chOff x="2771800" y="1844824"/>
            <a:chExt cx="1368152" cy="100811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2771800" y="1844824"/>
              <a:ext cx="136815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6" name="Object 3"/>
            <p:cNvGraphicFramePr>
              <a:graphicFrameLocks noChangeAspect="1"/>
            </p:cNvGraphicFramePr>
            <p:nvPr/>
          </p:nvGraphicFramePr>
          <p:xfrm>
            <a:off x="3075763" y="2085281"/>
            <a:ext cx="831789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6" name="Формула" r:id="rId3" imgW="10668000" imgH="5181600" progId="Equation.3">
                    <p:embed/>
                  </p:oleObj>
                </mc:Choice>
                <mc:Fallback>
                  <p:oleObj name="Формула" r:id="rId3" imgW="10668000" imgH="5181600" progId="Equation.3">
                    <p:embed/>
                    <p:pic>
                      <p:nvPicPr>
                        <p:cNvPr id="0" name="Изображение 1638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75763" y="2085281"/>
                          <a:ext cx="831789" cy="5524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" name="Группа 35"/>
          <p:cNvGrpSpPr/>
          <p:nvPr/>
        </p:nvGrpSpPr>
        <p:grpSpPr>
          <a:xfrm>
            <a:off x="6372200" y="4293096"/>
            <a:ext cx="1872208" cy="1008112"/>
            <a:chOff x="2771800" y="1844824"/>
            <a:chExt cx="1368152" cy="1008112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2771800" y="1844824"/>
              <a:ext cx="136815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3"/>
            <p:cNvGraphicFramePr>
              <a:graphicFrameLocks noChangeAspect="1"/>
            </p:cNvGraphicFramePr>
            <p:nvPr/>
          </p:nvGraphicFramePr>
          <p:xfrm>
            <a:off x="3075763" y="2085281"/>
            <a:ext cx="831789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7" name="Формула" r:id="rId5" imgW="10668000" imgH="5181600" progId="Equation.3">
                    <p:embed/>
                  </p:oleObj>
                </mc:Choice>
                <mc:Fallback>
                  <p:oleObj name="Формула" r:id="rId5" imgW="10668000" imgH="5181600" progId="Equation.3">
                    <p:embed/>
                    <p:pic>
                      <p:nvPicPr>
                        <p:cNvPr id="0" name="Изображение 1638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075763" y="2085281"/>
                          <a:ext cx="831789" cy="5524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251520" y="980728"/>
            <a:ext cx="720080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44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первый член бесконечной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геометрической прогрессии, если: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72008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Управляющая кнопка: домой 27">
            <a:hlinkClick r:id="rId7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187624" y="2420888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5"/>
          <p:cNvGrpSpPr/>
          <p:nvPr/>
        </p:nvGrpSpPr>
        <p:grpSpPr>
          <a:xfrm>
            <a:off x="2051720" y="2132856"/>
            <a:ext cx="4176464" cy="1016744"/>
            <a:chOff x="971600" y="1916832"/>
            <a:chExt cx="3233392" cy="1016744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971600" y="1916832"/>
              <a:ext cx="323339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2"/>
            <p:cNvGraphicFramePr>
              <a:graphicFrameLocks noChangeAspect="1"/>
            </p:cNvGraphicFramePr>
            <p:nvPr/>
          </p:nvGraphicFramePr>
          <p:xfrm>
            <a:off x="1676546" y="1922339"/>
            <a:ext cx="1988575" cy="1011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8" name="Формула" r:id="rId8" imgW="22860000" imgH="9448800" progId="Equation.3">
                    <p:embed/>
                  </p:oleObj>
                </mc:Choice>
                <mc:Fallback>
                  <p:oleObj name="Формула" r:id="rId8" imgW="22860000" imgH="9448800" progId="Equation.3">
                    <p:embed/>
                    <p:pic>
                      <p:nvPicPr>
                        <p:cNvPr id="0" name="Изображение 1638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676546" y="1922339"/>
                          <a:ext cx="1988575" cy="10112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Прямоугольник 58"/>
          <p:cNvSpPr/>
          <p:nvPr/>
        </p:nvSpPr>
        <p:spPr>
          <a:xfrm>
            <a:off x="2051720" y="2132856"/>
            <a:ext cx="4176464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187624" y="3501008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187624" y="4581128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Управляющая кнопка: справка 37">
            <a:hlinkClick r:id="" action="ppaction://noaction" highlightClick="1"/>
          </p:cNvPr>
          <p:cNvSpPr/>
          <p:nvPr/>
        </p:nvSpPr>
        <p:spPr>
          <a:xfrm>
            <a:off x="323528" y="6165304"/>
            <a:ext cx="720080" cy="432048"/>
          </a:xfrm>
          <a:prstGeom prst="actionButtonHelp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45"/>
          <p:cNvGrpSpPr/>
          <p:nvPr/>
        </p:nvGrpSpPr>
        <p:grpSpPr>
          <a:xfrm>
            <a:off x="2051720" y="3212976"/>
            <a:ext cx="4176464" cy="1016124"/>
            <a:chOff x="971600" y="1916832"/>
            <a:chExt cx="3233392" cy="1016124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971600" y="1916832"/>
              <a:ext cx="323339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2"/>
            <p:cNvGraphicFramePr>
              <a:graphicFrameLocks noChangeAspect="1"/>
            </p:cNvGraphicFramePr>
            <p:nvPr/>
          </p:nvGraphicFramePr>
          <p:xfrm>
            <a:off x="1688836" y="1921719"/>
            <a:ext cx="1962765" cy="1011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9" name="Формула" r:id="rId10" imgW="22555200" imgH="9448800" progId="Equation.3">
                    <p:embed/>
                  </p:oleObj>
                </mc:Choice>
                <mc:Fallback>
                  <p:oleObj name="Формула" r:id="rId10" imgW="22555200" imgH="9448800" progId="Equation.3">
                    <p:embed/>
                    <p:pic>
                      <p:nvPicPr>
                        <p:cNvPr id="0" name="Изображение 163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688836" y="1921719"/>
                          <a:ext cx="1962765" cy="10112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Прямоугольник 44"/>
          <p:cNvSpPr/>
          <p:nvPr/>
        </p:nvSpPr>
        <p:spPr>
          <a:xfrm>
            <a:off x="2051720" y="3212976"/>
            <a:ext cx="4176464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" name="Группа 45"/>
          <p:cNvGrpSpPr/>
          <p:nvPr/>
        </p:nvGrpSpPr>
        <p:grpSpPr>
          <a:xfrm>
            <a:off x="2051720" y="4293096"/>
            <a:ext cx="4176464" cy="1016744"/>
            <a:chOff x="971600" y="1916832"/>
            <a:chExt cx="3233392" cy="1016744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971600" y="1916832"/>
              <a:ext cx="323339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5" name="Object 2"/>
            <p:cNvGraphicFramePr>
              <a:graphicFrameLocks noChangeAspect="1"/>
            </p:cNvGraphicFramePr>
            <p:nvPr/>
          </p:nvGraphicFramePr>
          <p:xfrm>
            <a:off x="1676546" y="1922339"/>
            <a:ext cx="1988575" cy="1011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0" name="Формула" r:id="rId12" imgW="22860000" imgH="9448800" progId="Equation.3">
                    <p:embed/>
                  </p:oleObj>
                </mc:Choice>
                <mc:Fallback>
                  <p:oleObj name="Формула" r:id="rId12" imgW="22860000" imgH="9448800" progId="Equation.3">
                    <p:embed/>
                    <p:pic>
                      <p:nvPicPr>
                        <p:cNvPr id="0" name="Изображение 1638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676546" y="1922339"/>
                          <a:ext cx="1988575" cy="10112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6" name="Прямоугольник 65"/>
          <p:cNvSpPr/>
          <p:nvPr/>
        </p:nvSpPr>
        <p:spPr>
          <a:xfrm>
            <a:off x="2051720" y="4293096"/>
            <a:ext cx="4176464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110"/>
          <p:cNvGrpSpPr/>
          <p:nvPr/>
        </p:nvGrpSpPr>
        <p:grpSpPr>
          <a:xfrm>
            <a:off x="395536" y="4797152"/>
            <a:ext cx="1800200" cy="1152128"/>
            <a:chOff x="5796136" y="3356992"/>
            <a:chExt cx="1800200" cy="1152128"/>
          </a:xfrm>
        </p:grpSpPr>
        <p:sp>
          <p:nvSpPr>
            <p:cNvPr id="40" name="Прямоугольная выноска 39"/>
            <p:cNvSpPr/>
            <p:nvPr/>
          </p:nvSpPr>
          <p:spPr>
            <a:xfrm>
              <a:off x="5796136" y="3356992"/>
              <a:ext cx="1800200" cy="1152128"/>
            </a:xfrm>
            <a:prstGeom prst="wedgeRectCallout">
              <a:avLst>
                <a:gd name="adj1" fmla="val -24400"/>
                <a:gd name="adj2" fmla="val 7454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1" name="Object 2"/>
            <p:cNvGraphicFramePr>
              <a:graphicFrameLocks noChangeAspect="1"/>
            </p:cNvGraphicFramePr>
            <p:nvPr/>
          </p:nvGraphicFramePr>
          <p:xfrm>
            <a:off x="6041826" y="3429000"/>
            <a:ext cx="1407538" cy="10204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1" name="Формула" r:id="rId14" imgW="14020800" imgH="10058400" progId="Equation.3">
                    <p:embed/>
                  </p:oleObj>
                </mc:Choice>
                <mc:Fallback>
                  <p:oleObj name="Формула" r:id="rId14" imgW="14020800" imgH="10058400" progId="Equation.3">
                    <p:embed/>
                    <p:pic>
                      <p:nvPicPr>
                        <p:cNvPr id="0" name="Изображение 1639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041826" y="3429000"/>
                          <a:ext cx="1407538" cy="102046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76672"/>
            <a:ext cx="6984776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пятый член бесконечной геометрической прогрессии, если: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5"/>
          <p:cNvGrpSpPr/>
          <p:nvPr/>
        </p:nvGrpSpPr>
        <p:grpSpPr>
          <a:xfrm>
            <a:off x="6732240" y="1340768"/>
            <a:ext cx="2160240" cy="792088"/>
            <a:chOff x="2429762" y="1844824"/>
            <a:chExt cx="1710190" cy="792088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2429762" y="1844824"/>
              <a:ext cx="171019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8" name="Object 3"/>
            <p:cNvGraphicFramePr>
              <a:graphicFrameLocks noChangeAspect="1"/>
            </p:cNvGraphicFramePr>
            <p:nvPr/>
          </p:nvGraphicFramePr>
          <p:xfrm>
            <a:off x="2680135" y="1972494"/>
            <a:ext cx="1166283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09" name="Формула" r:id="rId1" imgW="13716000" imgH="5486400" progId="Equation.3">
                    <p:embed/>
                  </p:oleObj>
                </mc:Choice>
                <mc:Fallback>
                  <p:oleObj name="Формула" r:id="rId1" imgW="13716000" imgH="5486400" progId="Equation.3">
                    <p:embed/>
                    <p:pic>
                      <p:nvPicPr>
                        <p:cNvPr id="0" name="Изображение 174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680135" y="1972494"/>
                          <a:ext cx="1166283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0" name="Прямоугольник 89"/>
          <p:cNvSpPr/>
          <p:nvPr/>
        </p:nvSpPr>
        <p:spPr>
          <a:xfrm>
            <a:off x="2699792" y="1340768"/>
            <a:ext cx="39604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"/>
          <p:cNvGraphicFramePr>
            <a:graphicFrameLocks noChangeAspect="1"/>
          </p:cNvGraphicFramePr>
          <p:nvPr/>
        </p:nvGraphicFramePr>
        <p:xfrm>
          <a:off x="3186113" y="1484313"/>
          <a:ext cx="3011487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Формула" r:id="rId3" imgW="28041600" imgH="5181600" progId="Equation.3">
                  <p:embed/>
                </p:oleObj>
              </mc:Choice>
              <mc:Fallback>
                <p:oleObj name="Формула" r:id="rId3" imgW="28041600" imgH="5181600" progId="Equation.3">
                  <p:embed/>
                  <p:pic>
                    <p:nvPicPr>
                      <p:cNvPr id="0" name="Изображение 1740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6113" y="1484313"/>
                        <a:ext cx="3011487" cy="5540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Прямоугольник 91"/>
          <p:cNvSpPr/>
          <p:nvPr/>
        </p:nvSpPr>
        <p:spPr>
          <a:xfrm>
            <a:off x="2699792" y="1340768"/>
            <a:ext cx="3960440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1520" y="260648"/>
            <a:ext cx="72008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15616" y="476672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15616" y="2348880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07704" y="2348880"/>
            <a:ext cx="6984776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четвёртый член бесконечной геометрической прогрессии, если: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Группа 35"/>
          <p:cNvGrpSpPr/>
          <p:nvPr/>
        </p:nvGrpSpPr>
        <p:grpSpPr>
          <a:xfrm>
            <a:off x="6732240" y="3212976"/>
            <a:ext cx="2160240" cy="792088"/>
            <a:chOff x="2429762" y="1844824"/>
            <a:chExt cx="1710190" cy="792088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2429762" y="1844824"/>
              <a:ext cx="171019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1" name="Object 3"/>
            <p:cNvGraphicFramePr>
              <a:graphicFrameLocks noChangeAspect="1"/>
            </p:cNvGraphicFramePr>
            <p:nvPr/>
          </p:nvGraphicFramePr>
          <p:xfrm>
            <a:off x="2770622" y="1987823"/>
            <a:ext cx="985308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1" name="Формула" r:id="rId5" imgW="11582400" imgH="5181600" progId="Equation.3">
                    <p:embed/>
                  </p:oleObj>
                </mc:Choice>
                <mc:Fallback>
                  <p:oleObj name="Формула" r:id="rId5" imgW="11582400" imgH="5181600" progId="Equation.3">
                    <p:embed/>
                    <p:pic>
                      <p:nvPicPr>
                        <p:cNvPr id="0" name="Изображение 174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770622" y="1987823"/>
                          <a:ext cx="985308" cy="5556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Прямоугольник 41"/>
          <p:cNvSpPr/>
          <p:nvPr/>
        </p:nvSpPr>
        <p:spPr>
          <a:xfrm>
            <a:off x="2699792" y="3212976"/>
            <a:ext cx="39604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" name="Object 3"/>
          <p:cNvGraphicFramePr>
            <a:graphicFrameLocks noChangeAspect="1"/>
          </p:cNvGraphicFramePr>
          <p:nvPr/>
        </p:nvGraphicFramePr>
        <p:xfrm>
          <a:off x="3201988" y="3355975"/>
          <a:ext cx="2979737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Формула" r:id="rId7" imgW="27736800" imgH="5181600" progId="Equation.3">
                  <p:embed/>
                </p:oleObj>
              </mc:Choice>
              <mc:Fallback>
                <p:oleObj name="Формула" r:id="rId7" imgW="27736800" imgH="5181600" progId="Equation.3">
                  <p:embed/>
                  <p:pic>
                    <p:nvPicPr>
                      <p:cNvPr id="0" name="Изображение 1741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01988" y="3355975"/>
                        <a:ext cx="2979737" cy="5540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2699792" y="3212976"/>
            <a:ext cx="3960440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15616" y="4149080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907704" y="4149080"/>
            <a:ext cx="6984776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третий член бесконечной геометрической прогрессии, если: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Группа 35"/>
          <p:cNvGrpSpPr/>
          <p:nvPr/>
        </p:nvGrpSpPr>
        <p:grpSpPr>
          <a:xfrm>
            <a:off x="6732240" y="5013176"/>
            <a:ext cx="2160240" cy="792088"/>
            <a:chOff x="2429762" y="1844824"/>
            <a:chExt cx="1710190" cy="792088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2429762" y="1844824"/>
              <a:ext cx="171019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3"/>
            <p:cNvGraphicFramePr>
              <a:graphicFrameLocks noChangeAspect="1"/>
            </p:cNvGraphicFramePr>
            <p:nvPr/>
          </p:nvGraphicFramePr>
          <p:xfrm>
            <a:off x="2575823" y="1971973"/>
            <a:ext cx="1374907" cy="588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3" name="Формула" r:id="rId9" imgW="16154400" imgH="5486400" progId="Equation.3">
                    <p:embed/>
                  </p:oleObj>
                </mc:Choice>
                <mc:Fallback>
                  <p:oleObj name="Формула" r:id="rId9" imgW="16154400" imgH="5486400" progId="Equation.3">
                    <p:embed/>
                    <p:pic>
                      <p:nvPicPr>
                        <p:cNvPr id="0" name="Изображение 174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575823" y="1971973"/>
                          <a:ext cx="1374907" cy="58896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Прямоугольник 49"/>
          <p:cNvSpPr/>
          <p:nvPr/>
        </p:nvSpPr>
        <p:spPr>
          <a:xfrm>
            <a:off x="2699792" y="5013176"/>
            <a:ext cx="39604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Object 3"/>
          <p:cNvGraphicFramePr>
            <a:graphicFrameLocks noChangeAspect="1"/>
          </p:cNvGraphicFramePr>
          <p:nvPr/>
        </p:nvGraphicFramePr>
        <p:xfrm>
          <a:off x="3201988" y="5156175"/>
          <a:ext cx="2979737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Формула" r:id="rId11" imgW="27736800" imgH="5181600" progId="Equation.3">
                  <p:embed/>
                </p:oleObj>
              </mc:Choice>
              <mc:Fallback>
                <p:oleObj name="Формула" r:id="rId11" imgW="27736800" imgH="5181600" progId="Equation.3">
                  <p:embed/>
                  <p:pic>
                    <p:nvPicPr>
                      <p:cNvPr id="0" name="Изображение 17413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01988" y="5156175"/>
                        <a:ext cx="2979737" cy="5540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2699792" y="5013176"/>
            <a:ext cx="3960440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далее 52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Управляющая кнопка: домой 53">
            <a:hlinkClick r:id="rId13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Управляющая кнопка: справка 59">
            <a:hlinkClick r:id="" action="ppaction://noaction" highlightClick="1"/>
          </p:cNvPr>
          <p:cNvSpPr/>
          <p:nvPr/>
        </p:nvSpPr>
        <p:spPr>
          <a:xfrm>
            <a:off x="323528" y="6165304"/>
            <a:ext cx="720080" cy="432048"/>
          </a:xfrm>
          <a:prstGeom prst="actionButtonHelp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1" name="Группа 110"/>
          <p:cNvGrpSpPr/>
          <p:nvPr/>
        </p:nvGrpSpPr>
        <p:grpSpPr>
          <a:xfrm>
            <a:off x="323528" y="4293096"/>
            <a:ext cx="2376264" cy="1512168"/>
            <a:chOff x="5580112" y="2564904"/>
            <a:chExt cx="2376264" cy="1512168"/>
          </a:xfrm>
        </p:grpSpPr>
        <p:sp>
          <p:nvSpPr>
            <p:cNvPr id="62" name="Прямоугольная выноска 61"/>
            <p:cNvSpPr/>
            <p:nvPr/>
          </p:nvSpPr>
          <p:spPr>
            <a:xfrm>
              <a:off x="5580112" y="2564904"/>
              <a:ext cx="2376264" cy="1512168"/>
            </a:xfrm>
            <a:prstGeom prst="wedgeRectCallout">
              <a:avLst>
                <a:gd name="adj1" fmla="val -28899"/>
                <a:gd name="adj2" fmla="val 7890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63" name="Object 2"/>
            <p:cNvGraphicFramePr>
              <a:graphicFrameLocks noChangeAspect="1"/>
            </p:cNvGraphicFramePr>
            <p:nvPr/>
          </p:nvGraphicFramePr>
          <p:xfrm>
            <a:off x="6084168" y="2564904"/>
            <a:ext cx="1270001" cy="919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5" name="Формула" r:id="rId14" imgW="14020800" imgH="10058400" progId="Equation.3">
                    <p:embed/>
                  </p:oleObj>
                </mc:Choice>
                <mc:Fallback>
                  <p:oleObj name="Формула" r:id="rId14" imgW="14020800" imgH="10058400" progId="Equation.3">
                    <p:embed/>
                    <p:pic>
                      <p:nvPicPr>
                        <p:cNvPr id="0" name="Изображение 174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084168" y="2564904"/>
                          <a:ext cx="1270001" cy="9191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3"/>
            <p:cNvGraphicFramePr>
              <a:graphicFrameLocks noChangeAspect="1"/>
            </p:cNvGraphicFramePr>
            <p:nvPr/>
          </p:nvGraphicFramePr>
          <p:xfrm>
            <a:off x="6012160" y="3501008"/>
            <a:ext cx="1574800" cy="528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6" name="Формула" r:id="rId16" imgW="17373600" imgH="5791200" progId="Equation.3">
                    <p:embed/>
                  </p:oleObj>
                </mc:Choice>
                <mc:Fallback>
                  <p:oleObj name="Формула" r:id="rId16" imgW="17373600" imgH="5791200" progId="Equation.3">
                    <p:embed/>
                    <p:pic>
                      <p:nvPicPr>
                        <p:cNvPr id="0" name="Изображение 1741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012160" y="3501008"/>
                          <a:ext cx="1574800" cy="5286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1052736"/>
            <a:ext cx="5256584" cy="1008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Геометрическая прогрессия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2852936"/>
            <a:ext cx="5328592" cy="100811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первых членов геометрической прогрессии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4653136"/>
            <a:ext cx="5400600" cy="10081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бесконечной геометрической прогрессии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сведения 19">
            <a:hlinkClick r:id="" action="ppaction://hlinkshowjump?jump=lastslide" highlightClick="1"/>
          </p:cNvPr>
          <p:cNvSpPr/>
          <p:nvPr/>
        </p:nvSpPr>
        <p:spPr>
          <a:xfrm>
            <a:off x="8460432" y="188640"/>
            <a:ext cx="432048" cy="36004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hlinkshowjump?jump=endshow" highlightClick="1"/>
          </p:cNvPr>
          <p:cNvSpPr/>
          <p:nvPr/>
        </p:nvSpPr>
        <p:spPr>
          <a:xfrm>
            <a:off x="7956376" y="188640"/>
            <a:ext cx="43204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accent1">
                    <a:lumMod val="50000"/>
                  </a:schemeClr>
                </a:solidFill>
              </a:rPr>
              <a:t>Ο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Управляющая кнопка: настраиваемая 25">
            <a:hlinkClick r:id="rId1" action="ppaction://hlinksldjump" highlightClick="1"/>
          </p:cNvPr>
          <p:cNvSpPr/>
          <p:nvPr/>
        </p:nvSpPr>
        <p:spPr>
          <a:xfrm>
            <a:off x="6372200" y="2204864"/>
            <a:ext cx="792088" cy="576064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настраиваемая 26">
            <a:hlinkClick r:id="rId2" action="ppaction://hlinksldjump" highlightClick="1"/>
          </p:cNvPr>
          <p:cNvSpPr/>
          <p:nvPr/>
        </p:nvSpPr>
        <p:spPr>
          <a:xfrm>
            <a:off x="7236296" y="2204864"/>
            <a:ext cx="792088" cy="576064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3" action="ppaction://hlinksldjump" highlightClick="1"/>
          </p:cNvPr>
          <p:cNvSpPr/>
          <p:nvPr/>
        </p:nvSpPr>
        <p:spPr>
          <a:xfrm>
            <a:off x="8100392" y="2204864"/>
            <a:ext cx="792088" cy="576064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rId4" action="ppaction://hlinksldjump" highlightClick="1"/>
          </p:cNvPr>
          <p:cNvSpPr/>
          <p:nvPr/>
        </p:nvSpPr>
        <p:spPr>
          <a:xfrm>
            <a:off x="3779912" y="2204864"/>
            <a:ext cx="792088" cy="576064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rId5" action="ppaction://hlinksldjump" highlightClick="1"/>
          </p:cNvPr>
          <p:cNvSpPr/>
          <p:nvPr/>
        </p:nvSpPr>
        <p:spPr>
          <a:xfrm>
            <a:off x="4644008" y="2204864"/>
            <a:ext cx="792088" cy="576064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настраиваемая 30">
            <a:hlinkClick r:id="rId6" action="ppaction://hlinksldjump" highlightClick="1"/>
          </p:cNvPr>
          <p:cNvSpPr/>
          <p:nvPr/>
        </p:nvSpPr>
        <p:spPr>
          <a:xfrm>
            <a:off x="5508104" y="2204864"/>
            <a:ext cx="792088" cy="576064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настраиваемая 31">
            <a:hlinkClick r:id="rId7" action="ppaction://hlinksldjump" highlightClick="1"/>
          </p:cNvPr>
          <p:cNvSpPr/>
          <p:nvPr/>
        </p:nvSpPr>
        <p:spPr>
          <a:xfrm>
            <a:off x="6372200" y="4005064"/>
            <a:ext cx="792088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настраиваемая 32">
            <a:hlinkClick r:id="rId8" action="ppaction://hlinksldjump" highlightClick="1"/>
          </p:cNvPr>
          <p:cNvSpPr/>
          <p:nvPr/>
        </p:nvSpPr>
        <p:spPr>
          <a:xfrm>
            <a:off x="7236296" y="4005064"/>
            <a:ext cx="792088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rId9" action="ppaction://hlinksldjump" highlightClick="1"/>
          </p:cNvPr>
          <p:cNvSpPr/>
          <p:nvPr/>
        </p:nvSpPr>
        <p:spPr>
          <a:xfrm>
            <a:off x="8100392" y="4005064"/>
            <a:ext cx="792088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настраиваемая 34">
            <a:hlinkClick r:id="rId10" action="ppaction://hlinksldjump" highlightClick="1"/>
          </p:cNvPr>
          <p:cNvSpPr/>
          <p:nvPr/>
        </p:nvSpPr>
        <p:spPr>
          <a:xfrm>
            <a:off x="3779912" y="4005064"/>
            <a:ext cx="792088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страиваемая 35">
            <a:hlinkClick r:id="rId11" action="ppaction://hlinksldjump" highlightClick="1"/>
          </p:cNvPr>
          <p:cNvSpPr/>
          <p:nvPr/>
        </p:nvSpPr>
        <p:spPr>
          <a:xfrm>
            <a:off x="4644008" y="4005064"/>
            <a:ext cx="792088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Управляющая кнопка: настраиваемая 36">
            <a:hlinkClick r:id="rId12" action="ppaction://hlinksldjump" highlightClick="1"/>
          </p:cNvPr>
          <p:cNvSpPr/>
          <p:nvPr/>
        </p:nvSpPr>
        <p:spPr>
          <a:xfrm>
            <a:off x="5508104" y="4005064"/>
            <a:ext cx="792088" cy="57606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Управляющая кнопка: настраиваемая 38">
            <a:hlinkClick r:id="rId13" action="ppaction://hlinksldjump" highlightClick="1"/>
          </p:cNvPr>
          <p:cNvSpPr/>
          <p:nvPr/>
        </p:nvSpPr>
        <p:spPr>
          <a:xfrm>
            <a:off x="6372200" y="5805264"/>
            <a:ext cx="792088" cy="576064"/>
          </a:xfrm>
          <a:prstGeom prst="actionButtonBlank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Управляющая кнопка: настраиваемая 39">
            <a:hlinkClick r:id="rId14" action="ppaction://hlinksldjump" highlightClick="1"/>
          </p:cNvPr>
          <p:cNvSpPr/>
          <p:nvPr/>
        </p:nvSpPr>
        <p:spPr>
          <a:xfrm>
            <a:off x="7236296" y="5805264"/>
            <a:ext cx="792088" cy="576064"/>
          </a:xfrm>
          <a:prstGeom prst="actionButtonBlank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настраиваемая 40">
            <a:hlinkClick r:id="rId15" action="ppaction://hlinksldjump" highlightClick="1"/>
          </p:cNvPr>
          <p:cNvSpPr/>
          <p:nvPr/>
        </p:nvSpPr>
        <p:spPr>
          <a:xfrm>
            <a:off x="8100392" y="5805264"/>
            <a:ext cx="792088" cy="576064"/>
          </a:xfrm>
          <a:prstGeom prst="actionButtonBlank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Управляющая кнопка: настраиваемая 41">
            <a:hlinkClick r:id="rId16" action="ppaction://hlinksldjump" highlightClick="1"/>
          </p:cNvPr>
          <p:cNvSpPr/>
          <p:nvPr/>
        </p:nvSpPr>
        <p:spPr>
          <a:xfrm>
            <a:off x="3779912" y="5805264"/>
            <a:ext cx="792088" cy="576064"/>
          </a:xfrm>
          <a:prstGeom prst="actionButtonBlank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Управляющая кнопка: настраиваемая 42">
            <a:hlinkClick r:id="rId17" action="ppaction://hlinksldjump" highlightClick="1"/>
          </p:cNvPr>
          <p:cNvSpPr/>
          <p:nvPr/>
        </p:nvSpPr>
        <p:spPr>
          <a:xfrm>
            <a:off x="4644008" y="5805264"/>
            <a:ext cx="792088" cy="576064"/>
          </a:xfrm>
          <a:prstGeom prst="actionButtonBlank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Управляющая кнопка: настраиваемая 43">
            <a:hlinkClick r:id="rId18" action="ppaction://hlinksldjump" highlightClick="1"/>
          </p:cNvPr>
          <p:cNvSpPr/>
          <p:nvPr/>
        </p:nvSpPr>
        <p:spPr>
          <a:xfrm>
            <a:off x="5508104" y="5805264"/>
            <a:ext cx="792088" cy="576064"/>
          </a:xfrm>
          <a:prstGeom prst="actionButtonBlank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1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1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720080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44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 сумму бесконечной геометрической прогрессии, если: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72008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4"/>
          <p:cNvGrpSpPr/>
          <p:nvPr/>
        </p:nvGrpSpPr>
        <p:grpSpPr>
          <a:xfrm>
            <a:off x="3563888" y="3284984"/>
            <a:ext cx="1656184" cy="648072"/>
            <a:chOff x="6516216" y="2852936"/>
            <a:chExt cx="1656184" cy="648072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6516216" y="2852936"/>
              <a:ext cx="1656184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5"/>
            <p:cNvGraphicFramePr>
              <a:graphicFrameLocks noChangeAspect="1"/>
            </p:cNvGraphicFramePr>
            <p:nvPr/>
          </p:nvGraphicFramePr>
          <p:xfrm>
            <a:off x="6732240" y="2996952"/>
            <a:ext cx="121285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3" name="Формула" r:id="rId2" imgW="12192000" imgH="4267200" progId="Equation.3">
                    <p:embed/>
                  </p:oleObj>
                </mc:Choice>
                <mc:Fallback>
                  <p:oleObj name="Формула" r:id="rId2" imgW="12192000" imgH="4267200" progId="Equation.3">
                    <p:embed/>
                    <p:pic>
                      <p:nvPicPr>
                        <p:cNvPr id="0" name="Изображение 184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732240" y="2996952"/>
                          <a:ext cx="1212850" cy="4572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Группа 37"/>
          <p:cNvGrpSpPr/>
          <p:nvPr/>
        </p:nvGrpSpPr>
        <p:grpSpPr>
          <a:xfrm>
            <a:off x="6156176" y="3284984"/>
            <a:ext cx="1656184" cy="668139"/>
            <a:chOff x="6516216" y="2852936"/>
            <a:chExt cx="1656184" cy="668139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6516216" y="2852936"/>
              <a:ext cx="1656184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1" name="Object 5"/>
            <p:cNvGraphicFramePr>
              <a:graphicFrameLocks noChangeAspect="1"/>
            </p:cNvGraphicFramePr>
            <p:nvPr/>
          </p:nvGraphicFramePr>
          <p:xfrm>
            <a:off x="6521624" y="2997200"/>
            <a:ext cx="1543050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4" name="Формула" r:id="rId4" imgW="15544800" imgH="4876800" progId="Equation.3">
                    <p:embed/>
                  </p:oleObj>
                </mc:Choice>
                <mc:Fallback>
                  <p:oleObj name="Формула" r:id="rId4" imgW="15544800" imgH="4876800" progId="Equation.3">
                    <p:embed/>
                    <p:pic>
                      <p:nvPicPr>
                        <p:cNvPr id="0" name="Изображение 184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521624" y="2997200"/>
                          <a:ext cx="1543050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" name="Прямоугольник 64"/>
          <p:cNvSpPr/>
          <p:nvPr/>
        </p:nvSpPr>
        <p:spPr>
          <a:xfrm>
            <a:off x="1691680" y="2564904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65"/>
          <p:cNvGrpSpPr/>
          <p:nvPr/>
        </p:nvGrpSpPr>
        <p:grpSpPr>
          <a:xfrm>
            <a:off x="2555776" y="2564904"/>
            <a:ext cx="5256584" cy="648072"/>
            <a:chOff x="1979712" y="1700808"/>
            <a:chExt cx="5256584" cy="648072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1979712" y="1700808"/>
              <a:ext cx="5256584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8" name="Object 2"/>
            <p:cNvGraphicFramePr>
              <a:graphicFrameLocks noChangeAspect="1"/>
            </p:cNvGraphicFramePr>
            <p:nvPr/>
          </p:nvGraphicFramePr>
          <p:xfrm>
            <a:off x="3184724" y="1788865"/>
            <a:ext cx="2792412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5" name="Формула" r:id="rId6" imgW="28041600" imgH="5181600" progId="Equation.3">
                    <p:embed/>
                  </p:oleObj>
                </mc:Choice>
                <mc:Fallback>
                  <p:oleObj name="Формула" r:id="rId6" imgW="28041600" imgH="5181600" progId="Equation.3">
                    <p:embed/>
                    <p:pic>
                      <p:nvPicPr>
                        <p:cNvPr id="0" name="Изображение 1843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184724" y="1788865"/>
                          <a:ext cx="2792412" cy="5540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" name="Прямоугольник 68"/>
          <p:cNvSpPr/>
          <p:nvPr/>
        </p:nvSpPr>
        <p:spPr>
          <a:xfrm>
            <a:off x="2555776" y="2564904"/>
            <a:ext cx="5256584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1691680" y="3284984"/>
            <a:ext cx="1656184" cy="50405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39"/>
          <p:cNvGrpSpPr/>
          <p:nvPr/>
        </p:nvGrpSpPr>
        <p:grpSpPr>
          <a:xfrm>
            <a:off x="611560" y="548680"/>
            <a:ext cx="6048164" cy="2160240"/>
            <a:chOff x="395536" y="3717032"/>
            <a:chExt cx="6048164" cy="2160240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1691680" y="4365104"/>
              <a:ext cx="720080" cy="6480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Прямоугольная выноска 34"/>
            <p:cNvSpPr/>
            <p:nvPr/>
          </p:nvSpPr>
          <p:spPr>
            <a:xfrm>
              <a:off x="395536" y="3717032"/>
              <a:ext cx="6048164" cy="2160240"/>
            </a:xfrm>
            <a:prstGeom prst="wedgeRectCallout">
              <a:avLst>
                <a:gd name="adj1" fmla="val -21420"/>
                <a:gd name="adj2" fmla="val 8025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Составить и решить систему уравнений:</a:t>
              </a:r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5"/>
            <p:cNvGraphicFramePr>
              <a:graphicFrameLocks noChangeAspect="1"/>
            </p:cNvGraphicFramePr>
            <p:nvPr/>
          </p:nvGraphicFramePr>
          <p:xfrm>
            <a:off x="539552" y="4149080"/>
            <a:ext cx="5527675" cy="1703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6" name="Формула" r:id="rId8" imgW="55778400" imgH="15849600" progId="Equation.3">
                    <p:embed/>
                  </p:oleObj>
                </mc:Choice>
                <mc:Fallback>
                  <p:oleObj name="Формула" r:id="rId8" imgW="55778400" imgH="15849600" progId="Equation.3">
                    <p:embed/>
                    <p:pic>
                      <p:nvPicPr>
                        <p:cNvPr id="0" name="Изображение 1843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39552" y="4149080"/>
                          <a:ext cx="5527675" cy="17033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TextBox 43"/>
          <p:cNvSpPr txBox="1"/>
          <p:nvPr/>
        </p:nvSpPr>
        <p:spPr>
          <a:xfrm>
            <a:off x="5292080" y="3356992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Группа 34"/>
          <p:cNvGrpSpPr/>
          <p:nvPr/>
        </p:nvGrpSpPr>
        <p:grpSpPr>
          <a:xfrm>
            <a:off x="3563888" y="5085184"/>
            <a:ext cx="1656184" cy="648072"/>
            <a:chOff x="6516216" y="2852936"/>
            <a:chExt cx="1656184" cy="648072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6516216" y="2852936"/>
              <a:ext cx="1656184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5"/>
            <p:cNvGraphicFramePr>
              <a:graphicFrameLocks noChangeAspect="1"/>
            </p:cNvGraphicFramePr>
            <p:nvPr/>
          </p:nvGraphicFramePr>
          <p:xfrm>
            <a:off x="6627391" y="2996977"/>
            <a:ext cx="1423987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7" name="Формула" r:id="rId10" imgW="14325600" imgH="4267200" progId="Equation.3">
                    <p:embed/>
                  </p:oleObj>
                </mc:Choice>
                <mc:Fallback>
                  <p:oleObj name="Формула" r:id="rId10" imgW="14325600" imgH="4267200" progId="Equation.3">
                    <p:embed/>
                    <p:pic>
                      <p:nvPicPr>
                        <p:cNvPr id="0" name="Изображение 184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627391" y="2996977"/>
                          <a:ext cx="1423987" cy="4572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2" name="Группа 37"/>
          <p:cNvGrpSpPr/>
          <p:nvPr/>
        </p:nvGrpSpPr>
        <p:grpSpPr>
          <a:xfrm>
            <a:off x="6156176" y="5085184"/>
            <a:ext cx="1656184" cy="648072"/>
            <a:chOff x="6516216" y="2852936"/>
            <a:chExt cx="1656184" cy="648072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6516216" y="2852936"/>
              <a:ext cx="1656184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4" name="Object 5"/>
            <p:cNvGraphicFramePr>
              <a:graphicFrameLocks noChangeAspect="1"/>
            </p:cNvGraphicFramePr>
            <p:nvPr/>
          </p:nvGraphicFramePr>
          <p:xfrm>
            <a:off x="6671940" y="3028727"/>
            <a:ext cx="1239838" cy="458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8" name="Формула" r:id="rId12" imgW="12496800" imgH="4267200" progId="Equation.3">
                    <p:embed/>
                  </p:oleObj>
                </mc:Choice>
                <mc:Fallback>
                  <p:oleObj name="Формула" r:id="rId12" imgW="12496800" imgH="4267200" progId="Equation.3">
                    <p:embed/>
                    <p:pic>
                      <p:nvPicPr>
                        <p:cNvPr id="0" name="Изображение 184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671940" y="3028727"/>
                          <a:ext cx="1239838" cy="4587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6" name="Прямоугольник 65"/>
          <p:cNvSpPr/>
          <p:nvPr/>
        </p:nvSpPr>
        <p:spPr>
          <a:xfrm>
            <a:off x="1691680" y="4365104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0" name="Группа 65"/>
          <p:cNvGrpSpPr/>
          <p:nvPr/>
        </p:nvGrpSpPr>
        <p:grpSpPr>
          <a:xfrm>
            <a:off x="2555776" y="4365104"/>
            <a:ext cx="5256584" cy="659334"/>
            <a:chOff x="1979712" y="1700808"/>
            <a:chExt cx="5256584" cy="659334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1979712" y="1700808"/>
              <a:ext cx="5256584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2" name="Object 2"/>
            <p:cNvGraphicFramePr>
              <a:graphicFrameLocks noChangeAspect="1"/>
            </p:cNvGraphicFramePr>
            <p:nvPr/>
          </p:nvGraphicFramePr>
          <p:xfrm>
            <a:off x="3184724" y="1772767"/>
            <a:ext cx="2792412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9" name="Формула" r:id="rId14" imgW="28041600" imgH="5486400" progId="Equation.3">
                    <p:embed/>
                  </p:oleObj>
                </mc:Choice>
                <mc:Fallback>
                  <p:oleObj name="Формула" r:id="rId14" imgW="28041600" imgH="5486400" progId="Equation.3">
                    <p:embed/>
                    <p:pic>
                      <p:nvPicPr>
                        <p:cNvPr id="0" name="Изображение 1843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184724" y="1772767"/>
                          <a:ext cx="2792412" cy="587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" name="Прямоугольник 72"/>
          <p:cNvSpPr/>
          <p:nvPr/>
        </p:nvSpPr>
        <p:spPr>
          <a:xfrm>
            <a:off x="2555776" y="4365104"/>
            <a:ext cx="5256584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292080" y="5157192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Управляющая кнопка: настраиваемая 75">
            <a:hlinkClick r:id="" action="ppaction://noaction" highlightClick="1"/>
          </p:cNvPr>
          <p:cNvSpPr/>
          <p:nvPr/>
        </p:nvSpPr>
        <p:spPr>
          <a:xfrm>
            <a:off x="1691680" y="5085184"/>
            <a:ext cx="1656184" cy="50405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7" name="Группа 39"/>
          <p:cNvGrpSpPr/>
          <p:nvPr/>
        </p:nvGrpSpPr>
        <p:grpSpPr>
          <a:xfrm>
            <a:off x="560388" y="2348880"/>
            <a:ext cx="6099336" cy="2160240"/>
            <a:chOff x="344364" y="3717032"/>
            <a:chExt cx="6099336" cy="2160240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1691680" y="4365104"/>
              <a:ext cx="720080" cy="6480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Прямоугольная выноска 79"/>
            <p:cNvSpPr/>
            <p:nvPr/>
          </p:nvSpPr>
          <p:spPr>
            <a:xfrm>
              <a:off x="395536" y="3717032"/>
              <a:ext cx="6048164" cy="2160240"/>
            </a:xfrm>
            <a:prstGeom prst="wedgeRectCallout">
              <a:avLst>
                <a:gd name="adj1" fmla="val -21420"/>
                <a:gd name="adj2" fmla="val 8025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Составить и решить систему уравнений:</a:t>
              </a:r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1" name="Object 5"/>
            <p:cNvGraphicFramePr>
              <a:graphicFrameLocks noChangeAspect="1"/>
            </p:cNvGraphicFramePr>
            <p:nvPr/>
          </p:nvGraphicFramePr>
          <p:xfrm>
            <a:off x="344364" y="4149452"/>
            <a:ext cx="5919787" cy="1703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0" name="Формула" r:id="rId16" imgW="59740800" imgH="15849600" progId="Equation.3">
                    <p:embed/>
                  </p:oleObj>
                </mc:Choice>
                <mc:Fallback>
                  <p:oleObj name="Формула" r:id="rId16" imgW="59740800" imgH="15849600" progId="Equation.3">
                    <p:embed/>
                    <p:pic>
                      <p:nvPicPr>
                        <p:cNvPr id="0" name="Изображение 1843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344364" y="4149452"/>
                          <a:ext cx="5919787" cy="17033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" name="Управляющая кнопка: справка 82">
            <a:hlinkClick r:id="" action="ppaction://noaction" highlightClick="1"/>
          </p:cNvPr>
          <p:cNvSpPr/>
          <p:nvPr/>
        </p:nvSpPr>
        <p:spPr>
          <a:xfrm>
            <a:off x="323528" y="6165304"/>
            <a:ext cx="720080" cy="432048"/>
          </a:xfrm>
          <a:prstGeom prst="actionButtonHelp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4" name="Группа 110"/>
          <p:cNvGrpSpPr/>
          <p:nvPr/>
        </p:nvGrpSpPr>
        <p:grpSpPr>
          <a:xfrm>
            <a:off x="395536" y="4797152"/>
            <a:ext cx="1800200" cy="1152128"/>
            <a:chOff x="5796136" y="3356992"/>
            <a:chExt cx="1800200" cy="1152128"/>
          </a:xfrm>
        </p:grpSpPr>
        <p:sp>
          <p:nvSpPr>
            <p:cNvPr id="85" name="Прямоугольная выноска 84"/>
            <p:cNvSpPr/>
            <p:nvPr/>
          </p:nvSpPr>
          <p:spPr>
            <a:xfrm>
              <a:off x="5796136" y="3356992"/>
              <a:ext cx="1800200" cy="1152128"/>
            </a:xfrm>
            <a:prstGeom prst="wedgeRectCallout">
              <a:avLst>
                <a:gd name="adj1" fmla="val -24400"/>
                <a:gd name="adj2" fmla="val 7454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6" name="Object 2"/>
            <p:cNvGraphicFramePr>
              <a:graphicFrameLocks noChangeAspect="1"/>
            </p:cNvGraphicFramePr>
            <p:nvPr/>
          </p:nvGraphicFramePr>
          <p:xfrm>
            <a:off x="6041826" y="3429000"/>
            <a:ext cx="1407538" cy="10204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1" name="Формула" r:id="rId18" imgW="14020800" imgH="10058400" progId="Equation.3">
                    <p:embed/>
                  </p:oleObj>
                </mc:Choice>
                <mc:Fallback>
                  <p:oleObj name="Формула" r:id="rId18" imgW="14020800" imgH="10058400" progId="Equation.3">
                    <p:embed/>
                    <p:pic>
                      <p:nvPicPr>
                        <p:cNvPr id="0" name="Изображение 184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6041826" y="3429000"/>
                          <a:ext cx="1407538" cy="102046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44" grpId="0"/>
      <p:bldP spid="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828092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44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член и знаменатель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бесконечной геометрической прогрессии, если: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72008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домой 27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4"/>
          <p:cNvGrpSpPr/>
          <p:nvPr/>
        </p:nvGrpSpPr>
        <p:grpSpPr>
          <a:xfrm>
            <a:off x="4427984" y="3284984"/>
            <a:ext cx="1656184" cy="650429"/>
            <a:chOff x="6516216" y="2852936"/>
            <a:chExt cx="1656184" cy="650429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6516216" y="2852936"/>
              <a:ext cx="1656184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5"/>
            <p:cNvGraphicFramePr>
              <a:graphicFrameLocks noChangeAspect="1"/>
            </p:cNvGraphicFramePr>
            <p:nvPr/>
          </p:nvGraphicFramePr>
          <p:xfrm>
            <a:off x="6791995" y="2947740"/>
            <a:ext cx="1092200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7" name="Формула" r:id="rId2" imgW="10972800" imgH="5181600" progId="Equation.3">
                    <p:embed/>
                  </p:oleObj>
                </mc:Choice>
                <mc:Fallback>
                  <p:oleObj name="Формула" r:id="rId2" imgW="10972800" imgH="5181600" progId="Equation.3">
                    <p:embed/>
                    <p:pic>
                      <p:nvPicPr>
                        <p:cNvPr id="0" name="Изображение 194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791995" y="2947740"/>
                          <a:ext cx="1092200" cy="5556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Группа 37"/>
          <p:cNvGrpSpPr/>
          <p:nvPr/>
        </p:nvGrpSpPr>
        <p:grpSpPr>
          <a:xfrm>
            <a:off x="6156176" y="3284984"/>
            <a:ext cx="1656184" cy="1014413"/>
            <a:chOff x="6516216" y="2852936"/>
            <a:chExt cx="1656184" cy="1014413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6516216" y="2852936"/>
              <a:ext cx="1656184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1" name="Object 5"/>
            <p:cNvGraphicFramePr>
              <a:graphicFrameLocks noChangeAspect="1"/>
            </p:cNvGraphicFramePr>
            <p:nvPr/>
          </p:nvGraphicFramePr>
          <p:xfrm>
            <a:off x="6732240" y="2852936"/>
            <a:ext cx="1149350" cy="1014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8" name="Формула" r:id="rId4" imgW="11582400" imgH="9448800" progId="Equation.3">
                    <p:embed/>
                  </p:oleObj>
                </mc:Choice>
                <mc:Fallback>
                  <p:oleObj name="Формула" r:id="rId4" imgW="11582400" imgH="9448800" progId="Equation.3">
                    <p:embed/>
                    <p:pic>
                      <p:nvPicPr>
                        <p:cNvPr id="0" name="Изображение 1945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732240" y="2852936"/>
                          <a:ext cx="1149350" cy="10144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" name="Прямоугольник 64"/>
          <p:cNvSpPr/>
          <p:nvPr/>
        </p:nvSpPr>
        <p:spPr>
          <a:xfrm>
            <a:off x="1691680" y="2564904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65"/>
          <p:cNvGrpSpPr/>
          <p:nvPr/>
        </p:nvGrpSpPr>
        <p:grpSpPr>
          <a:xfrm>
            <a:off x="2555776" y="2564904"/>
            <a:ext cx="5256584" cy="659309"/>
            <a:chOff x="1979712" y="1700808"/>
            <a:chExt cx="5256584" cy="659309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1979712" y="1700808"/>
              <a:ext cx="5256584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8" name="Object 2"/>
            <p:cNvGraphicFramePr>
              <a:graphicFrameLocks noChangeAspect="1"/>
            </p:cNvGraphicFramePr>
            <p:nvPr/>
          </p:nvGraphicFramePr>
          <p:xfrm>
            <a:off x="2608461" y="1772742"/>
            <a:ext cx="3944938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9" name="Формула" r:id="rId6" imgW="39624000" imgH="5486400" progId="Equation.3">
                    <p:embed/>
                  </p:oleObj>
                </mc:Choice>
                <mc:Fallback>
                  <p:oleObj name="Формула" r:id="rId6" imgW="39624000" imgH="5486400" progId="Equation.3">
                    <p:embed/>
                    <p:pic>
                      <p:nvPicPr>
                        <p:cNvPr id="0" name="Изображение 1945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08461" y="1772742"/>
                          <a:ext cx="3944938" cy="587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" name="Прямоугольник 68"/>
          <p:cNvSpPr/>
          <p:nvPr/>
        </p:nvSpPr>
        <p:spPr>
          <a:xfrm>
            <a:off x="2555776" y="2564904"/>
            <a:ext cx="5256584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1691680" y="3284984"/>
            <a:ext cx="1656184" cy="50405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39"/>
          <p:cNvGrpSpPr/>
          <p:nvPr/>
        </p:nvGrpSpPr>
        <p:grpSpPr>
          <a:xfrm>
            <a:off x="107504" y="116632"/>
            <a:ext cx="6768752" cy="2520280"/>
            <a:chOff x="323528" y="2996952"/>
            <a:chExt cx="6768752" cy="2520280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1691680" y="4365104"/>
              <a:ext cx="720080" cy="6480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Прямоугольная выноска 34"/>
            <p:cNvSpPr/>
            <p:nvPr/>
          </p:nvSpPr>
          <p:spPr>
            <a:xfrm>
              <a:off x="323528" y="2996952"/>
              <a:ext cx="6768752" cy="2520280"/>
            </a:xfrm>
            <a:prstGeom prst="wedgeRectCallout">
              <a:avLst>
                <a:gd name="adj1" fmla="val -21420"/>
                <a:gd name="adj2" fmla="val 8025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Составить </a:t>
              </a:r>
              <a:r>
                <a: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решить систему уравнений:</a:t>
              </a:r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5"/>
            <p:cNvGraphicFramePr>
              <a:graphicFrameLocks noChangeAspect="1"/>
            </p:cNvGraphicFramePr>
            <p:nvPr/>
          </p:nvGraphicFramePr>
          <p:xfrm>
            <a:off x="395536" y="3573016"/>
            <a:ext cx="6619999" cy="1833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0" name="Формула" r:id="rId8" imgW="64617600" imgH="17068800" progId="Equation.3">
                    <p:embed/>
                  </p:oleObj>
                </mc:Choice>
                <mc:Fallback>
                  <p:oleObj name="Формула" r:id="rId8" imgW="64617600" imgH="17068800" progId="Equation.3">
                    <p:embed/>
                    <p:pic>
                      <p:nvPicPr>
                        <p:cNvPr id="0" name="Изображение 1945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95536" y="3573016"/>
                          <a:ext cx="6619999" cy="18335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5" name="Группа 34"/>
          <p:cNvGrpSpPr/>
          <p:nvPr/>
        </p:nvGrpSpPr>
        <p:grpSpPr>
          <a:xfrm>
            <a:off x="4499992" y="5085184"/>
            <a:ext cx="1656184" cy="650454"/>
            <a:chOff x="6516216" y="2852936"/>
            <a:chExt cx="1656184" cy="650454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6516216" y="2852936"/>
              <a:ext cx="1656184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5"/>
            <p:cNvGraphicFramePr>
              <a:graphicFrameLocks noChangeAspect="1"/>
            </p:cNvGraphicFramePr>
            <p:nvPr/>
          </p:nvGraphicFramePr>
          <p:xfrm>
            <a:off x="6716812" y="2947765"/>
            <a:ext cx="1243012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1" name="Формула" r:id="rId10" imgW="12496800" imgH="5181600" progId="Equation.3">
                    <p:embed/>
                  </p:oleObj>
                </mc:Choice>
                <mc:Fallback>
                  <p:oleObj name="Формула" r:id="rId10" imgW="12496800" imgH="5181600" progId="Equation.3">
                    <p:embed/>
                    <p:pic>
                      <p:nvPicPr>
                        <p:cNvPr id="0" name="Изображение 1946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716812" y="2947765"/>
                          <a:ext cx="1243012" cy="5556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" name="Группа 37"/>
          <p:cNvGrpSpPr/>
          <p:nvPr/>
        </p:nvGrpSpPr>
        <p:grpSpPr>
          <a:xfrm>
            <a:off x="6228184" y="5084763"/>
            <a:ext cx="1656184" cy="1014412"/>
            <a:chOff x="6516216" y="2852515"/>
            <a:chExt cx="1656184" cy="1014412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6516216" y="2852936"/>
              <a:ext cx="1656184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5"/>
            <p:cNvGraphicFramePr>
              <a:graphicFrameLocks noChangeAspect="1"/>
            </p:cNvGraphicFramePr>
            <p:nvPr/>
          </p:nvGraphicFramePr>
          <p:xfrm>
            <a:off x="6852345" y="2852515"/>
            <a:ext cx="908050" cy="1014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2" name="Формула" r:id="rId12" imgW="9144000" imgH="9448800" progId="Equation.3">
                    <p:embed/>
                  </p:oleObj>
                </mc:Choice>
                <mc:Fallback>
                  <p:oleObj name="Формула" r:id="rId12" imgW="9144000" imgH="9448800" progId="Equation.3">
                    <p:embed/>
                    <p:pic>
                      <p:nvPicPr>
                        <p:cNvPr id="0" name="Изображение 1946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852345" y="2852515"/>
                          <a:ext cx="908050" cy="10144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Прямоугольник 50"/>
          <p:cNvSpPr/>
          <p:nvPr/>
        </p:nvSpPr>
        <p:spPr>
          <a:xfrm>
            <a:off x="1763688" y="4365104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Группа 65"/>
          <p:cNvGrpSpPr/>
          <p:nvPr/>
        </p:nvGrpSpPr>
        <p:grpSpPr>
          <a:xfrm>
            <a:off x="2627784" y="4365104"/>
            <a:ext cx="5256584" cy="659334"/>
            <a:chOff x="1979712" y="1700808"/>
            <a:chExt cx="5256584" cy="659334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1979712" y="1700808"/>
              <a:ext cx="5256584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5" name="Object 2"/>
            <p:cNvGraphicFramePr>
              <a:graphicFrameLocks noChangeAspect="1"/>
            </p:cNvGraphicFramePr>
            <p:nvPr/>
          </p:nvGraphicFramePr>
          <p:xfrm>
            <a:off x="2457078" y="1772767"/>
            <a:ext cx="4248150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3" name="Формула" r:id="rId14" imgW="42672000" imgH="5486400" progId="Equation.3">
                    <p:embed/>
                  </p:oleObj>
                </mc:Choice>
                <mc:Fallback>
                  <p:oleObj name="Формула" r:id="rId14" imgW="42672000" imgH="5486400" progId="Equation.3">
                    <p:embed/>
                    <p:pic>
                      <p:nvPicPr>
                        <p:cNvPr id="0" name="Изображение 1946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457078" y="1772767"/>
                          <a:ext cx="4248150" cy="587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Прямоугольник 55"/>
          <p:cNvSpPr/>
          <p:nvPr/>
        </p:nvSpPr>
        <p:spPr>
          <a:xfrm>
            <a:off x="2627784" y="4365104"/>
            <a:ext cx="5256584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1763688" y="5085184"/>
            <a:ext cx="1656184" cy="50405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Группа 39"/>
          <p:cNvGrpSpPr/>
          <p:nvPr/>
        </p:nvGrpSpPr>
        <p:grpSpPr>
          <a:xfrm>
            <a:off x="251520" y="1700808"/>
            <a:ext cx="6048164" cy="2808312"/>
            <a:chOff x="395536" y="3068960"/>
            <a:chExt cx="6048164" cy="2808312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1691680" y="4365104"/>
              <a:ext cx="720080" cy="6480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Прямоугольная выноска 73"/>
            <p:cNvSpPr/>
            <p:nvPr/>
          </p:nvSpPr>
          <p:spPr>
            <a:xfrm>
              <a:off x="395536" y="3068960"/>
              <a:ext cx="6048164" cy="2808312"/>
            </a:xfrm>
            <a:prstGeom prst="wedgeRectCallout">
              <a:avLst>
                <a:gd name="adj1" fmla="val -22063"/>
                <a:gd name="adj2" fmla="val 7367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Составить </a:t>
              </a:r>
              <a:r>
                <a: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решить систему уравнений:</a:t>
              </a:r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7" name="Object 5"/>
            <p:cNvGraphicFramePr>
              <a:graphicFrameLocks noChangeAspect="1"/>
            </p:cNvGraphicFramePr>
            <p:nvPr/>
          </p:nvGraphicFramePr>
          <p:xfrm>
            <a:off x="488380" y="3501008"/>
            <a:ext cx="5904656" cy="2359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4" name="Формула" r:id="rId16" imgW="55778400" imgH="21945600" progId="Equation.3">
                    <p:embed/>
                  </p:oleObj>
                </mc:Choice>
                <mc:Fallback>
                  <p:oleObj name="Формула" r:id="rId16" imgW="55778400" imgH="21945600" progId="Equation.3">
                    <p:embed/>
                    <p:pic>
                      <p:nvPicPr>
                        <p:cNvPr id="0" name="Изображение 1946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88380" y="3501008"/>
                          <a:ext cx="5904656" cy="23590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" name="Управляющая кнопка: справка 81">
            <a:hlinkClick r:id="" action="ppaction://noaction" highlightClick="1"/>
          </p:cNvPr>
          <p:cNvSpPr/>
          <p:nvPr/>
        </p:nvSpPr>
        <p:spPr>
          <a:xfrm>
            <a:off x="323528" y="6165304"/>
            <a:ext cx="720080" cy="432048"/>
          </a:xfrm>
          <a:prstGeom prst="actionButtonHelp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4" name="Группа 83"/>
          <p:cNvGrpSpPr/>
          <p:nvPr/>
        </p:nvGrpSpPr>
        <p:grpSpPr>
          <a:xfrm>
            <a:off x="395536" y="3717032"/>
            <a:ext cx="2304256" cy="2232248"/>
            <a:chOff x="4860032" y="2204864"/>
            <a:chExt cx="2304256" cy="2232248"/>
          </a:xfrm>
        </p:grpSpPr>
        <p:grpSp>
          <p:nvGrpSpPr>
            <p:cNvPr id="87" name="Группа 110"/>
            <p:cNvGrpSpPr/>
            <p:nvPr/>
          </p:nvGrpSpPr>
          <p:grpSpPr>
            <a:xfrm>
              <a:off x="4860032" y="2204864"/>
              <a:ext cx="2304256" cy="2232248"/>
              <a:chOff x="5796136" y="2060848"/>
              <a:chExt cx="2304256" cy="2232248"/>
            </a:xfrm>
          </p:grpSpPr>
          <p:sp>
            <p:nvSpPr>
              <p:cNvPr id="89" name="Прямоугольная выноска 88"/>
              <p:cNvSpPr/>
              <p:nvPr/>
            </p:nvSpPr>
            <p:spPr>
              <a:xfrm>
                <a:off x="5796136" y="2060848"/>
                <a:ext cx="2304256" cy="2232248"/>
              </a:xfrm>
              <a:prstGeom prst="wedgeRectCallout">
                <a:avLst>
                  <a:gd name="adj1" fmla="val -24400"/>
                  <a:gd name="adj2" fmla="val 64614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90" name="Object 2"/>
              <p:cNvGraphicFramePr>
                <a:graphicFrameLocks noChangeAspect="1"/>
              </p:cNvGraphicFramePr>
              <p:nvPr/>
            </p:nvGraphicFramePr>
            <p:xfrm>
              <a:off x="6228184" y="3212976"/>
              <a:ext cx="1407538" cy="102046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65" name="Формула" r:id="rId18" imgW="14020800" imgH="10058400" progId="Equation.3">
                      <p:embed/>
                    </p:oleObj>
                  </mc:Choice>
                  <mc:Fallback>
                    <p:oleObj name="Формула" r:id="rId18" imgW="14020800" imgH="10058400" progId="Equation.3">
                      <p:embed/>
                      <p:pic>
                        <p:nvPicPr>
                          <p:cNvPr id="0" name="Изображение 19464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6228184" y="3212976"/>
                            <a:ext cx="1407538" cy="102046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88" name="Object 7"/>
            <p:cNvGraphicFramePr>
              <a:graphicFrameLocks noChangeAspect="1"/>
            </p:cNvGraphicFramePr>
            <p:nvPr/>
          </p:nvGraphicFramePr>
          <p:xfrm>
            <a:off x="4932040" y="2348880"/>
            <a:ext cx="2071688" cy="976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6" name="Формула" r:id="rId20" imgW="22860000" imgH="10668000" progId="Equation.3">
                    <p:embed/>
                  </p:oleObj>
                </mc:Choice>
                <mc:Fallback>
                  <p:oleObj name="Формула" r:id="rId20" imgW="22860000" imgH="10668000" progId="Equation.3">
                    <p:embed/>
                    <p:pic>
                      <p:nvPicPr>
                        <p:cNvPr id="0" name="Изображение 194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4932040" y="2348880"/>
                          <a:ext cx="2071688" cy="9763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4008" y="2492896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2852936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Магистр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3212976"/>
            <a:ext cx="227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Шапочка выпускника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3573016"/>
            <a:ext cx="239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Школьные учебники-1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3933056"/>
            <a:ext cx="239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Школьные учебники-2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44008" y="4293096"/>
            <a:ext cx="250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Школьные учебники - 3</a:t>
            </a:r>
            <a:endParaRPr lang="ru-RU" dirty="0"/>
          </a:p>
        </p:txBody>
      </p:sp>
      <p:pic>
        <p:nvPicPr>
          <p:cNvPr id="5122" name="Picture 2" descr="https://cdn.euroki.org/system/books/covers/000/005/229/mid/cover.jpg?154230635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337371">
            <a:off x="838857" y="1296470"/>
            <a:ext cx="2772655" cy="41752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888662" y="692696"/>
            <a:ext cx="4823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/>
          <p:nvPr/>
        </p:nvGrpSpPr>
        <p:grpSpPr>
          <a:xfrm>
            <a:off x="7308304" y="1700808"/>
            <a:ext cx="1368152" cy="1080120"/>
            <a:chOff x="2771800" y="1556792"/>
            <a:chExt cx="1368152" cy="1080120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5" name="Object 3"/>
            <p:cNvGraphicFramePr>
              <a:graphicFrameLocks noChangeAspect="1"/>
            </p:cNvGraphicFramePr>
            <p:nvPr/>
          </p:nvGraphicFramePr>
          <p:xfrm>
            <a:off x="2882901" y="1844675"/>
            <a:ext cx="1122362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Формула" r:id="rId1" imgW="11277600" imgH="5181600" progId="Equation.3">
                    <p:embed/>
                  </p:oleObj>
                </mc:Choice>
                <mc:Fallback>
                  <p:oleObj name="Формула" r:id="rId1" imgW="11277600" imgH="5181600" progId="Equation.3">
                    <p:embed/>
                    <p:pic>
                      <p:nvPicPr>
                        <p:cNvPr id="0" name="Изображение 10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882901" y="1844675"/>
                          <a:ext cx="1122362" cy="5540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Группа 39"/>
          <p:cNvGrpSpPr/>
          <p:nvPr/>
        </p:nvGrpSpPr>
        <p:grpSpPr>
          <a:xfrm>
            <a:off x="5868144" y="1700808"/>
            <a:ext cx="1368152" cy="1080120"/>
            <a:chOff x="2771800" y="1556792"/>
            <a:chExt cx="1368152" cy="1080120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3"/>
            <p:cNvGraphicFramePr>
              <a:graphicFrameLocks noChangeAspect="1"/>
            </p:cNvGraphicFramePr>
            <p:nvPr/>
          </p:nvGraphicFramePr>
          <p:xfrm>
            <a:off x="2791123" y="1828800"/>
            <a:ext cx="1303338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Формула" r:id="rId3" imgW="13106400" imgH="5486400" progId="Equation.3">
                    <p:embed/>
                  </p:oleObj>
                </mc:Choice>
                <mc:Fallback>
                  <p:oleObj name="Формула" r:id="rId3" imgW="13106400" imgH="5486400" progId="Equation.3">
                    <p:embed/>
                    <p:pic>
                      <p:nvPicPr>
                        <p:cNvPr id="0" name="Изображение 10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791123" y="1828800"/>
                          <a:ext cx="1303338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Группа 36"/>
          <p:cNvGrpSpPr/>
          <p:nvPr/>
        </p:nvGrpSpPr>
        <p:grpSpPr>
          <a:xfrm>
            <a:off x="4427984" y="1700808"/>
            <a:ext cx="1368152" cy="1080120"/>
            <a:chOff x="2771800" y="1556792"/>
            <a:chExt cx="1368152" cy="108012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3"/>
            <p:cNvGraphicFramePr>
              <a:graphicFrameLocks noChangeAspect="1"/>
            </p:cNvGraphicFramePr>
            <p:nvPr/>
          </p:nvGraphicFramePr>
          <p:xfrm>
            <a:off x="2972396" y="1844675"/>
            <a:ext cx="939800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Формула" r:id="rId5" imgW="9448800" imgH="5181600" progId="Equation.3">
                    <p:embed/>
                  </p:oleObj>
                </mc:Choice>
                <mc:Fallback>
                  <p:oleObj name="Формула" r:id="rId5" imgW="9448800" imgH="5181600" progId="Equation.3">
                    <p:embed/>
                    <p:pic>
                      <p:nvPicPr>
                        <p:cNvPr id="0" name="Изображение 10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72396" y="1844675"/>
                          <a:ext cx="939800" cy="5540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Группа 35"/>
          <p:cNvGrpSpPr/>
          <p:nvPr/>
        </p:nvGrpSpPr>
        <p:grpSpPr>
          <a:xfrm>
            <a:off x="2987824" y="1700808"/>
            <a:ext cx="1368152" cy="1080120"/>
            <a:chOff x="2771800" y="1556792"/>
            <a:chExt cx="1368152" cy="108012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23" name="Object 3"/>
            <p:cNvGraphicFramePr>
              <a:graphicFrameLocks noChangeAspect="1"/>
            </p:cNvGraphicFramePr>
            <p:nvPr/>
          </p:nvGraphicFramePr>
          <p:xfrm>
            <a:off x="2883793" y="1844675"/>
            <a:ext cx="1120775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Формула" r:id="rId7" imgW="11277600" imgH="5181600" progId="Equation.3">
                    <p:embed/>
                  </p:oleObj>
                </mc:Choice>
                <mc:Fallback>
                  <p:oleObj name="Формула" r:id="rId7" imgW="11277600" imgH="5181600" progId="Equation.3">
                    <p:embed/>
                    <p:pic>
                      <p:nvPicPr>
                        <p:cNvPr id="0" name="Изображение 10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883793" y="1844675"/>
                          <a:ext cx="1120775" cy="5540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Прямоугольник 2"/>
          <p:cNvSpPr/>
          <p:nvPr/>
        </p:nvSpPr>
        <p:spPr>
          <a:xfrm>
            <a:off x="251520" y="332656"/>
            <a:ext cx="648072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четыре первых члена геометрической прогрессии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132856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429000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4725144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2699792" y="6237312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9" action="ppaction://hlinksldjump" highlightClick="1"/>
          </p:cNvPr>
          <p:cNvSpPr/>
          <p:nvPr/>
        </p:nvSpPr>
        <p:spPr>
          <a:xfrm>
            <a:off x="1763688" y="623731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188640"/>
            <a:ext cx="72008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1187624" y="1700808"/>
            <a:ext cx="1728192" cy="1080120"/>
            <a:chOff x="971600" y="1556792"/>
            <a:chExt cx="1728192" cy="108012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971600" y="1556792"/>
              <a:ext cx="172819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22" name="Object 2"/>
            <p:cNvGraphicFramePr>
              <a:graphicFrameLocks noChangeAspect="1"/>
            </p:cNvGraphicFramePr>
            <p:nvPr/>
          </p:nvGraphicFramePr>
          <p:xfrm>
            <a:off x="1245493" y="1557338"/>
            <a:ext cx="1123950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Формула" r:id="rId10" imgW="11277600" imgH="5181600" progId="Equation.3">
                    <p:embed/>
                  </p:oleObj>
                </mc:Choice>
                <mc:Fallback>
                  <p:oleObj name="Формула" r:id="rId10" imgW="11277600" imgH="5181600" progId="Equation.3">
                    <p:embed/>
                    <p:pic>
                      <p:nvPicPr>
                        <p:cNvPr id="0" name="Изображение 10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245493" y="1557338"/>
                          <a:ext cx="1123950" cy="5556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5" name="Object 2"/>
          <p:cNvGraphicFramePr>
            <a:graphicFrameLocks noChangeAspect="1"/>
          </p:cNvGraphicFramePr>
          <p:nvPr/>
        </p:nvGraphicFramePr>
        <p:xfrm>
          <a:off x="1507555" y="2220466"/>
          <a:ext cx="103187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Формула" r:id="rId12" imgW="10363200" imgH="4876800" progId="Equation.3">
                  <p:embed/>
                </p:oleObj>
              </mc:Choice>
              <mc:Fallback>
                <p:oleObj name="Формула" r:id="rId12" imgW="10363200" imgH="4876800" progId="Equation.3">
                  <p:embed/>
                  <p:pic>
                    <p:nvPicPr>
                      <p:cNvPr id="0" name="Изображение 1029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07555" y="2220466"/>
                        <a:ext cx="1031875" cy="522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87624" y="1700808"/>
            <a:ext cx="1728192" cy="10801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7308304" y="2996952"/>
            <a:ext cx="1368152" cy="1080120"/>
            <a:chOff x="2771800" y="1556792"/>
            <a:chExt cx="1368152" cy="1080120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7" name="Object 3"/>
            <p:cNvGraphicFramePr>
              <a:graphicFrameLocks noChangeAspect="1"/>
            </p:cNvGraphicFramePr>
            <p:nvPr/>
          </p:nvGraphicFramePr>
          <p:xfrm>
            <a:off x="2843808" y="1844824"/>
            <a:ext cx="1211685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Формула" r:id="rId14" imgW="13716000" imgH="5181600" progId="Equation.3">
                    <p:embed/>
                  </p:oleObj>
                </mc:Choice>
                <mc:Fallback>
                  <p:oleObj name="Формула" r:id="rId14" imgW="13716000" imgH="5181600" progId="Equation.3">
                    <p:embed/>
                    <p:pic>
                      <p:nvPicPr>
                        <p:cNvPr id="0" name="Изображение 10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843808" y="1844824"/>
                          <a:ext cx="1211685" cy="5540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8" name="Группа 97"/>
          <p:cNvGrpSpPr/>
          <p:nvPr/>
        </p:nvGrpSpPr>
        <p:grpSpPr>
          <a:xfrm>
            <a:off x="5868144" y="2996952"/>
            <a:ext cx="1368152" cy="1080120"/>
            <a:chOff x="2771800" y="1556792"/>
            <a:chExt cx="1368152" cy="1080120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0" name="Object 3"/>
            <p:cNvGraphicFramePr>
              <a:graphicFrameLocks noChangeAspect="1"/>
            </p:cNvGraphicFramePr>
            <p:nvPr/>
          </p:nvGraphicFramePr>
          <p:xfrm>
            <a:off x="2851448" y="1829197"/>
            <a:ext cx="1181100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Формула" r:id="rId16" imgW="11887200" imgH="5486400" progId="Equation.3">
                    <p:embed/>
                  </p:oleObj>
                </mc:Choice>
                <mc:Fallback>
                  <p:oleObj name="Формула" r:id="rId16" imgW="11887200" imgH="5486400" progId="Equation.3">
                    <p:embed/>
                    <p:pic>
                      <p:nvPicPr>
                        <p:cNvPr id="0" name="Изображение 103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851448" y="1829197"/>
                          <a:ext cx="1181100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1" name="Группа 100"/>
          <p:cNvGrpSpPr/>
          <p:nvPr/>
        </p:nvGrpSpPr>
        <p:grpSpPr>
          <a:xfrm>
            <a:off x="4427984" y="2996952"/>
            <a:ext cx="1368152" cy="1080120"/>
            <a:chOff x="2771800" y="1556792"/>
            <a:chExt cx="1368152" cy="1080120"/>
          </a:xfrm>
        </p:grpSpPr>
        <p:sp>
          <p:nvSpPr>
            <p:cNvPr id="102" name="Прямоугольник 101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3" name="Object 3"/>
            <p:cNvGraphicFramePr>
              <a:graphicFrameLocks noChangeAspect="1"/>
            </p:cNvGraphicFramePr>
            <p:nvPr/>
          </p:nvGraphicFramePr>
          <p:xfrm>
            <a:off x="2972396" y="1844675"/>
            <a:ext cx="939800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Формула" r:id="rId18" imgW="9448800" imgH="5181600" progId="Equation.3">
                    <p:embed/>
                  </p:oleObj>
                </mc:Choice>
                <mc:Fallback>
                  <p:oleObj name="Формула" r:id="rId18" imgW="9448800" imgH="5181600" progId="Equation.3">
                    <p:embed/>
                    <p:pic>
                      <p:nvPicPr>
                        <p:cNvPr id="0" name="Изображение 10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972396" y="1844675"/>
                          <a:ext cx="939800" cy="5540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4" name="Группа 103"/>
          <p:cNvGrpSpPr/>
          <p:nvPr/>
        </p:nvGrpSpPr>
        <p:grpSpPr>
          <a:xfrm>
            <a:off x="2987824" y="2996952"/>
            <a:ext cx="1368152" cy="1080120"/>
            <a:chOff x="2771800" y="1556792"/>
            <a:chExt cx="1368152" cy="1080120"/>
          </a:xfrm>
        </p:grpSpPr>
        <p:sp>
          <p:nvSpPr>
            <p:cNvPr id="105" name="Прямоугольник 104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6" name="Object 3"/>
            <p:cNvGraphicFramePr>
              <a:graphicFrameLocks noChangeAspect="1"/>
            </p:cNvGraphicFramePr>
            <p:nvPr/>
          </p:nvGraphicFramePr>
          <p:xfrm>
            <a:off x="2898081" y="1845072"/>
            <a:ext cx="1090612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Формула" r:id="rId20" imgW="10972800" imgH="5181600" progId="Equation.3">
                    <p:embed/>
                  </p:oleObj>
                </mc:Choice>
                <mc:Fallback>
                  <p:oleObj name="Формула" r:id="rId20" imgW="10972800" imgH="5181600" progId="Equation.3">
                    <p:embed/>
                    <p:pic>
                      <p:nvPicPr>
                        <p:cNvPr id="0" name="Изображение 10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2898081" y="1845072"/>
                          <a:ext cx="1090612" cy="5540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7" name="Группа 106"/>
          <p:cNvGrpSpPr/>
          <p:nvPr/>
        </p:nvGrpSpPr>
        <p:grpSpPr>
          <a:xfrm>
            <a:off x="1187624" y="2996952"/>
            <a:ext cx="1728192" cy="1080120"/>
            <a:chOff x="971600" y="1556792"/>
            <a:chExt cx="1728192" cy="1080120"/>
          </a:xfrm>
        </p:grpSpPr>
        <p:sp>
          <p:nvSpPr>
            <p:cNvPr id="108" name="Прямоугольник 107"/>
            <p:cNvSpPr/>
            <p:nvPr/>
          </p:nvSpPr>
          <p:spPr>
            <a:xfrm>
              <a:off x="971600" y="1556792"/>
              <a:ext cx="172819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9" name="Object 2"/>
            <p:cNvGraphicFramePr>
              <a:graphicFrameLocks noChangeAspect="1"/>
            </p:cNvGraphicFramePr>
            <p:nvPr/>
          </p:nvGraphicFramePr>
          <p:xfrm>
            <a:off x="1259781" y="1557735"/>
            <a:ext cx="1093787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Формула" r:id="rId22" imgW="10972800" imgH="5181600" progId="Equation.3">
                    <p:embed/>
                  </p:oleObj>
                </mc:Choice>
                <mc:Fallback>
                  <p:oleObj name="Формула" r:id="rId22" imgW="10972800" imgH="5181600" progId="Equation.3">
                    <p:embed/>
                    <p:pic>
                      <p:nvPicPr>
                        <p:cNvPr id="0" name="Изображение 103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259781" y="1557735"/>
                          <a:ext cx="1093787" cy="5556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0" name="Object 2"/>
          <p:cNvGraphicFramePr>
            <a:graphicFrameLocks noChangeAspect="1"/>
          </p:cNvGraphicFramePr>
          <p:nvPr/>
        </p:nvGraphicFramePr>
        <p:xfrm>
          <a:off x="1463105" y="3517007"/>
          <a:ext cx="112236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Формула" r:id="rId24" imgW="11277600" imgH="4876800" progId="Equation.3">
                  <p:embed/>
                </p:oleObj>
              </mc:Choice>
              <mc:Fallback>
                <p:oleObj name="Формула" r:id="rId24" imgW="11277600" imgH="4876800" progId="Equation.3">
                  <p:embed/>
                  <p:pic>
                    <p:nvPicPr>
                      <p:cNvPr id="0" name="Изображение 1035"/>
                      <p:cNvPicPr>
                        <a:picLocks noChangeAspect="1"/>
                      </p:cNvPicPr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463105" y="3517007"/>
                        <a:ext cx="1122362" cy="522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Прямоугольник 110"/>
          <p:cNvSpPr/>
          <p:nvPr/>
        </p:nvSpPr>
        <p:spPr>
          <a:xfrm>
            <a:off x="1187624" y="2996952"/>
            <a:ext cx="1728192" cy="10801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" name="Группа 111"/>
          <p:cNvGrpSpPr/>
          <p:nvPr/>
        </p:nvGrpSpPr>
        <p:grpSpPr>
          <a:xfrm>
            <a:off x="7308304" y="4293096"/>
            <a:ext cx="1368152" cy="1080120"/>
            <a:chOff x="2771800" y="1556792"/>
            <a:chExt cx="1368152" cy="1080120"/>
          </a:xfrm>
        </p:grpSpPr>
        <p:sp>
          <p:nvSpPr>
            <p:cNvPr id="113" name="Прямоугольник 112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4" name="Object 3"/>
            <p:cNvGraphicFramePr>
              <a:graphicFrameLocks noChangeAspect="1"/>
            </p:cNvGraphicFramePr>
            <p:nvPr/>
          </p:nvGraphicFramePr>
          <p:xfrm>
            <a:off x="2843808" y="1844824"/>
            <a:ext cx="1116781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Формула" r:id="rId26" imgW="11277600" imgH="5181600" progId="Equation.3">
                    <p:embed/>
                  </p:oleObj>
                </mc:Choice>
                <mc:Fallback>
                  <p:oleObj name="Формула" r:id="rId26" imgW="11277600" imgH="5181600" progId="Equation.3">
                    <p:embed/>
                    <p:pic>
                      <p:nvPicPr>
                        <p:cNvPr id="0" name="Изображение 10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2843808" y="1844824"/>
                          <a:ext cx="1116781" cy="5540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5" name="Группа 114"/>
          <p:cNvGrpSpPr/>
          <p:nvPr/>
        </p:nvGrpSpPr>
        <p:grpSpPr>
          <a:xfrm>
            <a:off x="5868144" y="4293096"/>
            <a:ext cx="1368152" cy="1080120"/>
            <a:chOff x="2771800" y="1556792"/>
            <a:chExt cx="1368152" cy="1080120"/>
          </a:xfrm>
        </p:grpSpPr>
        <p:sp>
          <p:nvSpPr>
            <p:cNvPr id="116" name="Прямоугольник 115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7" name="Object 3"/>
            <p:cNvGraphicFramePr>
              <a:graphicFrameLocks noChangeAspect="1"/>
            </p:cNvGraphicFramePr>
            <p:nvPr/>
          </p:nvGraphicFramePr>
          <p:xfrm>
            <a:off x="2895898" y="1829594"/>
            <a:ext cx="1090613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Формула" r:id="rId28" imgW="10972800" imgH="5486400" progId="Equation.3">
                    <p:embed/>
                  </p:oleObj>
                </mc:Choice>
                <mc:Fallback>
                  <p:oleObj name="Формула" r:id="rId28" imgW="10972800" imgH="5486400" progId="Equation.3">
                    <p:embed/>
                    <p:pic>
                      <p:nvPicPr>
                        <p:cNvPr id="0" name="Изображение 10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2895898" y="1829594"/>
                          <a:ext cx="1090613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8" name="Группа 117"/>
          <p:cNvGrpSpPr/>
          <p:nvPr/>
        </p:nvGrpSpPr>
        <p:grpSpPr>
          <a:xfrm>
            <a:off x="4427984" y="4293096"/>
            <a:ext cx="1368152" cy="1080120"/>
            <a:chOff x="2771800" y="1556792"/>
            <a:chExt cx="1368152" cy="1080120"/>
          </a:xfrm>
        </p:grpSpPr>
        <p:sp>
          <p:nvSpPr>
            <p:cNvPr id="119" name="Прямоугольник 118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0" name="Object 3"/>
            <p:cNvGraphicFramePr>
              <a:graphicFrameLocks noChangeAspect="1"/>
            </p:cNvGraphicFramePr>
            <p:nvPr/>
          </p:nvGraphicFramePr>
          <p:xfrm>
            <a:off x="2972396" y="1844675"/>
            <a:ext cx="939800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Формула" r:id="rId30" imgW="9448800" imgH="5181600" progId="Equation.3">
                    <p:embed/>
                  </p:oleObj>
                </mc:Choice>
                <mc:Fallback>
                  <p:oleObj name="Формула" r:id="rId30" imgW="9448800" imgH="5181600" progId="Equation.3">
                    <p:embed/>
                    <p:pic>
                      <p:nvPicPr>
                        <p:cNvPr id="0" name="Изображение 103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2972396" y="1844675"/>
                          <a:ext cx="939800" cy="5540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1" name="Группа 120"/>
          <p:cNvGrpSpPr/>
          <p:nvPr/>
        </p:nvGrpSpPr>
        <p:grpSpPr>
          <a:xfrm>
            <a:off x="2987824" y="4293096"/>
            <a:ext cx="1368152" cy="1080120"/>
            <a:chOff x="2771800" y="1556792"/>
            <a:chExt cx="1368152" cy="1080120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771800" y="1556792"/>
              <a:ext cx="136815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3" name="Object 3"/>
            <p:cNvGraphicFramePr>
              <a:graphicFrameLocks noChangeAspect="1"/>
            </p:cNvGraphicFramePr>
            <p:nvPr/>
          </p:nvGraphicFramePr>
          <p:xfrm>
            <a:off x="2852043" y="1845469"/>
            <a:ext cx="1182688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Формула" r:id="rId32" imgW="11887200" imgH="5181600" progId="Equation.3">
                    <p:embed/>
                  </p:oleObj>
                </mc:Choice>
                <mc:Fallback>
                  <p:oleObj name="Формула" r:id="rId32" imgW="11887200" imgH="5181600" progId="Equation.3">
                    <p:embed/>
                    <p:pic>
                      <p:nvPicPr>
                        <p:cNvPr id="0" name="Изображение 103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2852043" y="1845469"/>
                          <a:ext cx="1182688" cy="5540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4" name="Группа 123"/>
          <p:cNvGrpSpPr/>
          <p:nvPr/>
        </p:nvGrpSpPr>
        <p:grpSpPr>
          <a:xfrm>
            <a:off x="1187624" y="4293096"/>
            <a:ext cx="1728192" cy="1080120"/>
            <a:chOff x="971600" y="1556792"/>
            <a:chExt cx="1728192" cy="1080120"/>
          </a:xfrm>
        </p:grpSpPr>
        <p:sp>
          <p:nvSpPr>
            <p:cNvPr id="125" name="Прямоугольник 124"/>
            <p:cNvSpPr/>
            <p:nvPr/>
          </p:nvSpPr>
          <p:spPr>
            <a:xfrm>
              <a:off x="971600" y="1556792"/>
              <a:ext cx="1728192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6" name="Object 2"/>
            <p:cNvGraphicFramePr>
              <a:graphicFrameLocks noChangeAspect="1"/>
            </p:cNvGraphicFramePr>
            <p:nvPr/>
          </p:nvGraphicFramePr>
          <p:xfrm>
            <a:off x="1213743" y="1558132"/>
            <a:ext cx="1185863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Формула" r:id="rId34" imgW="11887200" imgH="5181600" progId="Equation.3">
                    <p:embed/>
                  </p:oleObj>
                </mc:Choice>
                <mc:Fallback>
                  <p:oleObj name="Формула" r:id="rId34" imgW="11887200" imgH="5181600" progId="Equation.3">
                    <p:embed/>
                    <p:pic>
                      <p:nvPicPr>
                        <p:cNvPr id="0" name="Изображение 10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1213743" y="1558132"/>
                          <a:ext cx="1185863" cy="5556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7" name="Object 2"/>
          <p:cNvGraphicFramePr>
            <a:graphicFrameLocks noChangeAspect="1"/>
          </p:cNvGraphicFramePr>
          <p:nvPr/>
        </p:nvGraphicFramePr>
        <p:xfrm>
          <a:off x="1599630" y="4813548"/>
          <a:ext cx="84931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Формула" r:id="rId36" imgW="8534400" imgH="4876800" progId="Equation.3">
                  <p:embed/>
                </p:oleObj>
              </mc:Choice>
              <mc:Fallback>
                <p:oleObj name="Формула" r:id="rId36" imgW="8534400" imgH="4876800" progId="Equation.3">
                  <p:embed/>
                  <p:pic>
                    <p:nvPicPr>
                      <p:cNvPr id="0" name="Изображение 1041"/>
                      <p:cNvPicPr>
                        <a:picLocks noChangeAspect="1"/>
                      </p:cNvPicPr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99630" y="4813548"/>
                        <a:ext cx="849312" cy="522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" name="Прямоугольник 127"/>
          <p:cNvSpPr/>
          <p:nvPr/>
        </p:nvSpPr>
        <p:spPr>
          <a:xfrm>
            <a:off x="1187624" y="4293096"/>
            <a:ext cx="1728192" cy="10801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64807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Известны первый член геометрической прогрессии и знаменатель. Найдите: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132856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429000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4725144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2699792" y="6237312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Управляющая кнопка: домой 20">
            <a:hlinkClick r:id="rId1" action="ppaction://hlinksldjump" highlightClick="1"/>
          </p:cNvPr>
          <p:cNvSpPr/>
          <p:nvPr/>
        </p:nvSpPr>
        <p:spPr>
          <a:xfrm>
            <a:off x="1763688" y="623731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188640"/>
            <a:ext cx="72008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Группа 34"/>
          <p:cNvGrpSpPr/>
          <p:nvPr/>
        </p:nvGrpSpPr>
        <p:grpSpPr>
          <a:xfrm>
            <a:off x="5220072" y="1844824"/>
            <a:ext cx="1656184" cy="1017885"/>
            <a:chOff x="6516216" y="2852936"/>
            <a:chExt cx="1656184" cy="1017885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6516216" y="2852936"/>
              <a:ext cx="1656184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5"/>
            <p:cNvGraphicFramePr>
              <a:graphicFrameLocks noChangeAspect="1"/>
            </p:cNvGraphicFramePr>
            <p:nvPr/>
          </p:nvGraphicFramePr>
          <p:xfrm>
            <a:off x="6761907" y="2856409"/>
            <a:ext cx="1181100" cy="1014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Формула" r:id="rId2" imgW="11887200" imgH="9448800" progId="Equation.3">
                    <p:embed/>
                  </p:oleObj>
                </mc:Choice>
                <mc:Fallback>
                  <p:oleObj name="Формула" r:id="rId2" imgW="11887200" imgH="9448800" progId="Equation.3">
                    <p:embed/>
                    <p:pic>
                      <p:nvPicPr>
                        <p:cNvPr id="0" name="Изображение 20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761907" y="2856409"/>
                          <a:ext cx="1181100" cy="10144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" name="Группа 37"/>
          <p:cNvGrpSpPr/>
          <p:nvPr/>
        </p:nvGrpSpPr>
        <p:grpSpPr>
          <a:xfrm>
            <a:off x="7020272" y="1844824"/>
            <a:ext cx="1656184" cy="1008112"/>
            <a:chOff x="6516216" y="2852936"/>
            <a:chExt cx="1656184" cy="1008112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6516216" y="2852936"/>
              <a:ext cx="1656184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5" name="Object 5"/>
            <p:cNvGraphicFramePr>
              <a:graphicFrameLocks noChangeAspect="1"/>
            </p:cNvGraphicFramePr>
            <p:nvPr/>
          </p:nvGraphicFramePr>
          <p:xfrm>
            <a:off x="6780982" y="3069134"/>
            <a:ext cx="1119187" cy="588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Формула" r:id="rId4" imgW="11277600" imgH="5486400" progId="Equation.3">
                    <p:embed/>
                  </p:oleObj>
                </mc:Choice>
                <mc:Fallback>
                  <p:oleObj name="Формула" r:id="rId4" imgW="11277600" imgH="5486400" progId="Equation.3">
                    <p:embed/>
                    <p:pic>
                      <p:nvPicPr>
                        <p:cNvPr id="0" name="Изображение 20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780982" y="3069134"/>
                          <a:ext cx="1119187" cy="588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0" name="Группа 65"/>
          <p:cNvGrpSpPr/>
          <p:nvPr/>
        </p:nvGrpSpPr>
        <p:grpSpPr>
          <a:xfrm>
            <a:off x="1259632" y="1844824"/>
            <a:ext cx="3672408" cy="1009650"/>
            <a:chOff x="1979712" y="1556792"/>
            <a:chExt cx="3672408" cy="1009650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1979712" y="1556792"/>
              <a:ext cx="3672408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2" name="Object 2"/>
            <p:cNvGraphicFramePr>
              <a:graphicFrameLocks noChangeAspect="1"/>
            </p:cNvGraphicFramePr>
            <p:nvPr/>
          </p:nvGraphicFramePr>
          <p:xfrm>
            <a:off x="2339752" y="1556792"/>
            <a:ext cx="2640013" cy="1009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Формула" r:id="rId6" imgW="26517600" imgH="9448800" progId="Equation.3">
                    <p:embed/>
                  </p:oleObj>
                </mc:Choice>
                <mc:Fallback>
                  <p:oleObj name="Формула" r:id="rId6" imgW="26517600" imgH="9448800" progId="Equation.3">
                    <p:embed/>
                    <p:pic>
                      <p:nvPicPr>
                        <p:cNvPr id="0" name="Изображение 20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339752" y="1556792"/>
                          <a:ext cx="2640013" cy="10096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" name="Прямоугольник 72"/>
          <p:cNvSpPr/>
          <p:nvPr/>
        </p:nvSpPr>
        <p:spPr>
          <a:xfrm>
            <a:off x="1259632" y="1844824"/>
            <a:ext cx="3672408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868144" y="1916832"/>
            <a:ext cx="936104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7668344" y="1916832"/>
            <a:ext cx="936104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8" name="Группа 34"/>
          <p:cNvGrpSpPr/>
          <p:nvPr/>
        </p:nvGrpSpPr>
        <p:grpSpPr>
          <a:xfrm>
            <a:off x="5220072" y="3140968"/>
            <a:ext cx="1656184" cy="1008112"/>
            <a:chOff x="6516216" y="2852936"/>
            <a:chExt cx="1656184" cy="1008112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6516216" y="2852936"/>
              <a:ext cx="1656184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0" name="Object 5"/>
            <p:cNvGraphicFramePr>
              <a:graphicFrameLocks noChangeAspect="1"/>
            </p:cNvGraphicFramePr>
            <p:nvPr/>
          </p:nvGraphicFramePr>
          <p:xfrm>
            <a:off x="6804248" y="3068960"/>
            <a:ext cx="877888" cy="557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Формула" r:id="rId8" imgW="8839200" imgH="5181600" progId="Equation.3">
                    <p:embed/>
                  </p:oleObj>
                </mc:Choice>
                <mc:Fallback>
                  <p:oleObj name="Формула" r:id="rId8" imgW="8839200" imgH="5181600" progId="Equation.3">
                    <p:embed/>
                    <p:pic>
                      <p:nvPicPr>
                        <p:cNvPr id="0" name="Изображение 20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804248" y="3068960"/>
                          <a:ext cx="877888" cy="5572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1" name="Группа 37"/>
          <p:cNvGrpSpPr/>
          <p:nvPr/>
        </p:nvGrpSpPr>
        <p:grpSpPr>
          <a:xfrm>
            <a:off x="7020272" y="3140968"/>
            <a:ext cx="1656184" cy="1008112"/>
            <a:chOff x="6516216" y="2852936"/>
            <a:chExt cx="1656184" cy="1008112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6516216" y="2852936"/>
              <a:ext cx="1656184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3" name="Object 5"/>
            <p:cNvGraphicFramePr>
              <a:graphicFrameLocks noChangeAspect="1"/>
            </p:cNvGraphicFramePr>
            <p:nvPr/>
          </p:nvGraphicFramePr>
          <p:xfrm>
            <a:off x="6811144" y="3069531"/>
            <a:ext cx="1058863" cy="588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Формула" r:id="rId10" imgW="10668000" imgH="5486400" progId="Equation.3">
                    <p:embed/>
                  </p:oleObj>
                </mc:Choice>
                <mc:Fallback>
                  <p:oleObj name="Формула" r:id="rId10" imgW="10668000" imgH="5486400" progId="Equation.3">
                    <p:embed/>
                    <p:pic>
                      <p:nvPicPr>
                        <p:cNvPr id="0" name="Изображение 20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811144" y="3069531"/>
                          <a:ext cx="1058863" cy="588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4" name="Группа 65"/>
          <p:cNvGrpSpPr/>
          <p:nvPr/>
        </p:nvGrpSpPr>
        <p:grpSpPr>
          <a:xfrm>
            <a:off x="1259632" y="3140968"/>
            <a:ext cx="3672408" cy="1010345"/>
            <a:chOff x="1979712" y="1556792"/>
            <a:chExt cx="3672408" cy="1010345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1979712" y="1556792"/>
              <a:ext cx="3672408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6" name="Object 2"/>
            <p:cNvGraphicFramePr>
              <a:graphicFrameLocks noChangeAspect="1"/>
            </p:cNvGraphicFramePr>
            <p:nvPr/>
          </p:nvGraphicFramePr>
          <p:xfrm>
            <a:off x="2309168" y="1557487"/>
            <a:ext cx="2701925" cy="1009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Формула" r:id="rId12" imgW="27127200" imgH="9448800" progId="Equation.3">
                    <p:embed/>
                  </p:oleObj>
                </mc:Choice>
                <mc:Fallback>
                  <p:oleObj name="Формула" r:id="rId12" imgW="27127200" imgH="9448800" progId="Equation.3">
                    <p:embed/>
                    <p:pic>
                      <p:nvPicPr>
                        <p:cNvPr id="0" name="Изображение 20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309168" y="1557487"/>
                          <a:ext cx="2701925" cy="10096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7" name="Прямоугольник 86"/>
          <p:cNvSpPr/>
          <p:nvPr/>
        </p:nvSpPr>
        <p:spPr>
          <a:xfrm>
            <a:off x="1259632" y="3140968"/>
            <a:ext cx="3672408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868144" y="3212976"/>
            <a:ext cx="936104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7668344" y="3212976"/>
            <a:ext cx="936104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0" name="Группа 34"/>
          <p:cNvGrpSpPr/>
          <p:nvPr/>
        </p:nvGrpSpPr>
        <p:grpSpPr>
          <a:xfrm>
            <a:off x="5220072" y="4509120"/>
            <a:ext cx="1656184" cy="1008112"/>
            <a:chOff x="6516216" y="2852936"/>
            <a:chExt cx="1656184" cy="1008112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6516216" y="2852936"/>
              <a:ext cx="1656184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2" name="Object 5"/>
            <p:cNvGraphicFramePr>
              <a:graphicFrameLocks noChangeAspect="1"/>
            </p:cNvGraphicFramePr>
            <p:nvPr/>
          </p:nvGraphicFramePr>
          <p:xfrm>
            <a:off x="6804769" y="3052341"/>
            <a:ext cx="877888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Формула" r:id="rId14" imgW="8839200" imgH="5486400" progId="Equation.3">
                    <p:embed/>
                  </p:oleObj>
                </mc:Choice>
                <mc:Fallback>
                  <p:oleObj name="Формула" r:id="rId14" imgW="8839200" imgH="5486400" progId="Equation.3">
                    <p:embed/>
                    <p:pic>
                      <p:nvPicPr>
                        <p:cNvPr id="0" name="Изображение 205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804769" y="3052341"/>
                          <a:ext cx="877888" cy="590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3" name="Группа 37"/>
          <p:cNvGrpSpPr/>
          <p:nvPr/>
        </p:nvGrpSpPr>
        <p:grpSpPr>
          <a:xfrm>
            <a:off x="7020272" y="4509120"/>
            <a:ext cx="1656184" cy="1008112"/>
            <a:chOff x="6516216" y="2852936"/>
            <a:chExt cx="1656184" cy="1008112"/>
          </a:xfrm>
        </p:grpSpPr>
        <p:sp>
          <p:nvSpPr>
            <p:cNvPr id="94" name="Прямоугольник 93"/>
            <p:cNvSpPr/>
            <p:nvPr/>
          </p:nvSpPr>
          <p:spPr>
            <a:xfrm>
              <a:off x="6516216" y="2852936"/>
              <a:ext cx="1656184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5" name="Object 5"/>
            <p:cNvGraphicFramePr>
              <a:graphicFrameLocks noChangeAspect="1"/>
            </p:cNvGraphicFramePr>
            <p:nvPr/>
          </p:nvGraphicFramePr>
          <p:xfrm>
            <a:off x="6796857" y="3069804"/>
            <a:ext cx="1089025" cy="588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Формула" r:id="rId16" imgW="10972800" imgH="5486400" progId="Equation.3">
                    <p:embed/>
                  </p:oleObj>
                </mc:Choice>
                <mc:Fallback>
                  <p:oleObj name="Формула" r:id="rId16" imgW="10972800" imgH="5486400" progId="Equation.3">
                    <p:embed/>
                    <p:pic>
                      <p:nvPicPr>
                        <p:cNvPr id="0" name="Изображение 205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796857" y="3069804"/>
                          <a:ext cx="1089025" cy="588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8" name="Группа 65"/>
          <p:cNvGrpSpPr/>
          <p:nvPr/>
        </p:nvGrpSpPr>
        <p:grpSpPr>
          <a:xfrm>
            <a:off x="1259632" y="4509120"/>
            <a:ext cx="3672408" cy="1010618"/>
            <a:chOff x="1979712" y="1556792"/>
            <a:chExt cx="3672408" cy="1010618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1979712" y="1556792"/>
              <a:ext cx="3672408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4" name="Object 2"/>
            <p:cNvGraphicFramePr>
              <a:graphicFrameLocks noChangeAspect="1"/>
            </p:cNvGraphicFramePr>
            <p:nvPr/>
          </p:nvGraphicFramePr>
          <p:xfrm>
            <a:off x="2445693" y="1557760"/>
            <a:ext cx="2428875" cy="1009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Формула" r:id="rId18" imgW="24384000" imgH="9448800" progId="Equation.3">
                    <p:embed/>
                  </p:oleObj>
                </mc:Choice>
                <mc:Fallback>
                  <p:oleObj name="Формула" r:id="rId18" imgW="24384000" imgH="9448800" progId="Equation.3">
                    <p:embed/>
                    <p:pic>
                      <p:nvPicPr>
                        <p:cNvPr id="0" name="Изображение 20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445693" y="1557760"/>
                          <a:ext cx="2428875" cy="10096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7" name="Прямоугольник 106"/>
          <p:cNvSpPr/>
          <p:nvPr/>
        </p:nvSpPr>
        <p:spPr>
          <a:xfrm>
            <a:off x="1259632" y="4509120"/>
            <a:ext cx="3672408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5868144" y="4581128"/>
            <a:ext cx="936104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7668344" y="4581128"/>
            <a:ext cx="936104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74" grpId="0" animBg="1"/>
      <p:bldP spid="76" grpId="0" animBg="1"/>
      <p:bldP spid="88" grpId="0" animBg="1"/>
      <p:bldP spid="89" grpId="0" animBg="1"/>
      <p:bldP spid="112" grpId="0" animBg="1"/>
      <p:bldP spid="1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7200800" cy="936104"/>
          </a:xfrm>
          <a:prstGeom prst="rect">
            <a:avLst/>
          </a:prstGeom>
          <a:solidFill>
            <a:srgbClr val="5283BE"/>
          </a:solidFill>
          <a:ln w="444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знаменатель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геометрической прогрессии, если: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5"/>
          <p:cNvGrpSpPr/>
          <p:nvPr/>
        </p:nvGrpSpPr>
        <p:grpSpPr>
          <a:xfrm>
            <a:off x="5868144" y="2132856"/>
            <a:ext cx="1728192" cy="792088"/>
            <a:chOff x="2771800" y="1844824"/>
            <a:chExt cx="1368152" cy="792088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2771800" y="1844824"/>
              <a:ext cx="1368152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4" name="Object 3"/>
            <p:cNvGraphicFramePr>
              <a:graphicFrameLocks noChangeAspect="1"/>
            </p:cNvGraphicFramePr>
            <p:nvPr/>
          </p:nvGraphicFramePr>
          <p:xfrm>
            <a:off x="2973552" y="1956693"/>
            <a:ext cx="960173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" name="Формула" r:id="rId1" imgW="11277600" imgH="4876800" progId="Equation.3">
                    <p:embed/>
                  </p:oleObj>
                </mc:Choice>
                <mc:Fallback>
                  <p:oleObj name="Формула" r:id="rId1" imgW="11277600" imgH="4876800" progId="Equation.3">
                    <p:embed/>
                    <p:pic>
                      <p:nvPicPr>
                        <p:cNvPr id="0" name="Изображение 30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973552" y="1956693"/>
                          <a:ext cx="960173" cy="5207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5" name="Прямоугольник 54"/>
          <p:cNvSpPr/>
          <p:nvPr/>
        </p:nvSpPr>
        <p:spPr>
          <a:xfrm>
            <a:off x="467544" y="2204864"/>
            <a:ext cx="720080" cy="648072"/>
          </a:xfrm>
          <a:prstGeom prst="rect">
            <a:avLst/>
          </a:prstGeom>
          <a:solidFill>
            <a:srgbClr val="5283BE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5"/>
          <p:cNvGrpSpPr/>
          <p:nvPr/>
        </p:nvGrpSpPr>
        <p:grpSpPr>
          <a:xfrm>
            <a:off x="1403648" y="2132856"/>
            <a:ext cx="4176464" cy="792088"/>
            <a:chOff x="971600" y="1916832"/>
            <a:chExt cx="3233392" cy="792088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971600" y="1916832"/>
              <a:ext cx="3233392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2"/>
            <p:cNvGraphicFramePr>
              <a:graphicFrameLocks noChangeAspect="1"/>
            </p:cNvGraphicFramePr>
            <p:nvPr/>
          </p:nvGraphicFramePr>
          <p:xfrm>
            <a:off x="1491250" y="2076326"/>
            <a:ext cx="2271252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Формула" r:id="rId3" imgW="30175200" imgH="5181600" progId="Equation.3">
                    <p:embed/>
                  </p:oleObj>
                </mc:Choice>
                <mc:Fallback>
                  <p:oleObj name="Формула" r:id="rId3" imgW="30175200" imgH="5181600" progId="Equation.3">
                    <p:embed/>
                    <p:pic>
                      <p:nvPicPr>
                        <p:cNvPr id="0" name="Изображение 30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491250" y="2076326"/>
                          <a:ext cx="2271252" cy="5556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Прямоугольник 58"/>
          <p:cNvSpPr/>
          <p:nvPr/>
        </p:nvSpPr>
        <p:spPr>
          <a:xfrm>
            <a:off x="1403648" y="2132856"/>
            <a:ext cx="417646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67544" y="3068960"/>
            <a:ext cx="720080" cy="648072"/>
          </a:xfrm>
          <a:prstGeom prst="rect">
            <a:avLst/>
          </a:prstGeom>
          <a:solidFill>
            <a:srgbClr val="5283BE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67544" y="3933056"/>
            <a:ext cx="720080" cy="648072"/>
          </a:xfrm>
          <a:prstGeom prst="rect">
            <a:avLst/>
          </a:prstGeom>
          <a:solidFill>
            <a:srgbClr val="5283BE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67544" y="4797152"/>
            <a:ext cx="720080" cy="648072"/>
          </a:xfrm>
          <a:prstGeom prst="rect">
            <a:avLst/>
          </a:prstGeom>
          <a:solidFill>
            <a:srgbClr val="5283BE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7504" y="188640"/>
            <a:ext cx="72008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Группа 35"/>
          <p:cNvGrpSpPr/>
          <p:nvPr/>
        </p:nvGrpSpPr>
        <p:grpSpPr>
          <a:xfrm>
            <a:off x="5868144" y="2996952"/>
            <a:ext cx="1728192" cy="792088"/>
            <a:chOff x="2771800" y="1844824"/>
            <a:chExt cx="1368152" cy="792088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2771800" y="1844824"/>
              <a:ext cx="1368152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1" name="Object 3"/>
            <p:cNvGraphicFramePr>
              <a:graphicFrameLocks noChangeAspect="1"/>
            </p:cNvGraphicFramePr>
            <p:nvPr/>
          </p:nvGraphicFramePr>
          <p:xfrm>
            <a:off x="2883064" y="1906985"/>
            <a:ext cx="1141148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Формула" r:id="rId5" imgW="13411200" imgH="5791200" progId="Equation.3">
                    <p:embed/>
                  </p:oleObj>
                </mc:Choice>
                <mc:Fallback>
                  <p:oleObj name="Формула" r:id="rId5" imgW="13411200" imgH="5791200" progId="Equation.3">
                    <p:embed/>
                    <p:pic>
                      <p:nvPicPr>
                        <p:cNvPr id="0" name="Изображение 30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83064" y="1906985"/>
                          <a:ext cx="1141148" cy="6191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" name="Группа 45"/>
          <p:cNvGrpSpPr/>
          <p:nvPr/>
        </p:nvGrpSpPr>
        <p:grpSpPr>
          <a:xfrm>
            <a:off x="1403648" y="2996952"/>
            <a:ext cx="4176464" cy="792088"/>
            <a:chOff x="971600" y="1916832"/>
            <a:chExt cx="3233392" cy="792088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971600" y="1916832"/>
              <a:ext cx="3233392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2"/>
            <p:cNvGraphicFramePr>
              <a:graphicFrameLocks noChangeAspect="1"/>
            </p:cNvGraphicFramePr>
            <p:nvPr/>
          </p:nvGraphicFramePr>
          <p:xfrm>
            <a:off x="1777615" y="2075830"/>
            <a:ext cx="1697294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Формула" r:id="rId7" imgW="22555200" imgH="5181600" progId="Equation.3">
                    <p:embed/>
                  </p:oleObj>
                </mc:Choice>
                <mc:Fallback>
                  <p:oleObj name="Формула" r:id="rId7" imgW="22555200" imgH="5181600" progId="Equation.3">
                    <p:embed/>
                    <p:pic>
                      <p:nvPicPr>
                        <p:cNvPr id="0" name="Изображение 30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777615" y="2075830"/>
                          <a:ext cx="1697294" cy="5556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Прямоугольник 44"/>
          <p:cNvSpPr/>
          <p:nvPr/>
        </p:nvSpPr>
        <p:spPr>
          <a:xfrm>
            <a:off x="1403648" y="2996952"/>
            <a:ext cx="417646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Группа 35"/>
          <p:cNvGrpSpPr/>
          <p:nvPr/>
        </p:nvGrpSpPr>
        <p:grpSpPr>
          <a:xfrm>
            <a:off x="5868144" y="3861048"/>
            <a:ext cx="1728192" cy="792088"/>
            <a:chOff x="2771800" y="1844824"/>
            <a:chExt cx="1368152" cy="792088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2771800" y="1844824"/>
              <a:ext cx="1368152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3"/>
            <p:cNvGraphicFramePr>
              <a:graphicFrameLocks noChangeAspect="1"/>
            </p:cNvGraphicFramePr>
            <p:nvPr/>
          </p:nvGraphicFramePr>
          <p:xfrm>
            <a:off x="2922024" y="1957289"/>
            <a:ext cx="1064485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Формула" r:id="rId9" imgW="12496800" imgH="4876800" progId="Equation.3">
                    <p:embed/>
                  </p:oleObj>
                </mc:Choice>
                <mc:Fallback>
                  <p:oleObj name="Формула" r:id="rId9" imgW="12496800" imgH="4876800" progId="Equation.3">
                    <p:embed/>
                    <p:pic>
                      <p:nvPicPr>
                        <p:cNvPr id="0" name="Изображение 30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922024" y="1957289"/>
                          <a:ext cx="1064485" cy="5207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" name="Группа 45"/>
          <p:cNvGrpSpPr/>
          <p:nvPr/>
        </p:nvGrpSpPr>
        <p:grpSpPr>
          <a:xfrm>
            <a:off x="1403648" y="3861048"/>
            <a:ext cx="4176464" cy="792088"/>
            <a:chOff x="971600" y="1916832"/>
            <a:chExt cx="3233392" cy="792088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971600" y="1916832"/>
              <a:ext cx="3233392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2"/>
            <p:cNvGraphicFramePr>
              <a:graphicFrameLocks noChangeAspect="1"/>
            </p:cNvGraphicFramePr>
            <p:nvPr/>
          </p:nvGraphicFramePr>
          <p:xfrm>
            <a:off x="1262650" y="2061047"/>
            <a:ext cx="2729681" cy="588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Формула" r:id="rId11" imgW="36271200" imgH="5486400" progId="Equation.3">
                    <p:embed/>
                  </p:oleObj>
                </mc:Choice>
                <mc:Fallback>
                  <p:oleObj name="Формула" r:id="rId11" imgW="36271200" imgH="5486400" progId="Equation.3">
                    <p:embed/>
                    <p:pic>
                      <p:nvPicPr>
                        <p:cNvPr id="0" name="Изображение 307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262650" y="2061047"/>
                          <a:ext cx="2729681" cy="5889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" name="Прямоугольник 51"/>
          <p:cNvSpPr/>
          <p:nvPr/>
        </p:nvSpPr>
        <p:spPr>
          <a:xfrm>
            <a:off x="1403648" y="3861048"/>
            <a:ext cx="417646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Группа 35"/>
          <p:cNvGrpSpPr/>
          <p:nvPr/>
        </p:nvGrpSpPr>
        <p:grpSpPr>
          <a:xfrm>
            <a:off x="5868144" y="4725144"/>
            <a:ext cx="1728192" cy="792088"/>
            <a:chOff x="2771800" y="1844824"/>
            <a:chExt cx="1368152" cy="792088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2771800" y="1844824"/>
              <a:ext cx="1368152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1" name="Object 3"/>
            <p:cNvGraphicFramePr>
              <a:graphicFrameLocks noChangeAspect="1"/>
            </p:cNvGraphicFramePr>
            <p:nvPr/>
          </p:nvGraphicFramePr>
          <p:xfrm>
            <a:off x="2883064" y="1906985"/>
            <a:ext cx="1141148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Формула" r:id="rId13" imgW="13411200" imgH="5791200" progId="Equation.3">
                    <p:embed/>
                  </p:oleObj>
                </mc:Choice>
                <mc:Fallback>
                  <p:oleObj name="Формула" r:id="rId13" imgW="13411200" imgH="5791200" progId="Equation.3">
                    <p:embed/>
                    <p:pic>
                      <p:nvPicPr>
                        <p:cNvPr id="0" name="Изображение 307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883064" y="1906985"/>
                          <a:ext cx="1141148" cy="6191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2" name="Группа 45"/>
          <p:cNvGrpSpPr/>
          <p:nvPr/>
        </p:nvGrpSpPr>
        <p:grpSpPr>
          <a:xfrm>
            <a:off x="1403648" y="4725144"/>
            <a:ext cx="4176464" cy="792088"/>
            <a:chOff x="971600" y="1916832"/>
            <a:chExt cx="3233392" cy="792088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971600" y="1916832"/>
              <a:ext cx="3233392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4" name="Object 2"/>
            <p:cNvGraphicFramePr>
              <a:graphicFrameLocks noChangeAspect="1"/>
            </p:cNvGraphicFramePr>
            <p:nvPr/>
          </p:nvGraphicFramePr>
          <p:xfrm>
            <a:off x="1834150" y="2060551"/>
            <a:ext cx="1582994" cy="588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Формула" r:id="rId15" imgW="21031200" imgH="5486400" progId="Equation.3">
                    <p:embed/>
                  </p:oleObj>
                </mc:Choice>
                <mc:Fallback>
                  <p:oleObj name="Формула" r:id="rId15" imgW="21031200" imgH="5486400" progId="Equation.3">
                    <p:embed/>
                    <p:pic>
                      <p:nvPicPr>
                        <p:cNvPr id="0" name="Изображение 307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834150" y="2060551"/>
                          <a:ext cx="1582994" cy="5889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" name="Прямоугольник 64"/>
          <p:cNvSpPr/>
          <p:nvPr/>
        </p:nvSpPr>
        <p:spPr>
          <a:xfrm>
            <a:off x="1403648" y="4725144"/>
            <a:ext cx="417646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2699792" y="6237312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Управляющая кнопка: домой 66">
            <a:hlinkClick r:id="rId17" action="ppaction://hlinksldjump" highlightClick="1"/>
          </p:cNvPr>
          <p:cNvSpPr/>
          <p:nvPr/>
        </p:nvSpPr>
        <p:spPr>
          <a:xfrm>
            <a:off x="1763688" y="623731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251520" y="332656"/>
            <a:ext cx="7200800" cy="936104"/>
          </a:xfrm>
          <a:prstGeom prst="rect">
            <a:avLst/>
          </a:prstGeom>
          <a:solidFill>
            <a:srgbClr val="5283BE"/>
          </a:solidFill>
          <a:ln w="444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первый член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геометрической прогрессии, если: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7504" y="188640"/>
            <a:ext cx="72008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35"/>
          <p:cNvGrpSpPr/>
          <p:nvPr/>
        </p:nvGrpSpPr>
        <p:grpSpPr>
          <a:xfrm>
            <a:off x="5868144" y="1412776"/>
            <a:ext cx="1728192" cy="1008112"/>
            <a:chOff x="2771800" y="1556792"/>
            <a:chExt cx="1368152" cy="1008112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2771800" y="1556792"/>
              <a:ext cx="136815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3"/>
            <p:cNvGraphicFramePr>
              <a:graphicFrameLocks noChangeAspect="1"/>
            </p:cNvGraphicFramePr>
            <p:nvPr/>
          </p:nvGraphicFramePr>
          <p:xfrm>
            <a:off x="2999825" y="1844824"/>
            <a:ext cx="907389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" name="Формула" r:id="rId1" imgW="10668000" imgH="5181600" progId="Equation.3">
                    <p:embed/>
                  </p:oleObj>
                </mc:Choice>
                <mc:Fallback>
                  <p:oleObj name="Формула" r:id="rId1" imgW="10668000" imgH="5181600" progId="Equation.3">
                    <p:embed/>
                    <p:pic>
                      <p:nvPicPr>
                        <p:cNvPr id="0" name="Изображение 40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999825" y="1844824"/>
                          <a:ext cx="907389" cy="5524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Прямоугольник 42"/>
          <p:cNvSpPr/>
          <p:nvPr/>
        </p:nvSpPr>
        <p:spPr>
          <a:xfrm>
            <a:off x="467544" y="1772816"/>
            <a:ext cx="720080" cy="648072"/>
          </a:xfrm>
          <a:prstGeom prst="rect">
            <a:avLst/>
          </a:prstGeom>
          <a:solidFill>
            <a:srgbClr val="5283BE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Группа 45"/>
          <p:cNvGrpSpPr/>
          <p:nvPr/>
        </p:nvGrpSpPr>
        <p:grpSpPr>
          <a:xfrm>
            <a:off x="1403648" y="1412776"/>
            <a:ext cx="4176464" cy="1012825"/>
            <a:chOff x="971600" y="1628800"/>
            <a:chExt cx="3233392" cy="1012825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971600" y="1628800"/>
              <a:ext cx="323339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6" name="Object 2"/>
            <p:cNvGraphicFramePr>
              <a:graphicFrameLocks noChangeAspect="1"/>
            </p:cNvGraphicFramePr>
            <p:nvPr/>
          </p:nvGraphicFramePr>
          <p:xfrm>
            <a:off x="1752074" y="1628800"/>
            <a:ext cx="1766120" cy="1012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Формула" r:id="rId3" imgW="23469600" imgH="9448800" progId="Equation.3">
                    <p:embed/>
                  </p:oleObj>
                </mc:Choice>
                <mc:Fallback>
                  <p:oleObj name="Формула" r:id="rId3" imgW="23469600" imgH="9448800" progId="Equation.3">
                    <p:embed/>
                    <p:pic>
                      <p:nvPicPr>
                        <p:cNvPr id="0" name="Изображение 40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52074" y="1628800"/>
                          <a:ext cx="1766120" cy="1012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Прямоугольник 46"/>
          <p:cNvSpPr/>
          <p:nvPr/>
        </p:nvSpPr>
        <p:spPr>
          <a:xfrm>
            <a:off x="1403648" y="1412776"/>
            <a:ext cx="4176464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67544" y="2852936"/>
            <a:ext cx="720080" cy="648072"/>
          </a:xfrm>
          <a:prstGeom prst="rect">
            <a:avLst/>
          </a:prstGeom>
          <a:solidFill>
            <a:srgbClr val="5283BE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Управляющая кнопка: далее 95">
            <a:hlinkClick r:id="" action="ppaction://hlinkshowjump?jump=nextslide" highlightClick="1"/>
          </p:cNvPr>
          <p:cNvSpPr/>
          <p:nvPr/>
        </p:nvSpPr>
        <p:spPr>
          <a:xfrm>
            <a:off x="2699792" y="6237312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Управляющая кнопка: домой 96">
            <a:hlinkClick r:id="rId5" action="ppaction://hlinksldjump" highlightClick="1"/>
          </p:cNvPr>
          <p:cNvSpPr/>
          <p:nvPr/>
        </p:nvSpPr>
        <p:spPr>
          <a:xfrm>
            <a:off x="1763688" y="623731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8" name="Группа 35"/>
          <p:cNvGrpSpPr/>
          <p:nvPr/>
        </p:nvGrpSpPr>
        <p:grpSpPr>
          <a:xfrm>
            <a:off x="5868144" y="2492896"/>
            <a:ext cx="1728192" cy="1008112"/>
            <a:chOff x="2771800" y="1556792"/>
            <a:chExt cx="1368152" cy="1008112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2771800" y="1556792"/>
              <a:ext cx="136815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0" name="Object 3"/>
            <p:cNvGraphicFramePr>
              <a:graphicFrameLocks noChangeAspect="1"/>
            </p:cNvGraphicFramePr>
            <p:nvPr/>
          </p:nvGraphicFramePr>
          <p:xfrm>
            <a:off x="3056832" y="1556792"/>
            <a:ext cx="829469" cy="1006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Формула" r:id="rId6" imgW="9753600" imgH="9448800" progId="Equation.3">
                    <p:embed/>
                  </p:oleObj>
                </mc:Choice>
                <mc:Fallback>
                  <p:oleObj name="Формула" r:id="rId6" imgW="9753600" imgH="9448800" progId="Equation.3">
                    <p:embed/>
                    <p:pic>
                      <p:nvPicPr>
                        <p:cNvPr id="0" name="Изображение 40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056832" y="1556792"/>
                          <a:ext cx="829469" cy="10064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1" name="Группа 45"/>
          <p:cNvGrpSpPr/>
          <p:nvPr/>
        </p:nvGrpSpPr>
        <p:grpSpPr>
          <a:xfrm>
            <a:off x="1403648" y="2492896"/>
            <a:ext cx="4176464" cy="1008112"/>
            <a:chOff x="971600" y="1628800"/>
            <a:chExt cx="3233392" cy="1008112"/>
          </a:xfrm>
        </p:grpSpPr>
        <p:sp>
          <p:nvSpPr>
            <p:cNvPr id="102" name="Прямоугольник 101"/>
            <p:cNvSpPr/>
            <p:nvPr/>
          </p:nvSpPr>
          <p:spPr>
            <a:xfrm>
              <a:off x="971600" y="1628800"/>
              <a:ext cx="323339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3" name="Object 2"/>
            <p:cNvGraphicFramePr>
              <a:graphicFrameLocks noChangeAspect="1"/>
            </p:cNvGraphicFramePr>
            <p:nvPr/>
          </p:nvGraphicFramePr>
          <p:xfrm>
            <a:off x="1717392" y="1841004"/>
            <a:ext cx="1834945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name="Формула" r:id="rId8" imgW="24384000" imgH="5486400" progId="Equation.3">
                    <p:embed/>
                  </p:oleObj>
                </mc:Choice>
                <mc:Fallback>
                  <p:oleObj name="Формула" r:id="rId8" imgW="24384000" imgH="5486400" progId="Equation.3">
                    <p:embed/>
                    <p:pic>
                      <p:nvPicPr>
                        <p:cNvPr id="0" name="Изображение 40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717392" y="1841004"/>
                          <a:ext cx="1834945" cy="587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4" name="Прямоугольник 103"/>
          <p:cNvSpPr/>
          <p:nvPr/>
        </p:nvSpPr>
        <p:spPr>
          <a:xfrm>
            <a:off x="1403648" y="2492896"/>
            <a:ext cx="4176464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5" name="Группа 35"/>
          <p:cNvGrpSpPr/>
          <p:nvPr/>
        </p:nvGrpSpPr>
        <p:grpSpPr>
          <a:xfrm>
            <a:off x="5868144" y="3573016"/>
            <a:ext cx="1728192" cy="1008112"/>
            <a:chOff x="2771800" y="1556792"/>
            <a:chExt cx="1368152" cy="1008112"/>
          </a:xfrm>
        </p:grpSpPr>
        <p:sp>
          <p:nvSpPr>
            <p:cNvPr id="106" name="Прямоугольник 105"/>
            <p:cNvSpPr/>
            <p:nvPr/>
          </p:nvSpPr>
          <p:spPr>
            <a:xfrm>
              <a:off x="2771800" y="1556792"/>
              <a:ext cx="136815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7" name="Object 3"/>
            <p:cNvGraphicFramePr>
              <a:graphicFrameLocks noChangeAspect="1"/>
            </p:cNvGraphicFramePr>
            <p:nvPr/>
          </p:nvGraphicFramePr>
          <p:xfrm>
            <a:off x="2922024" y="1844576"/>
            <a:ext cx="1063228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Формула" r:id="rId10" imgW="12496800" imgH="5181600" progId="Equation.3">
                    <p:embed/>
                  </p:oleObj>
                </mc:Choice>
                <mc:Fallback>
                  <p:oleObj name="Формула" r:id="rId10" imgW="12496800" imgH="5181600" progId="Equation.3">
                    <p:embed/>
                    <p:pic>
                      <p:nvPicPr>
                        <p:cNvPr id="0" name="Изображение 41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922024" y="1844576"/>
                          <a:ext cx="1063228" cy="5524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8" name="Прямоугольник 107"/>
          <p:cNvSpPr/>
          <p:nvPr/>
        </p:nvSpPr>
        <p:spPr>
          <a:xfrm>
            <a:off x="467544" y="3933056"/>
            <a:ext cx="720080" cy="648072"/>
          </a:xfrm>
          <a:prstGeom prst="rect">
            <a:avLst/>
          </a:prstGeom>
          <a:solidFill>
            <a:srgbClr val="5283BE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9" name="Группа 45"/>
          <p:cNvGrpSpPr/>
          <p:nvPr/>
        </p:nvGrpSpPr>
        <p:grpSpPr>
          <a:xfrm>
            <a:off x="1403648" y="3573016"/>
            <a:ext cx="4176464" cy="1013272"/>
            <a:chOff x="971600" y="1628800"/>
            <a:chExt cx="3233392" cy="1013272"/>
          </a:xfrm>
        </p:grpSpPr>
        <p:sp>
          <p:nvSpPr>
            <p:cNvPr id="110" name="Прямоугольник 109"/>
            <p:cNvSpPr/>
            <p:nvPr/>
          </p:nvSpPr>
          <p:spPr>
            <a:xfrm>
              <a:off x="971600" y="1628800"/>
              <a:ext cx="323339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1" name="Object 2"/>
            <p:cNvGraphicFramePr>
              <a:graphicFrameLocks noChangeAspect="1"/>
            </p:cNvGraphicFramePr>
            <p:nvPr/>
          </p:nvGraphicFramePr>
          <p:xfrm>
            <a:off x="1717392" y="1629247"/>
            <a:ext cx="1834945" cy="1012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" name="Формула" r:id="rId12" imgW="24384000" imgH="9448800" progId="Equation.3">
                    <p:embed/>
                  </p:oleObj>
                </mc:Choice>
                <mc:Fallback>
                  <p:oleObj name="Формула" r:id="rId12" imgW="24384000" imgH="9448800" progId="Equation.3">
                    <p:embed/>
                    <p:pic>
                      <p:nvPicPr>
                        <p:cNvPr id="0" name="Изображение 41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717392" y="1629247"/>
                          <a:ext cx="1834945" cy="1012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" name="Прямоугольник 111"/>
          <p:cNvSpPr/>
          <p:nvPr/>
        </p:nvSpPr>
        <p:spPr>
          <a:xfrm>
            <a:off x="1403648" y="3573016"/>
            <a:ext cx="4176464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467544" y="5013176"/>
            <a:ext cx="720080" cy="648072"/>
          </a:xfrm>
          <a:prstGeom prst="rect">
            <a:avLst/>
          </a:prstGeom>
          <a:solidFill>
            <a:srgbClr val="5283BE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4" name="Группа 35"/>
          <p:cNvGrpSpPr/>
          <p:nvPr/>
        </p:nvGrpSpPr>
        <p:grpSpPr>
          <a:xfrm>
            <a:off x="5868144" y="4652963"/>
            <a:ext cx="1728192" cy="1008285"/>
            <a:chOff x="2771800" y="1556619"/>
            <a:chExt cx="1368152" cy="1008285"/>
          </a:xfrm>
        </p:grpSpPr>
        <p:sp>
          <p:nvSpPr>
            <p:cNvPr id="115" name="Прямоугольник 114"/>
            <p:cNvSpPr/>
            <p:nvPr/>
          </p:nvSpPr>
          <p:spPr>
            <a:xfrm>
              <a:off x="2771800" y="1556792"/>
              <a:ext cx="136815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6" name="Object 3"/>
            <p:cNvGraphicFramePr>
              <a:graphicFrameLocks noChangeAspect="1"/>
            </p:cNvGraphicFramePr>
            <p:nvPr/>
          </p:nvGraphicFramePr>
          <p:xfrm>
            <a:off x="2979835" y="1556619"/>
            <a:ext cx="984052" cy="1006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Формула" r:id="rId14" imgW="11582400" imgH="9448800" progId="Equation.3">
                    <p:embed/>
                  </p:oleObj>
                </mc:Choice>
                <mc:Fallback>
                  <p:oleObj name="Формула" r:id="rId14" imgW="11582400" imgH="9448800" progId="Equation.3">
                    <p:embed/>
                    <p:pic>
                      <p:nvPicPr>
                        <p:cNvPr id="0" name="Изображение 41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979835" y="1556619"/>
                          <a:ext cx="984052" cy="10064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7" name="Группа 45"/>
          <p:cNvGrpSpPr/>
          <p:nvPr/>
        </p:nvGrpSpPr>
        <p:grpSpPr>
          <a:xfrm>
            <a:off x="1403648" y="4653136"/>
            <a:ext cx="4176464" cy="1008112"/>
            <a:chOff x="971600" y="1628800"/>
            <a:chExt cx="3233392" cy="1008112"/>
          </a:xfrm>
        </p:grpSpPr>
        <p:sp>
          <p:nvSpPr>
            <p:cNvPr id="118" name="Прямоугольник 117"/>
            <p:cNvSpPr/>
            <p:nvPr/>
          </p:nvSpPr>
          <p:spPr>
            <a:xfrm>
              <a:off x="971600" y="1628800"/>
              <a:ext cx="323339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9" name="Object 2"/>
            <p:cNvGraphicFramePr>
              <a:graphicFrameLocks noChangeAspect="1"/>
            </p:cNvGraphicFramePr>
            <p:nvPr/>
          </p:nvGraphicFramePr>
          <p:xfrm>
            <a:off x="1706331" y="1841352"/>
            <a:ext cx="1857068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" name="Формула" r:id="rId16" imgW="24688800" imgH="5486400" progId="Equation.3">
                    <p:embed/>
                  </p:oleObj>
                </mc:Choice>
                <mc:Fallback>
                  <p:oleObj name="Формула" r:id="rId16" imgW="24688800" imgH="5486400" progId="Equation.3">
                    <p:embed/>
                    <p:pic>
                      <p:nvPicPr>
                        <p:cNvPr id="0" name="Изображение 410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706331" y="1841352"/>
                          <a:ext cx="1857068" cy="587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0" name="Прямоугольник 119"/>
          <p:cNvSpPr/>
          <p:nvPr/>
        </p:nvSpPr>
        <p:spPr>
          <a:xfrm>
            <a:off x="1403648" y="4653136"/>
            <a:ext cx="4176464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251520" y="332656"/>
            <a:ext cx="7200800" cy="936104"/>
          </a:xfrm>
          <a:prstGeom prst="rect">
            <a:avLst/>
          </a:prstGeom>
          <a:solidFill>
            <a:srgbClr val="5283BE"/>
          </a:solidFill>
          <a:ln w="444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номер члена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геометрической прогрессии, если: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7504" y="188640"/>
            <a:ext cx="72008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5868144" y="1700808"/>
            <a:ext cx="1728192" cy="1008112"/>
            <a:chOff x="2771800" y="1556792"/>
            <a:chExt cx="1368152" cy="1008112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2771800" y="1556792"/>
              <a:ext cx="136815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3"/>
            <p:cNvGraphicFramePr>
              <a:graphicFrameLocks noChangeAspect="1"/>
            </p:cNvGraphicFramePr>
            <p:nvPr/>
          </p:nvGraphicFramePr>
          <p:xfrm>
            <a:off x="2883064" y="1891854"/>
            <a:ext cx="1139891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" name="Формула" r:id="rId1" imgW="13411200" imgH="4267200" progId="Equation.3">
                    <p:embed/>
                  </p:oleObj>
                </mc:Choice>
                <mc:Fallback>
                  <p:oleObj name="Формула" r:id="rId1" imgW="13411200" imgH="4267200" progId="Equation.3">
                    <p:embed/>
                    <p:pic>
                      <p:nvPicPr>
                        <p:cNvPr id="0" name="Изображение 51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883064" y="1891854"/>
                          <a:ext cx="1139891" cy="45561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Прямоугольник 42"/>
          <p:cNvSpPr/>
          <p:nvPr/>
        </p:nvSpPr>
        <p:spPr>
          <a:xfrm>
            <a:off x="467544" y="2060848"/>
            <a:ext cx="720080" cy="648072"/>
          </a:xfrm>
          <a:prstGeom prst="rect">
            <a:avLst/>
          </a:prstGeom>
          <a:solidFill>
            <a:srgbClr val="5283BE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45"/>
          <p:cNvGrpSpPr/>
          <p:nvPr/>
        </p:nvGrpSpPr>
        <p:grpSpPr>
          <a:xfrm>
            <a:off x="1403648" y="1700808"/>
            <a:ext cx="4176464" cy="1012924"/>
            <a:chOff x="971600" y="1628800"/>
            <a:chExt cx="3233392" cy="1012924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971600" y="1628800"/>
              <a:ext cx="323339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6" name="Object 2"/>
            <p:cNvGraphicFramePr>
              <a:graphicFrameLocks noChangeAspect="1"/>
            </p:cNvGraphicFramePr>
            <p:nvPr/>
          </p:nvGraphicFramePr>
          <p:xfrm>
            <a:off x="1431027" y="1628899"/>
            <a:ext cx="2408904" cy="1012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Формула" r:id="rId3" imgW="32004000" imgH="9448800" progId="Equation.3">
                    <p:embed/>
                  </p:oleObj>
                </mc:Choice>
                <mc:Fallback>
                  <p:oleObj name="Формула" r:id="rId3" imgW="32004000" imgH="9448800" progId="Equation.3">
                    <p:embed/>
                    <p:pic>
                      <p:nvPicPr>
                        <p:cNvPr id="0" name="Изображение 51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431027" y="1628899"/>
                          <a:ext cx="2408904" cy="1012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Прямоугольник 46"/>
          <p:cNvSpPr/>
          <p:nvPr/>
        </p:nvSpPr>
        <p:spPr>
          <a:xfrm>
            <a:off x="1403648" y="1700808"/>
            <a:ext cx="4176464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67544" y="3212976"/>
            <a:ext cx="720080" cy="648072"/>
          </a:xfrm>
          <a:prstGeom prst="rect">
            <a:avLst/>
          </a:prstGeom>
          <a:solidFill>
            <a:srgbClr val="5283BE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Управляющая кнопка: далее 95">
            <a:hlinkClick r:id="" action="ppaction://hlinkshowjump?jump=nextslide" highlightClick="1"/>
          </p:cNvPr>
          <p:cNvSpPr/>
          <p:nvPr/>
        </p:nvSpPr>
        <p:spPr>
          <a:xfrm>
            <a:off x="2699792" y="6237312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Управляющая кнопка: домой 96">
            <a:hlinkClick r:id="rId5" action="ppaction://hlinksldjump" highlightClick="1"/>
          </p:cNvPr>
          <p:cNvSpPr/>
          <p:nvPr/>
        </p:nvSpPr>
        <p:spPr>
          <a:xfrm>
            <a:off x="1763688" y="623731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467544" y="4365104"/>
            <a:ext cx="720080" cy="648072"/>
          </a:xfrm>
          <a:prstGeom prst="rect">
            <a:avLst/>
          </a:prstGeom>
          <a:solidFill>
            <a:srgbClr val="5283BE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35"/>
          <p:cNvGrpSpPr/>
          <p:nvPr/>
        </p:nvGrpSpPr>
        <p:grpSpPr>
          <a:xfrm>
            <a:off x="5868144" y="2852936"/>
            <a:ext cx="1728192" cy="1008112"/>
            <a:chOff x="2771800" y="1556792"/>
            <a:chExt cx="1368152" cy="1008112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2771800" y="1556792"/>
              <a:ext cx="136815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3"/>
            <p:cNvGraphicFramePr>
              <a:graphicFrameLocks noChangeAspect="1"/>
            </p:cNvGraphicFramePr>
            <p:nvPr/>
          </p:nvGraphicFramePr>
          <p:xfrm>
            <a:off x="3090431" y="1892251"/>
            <a:ext cx="725157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Формула" r:id="rId6" imgW="8534400" imgH="4267200" progId="Equation.3">
                    <p:embed/>
                  </p:oleObj>
                </mc:Choice>
                <mc:Fallback>
                  <p:oleObj name="Формула" r:id="rId6" imgW="8534400" imgH="4267200" progId="Equation.3">
                    <p:embed/>
                    <p:pic>
                      <p:nvPicPr>
                        <p:cNvPr id="0" name="Изображение 51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090431" y="1892251"/>
                          <a:ext cx="725157" cy="45561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" name="Группа 45"/>
          <p:cNvGrpSpPr/>
          <p:nvPr/>
        </p:nvGrpSpPr>
        <p:grpSpPr>
          <a:xfrm>
            <a:off x="1403648" y="2852936"/>
            <a:ext cx="4176464" cy="1013321"/>
            <a:chOff x="971600" y="1628800"/>
            <a:chExt cx="3233392" cy="1013321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971600" y="1628800"/>
              <a:ext cx="323339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2"/>
            <p:cNvGraphicFramePr>
              <a:graphicFrameLocks noChangeAspect="1"/>
            </p:cNvGraphicFramePr>
            <p:nvPr/>
          </p:nvGraphicFramePr>
          <p:xfrm>
            <a:off x="1442089" y="1629296"/>
            <a:ext cx="2385552" cy="1012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Формула" r:id="rId8" imgW="31699200" imgH="9448800" progId="Equation.3">
                    <p:embed/>
                  </p:oleObj>
                </mc:Choice>
                <mc:Fallback>
                  <p:oleObj name="Формула" r:id="rId8" imgW="31699200" imgH="9448800" progId="Equation.3">
                    <p:embed/>
                    <p:pic>
                      <p:nvPicPr>
                        <p:cNvPr id="0" name="Изображение 51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442089" y="1629296"/>
                          <a:ext cx="2385552" cy="1012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Прямоугольник 52"/>
          <p:cNvSpPr/>
          <p:nvPr/>
        </p:nvSpPr>
        <p:spPr>
          <a:xfrm>
            <a:off x="1403648" y="2852936"/>
            <a:ext cx="4176464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Группа 35"/>
          <p:cNvGrpSpPr/>
          <p:nvPr/>
        </p:nvGrpSpPr>
        <p:grpSpPr>
          <a:xfrm>
            <a:off x="5868144" y="4005064"/>
            <a:ext cx="1728192" cy="1008112"/>
            <a:chOff x="2771800" y="1556792"/>
            <a:chExt cx="1368152" cy="1008112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771800" y="1556792"/>
              <a:ext cx="136815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3"/>
            <p:cNvGraphicFramePr>
              <a:graphicFrameLocks noChangeAspect="1"/>
            </p:cNvGraphicFramePr>
            <p:nvPr/>
          </p:nvGraphicFramePr>
          <p:xfrm>
            <a:off x="3102999" y="1892648"/>
            <a:ext cx="698765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Формула" r:id="rId10" imgW="8229600" imgH="4267200" progId="Equation.3">
                    <p:embed/>
                  </p:oleObj>
                </mc:Choice>
                <mc:Fallback>
                  <p:oleObj name="Формула" r:id="rId10" imgW="8229600" imgH="4267200" progId="Equation.3">
                    <p:embed/>
                    <p:pic>
                      <p:nvPicPr>
                        <p:cNvPr id="0" name="Изображение 51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102999" y="1892648"/>
                          <a:ext cx="698765" cy="45561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7" name="Группа 45"/>
          <p:cNvGrpSpPr/>
          <p:nvPr/>
        </p:nvGrpSpPr>
        <p:grpSpPr>
          <a:xfrm>
            <a:off x="1403648" y="4005064"/>
            <a:ext cx="4176464" cy="1008112"/>
            <a:chOff x="971600" y="1628800"/>
            <a:chExt cx="3233392" cy="1008112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971600" y="1628800"/>
              <a:ext cx="323339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2"/>
            <p:cNvGraphicFramePr>
              <a:graphicFrameLocks noChangeAspect="1"/>
            </p:cNvGraphicFramePr>
            <p:nvPr/>
          </p:nvGraphicFramePr>
          <p:xfrm>
            <a:off x="1385554" y="1842418"/>
            <a:ext cx="2499852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" name="Формула" r:id="rId12" imgW="33223200" imgH="5486400" progId="Equation.3">
                    <p:embed/>
                  </p:oleObj>
                </mc:Choice>
                <mc:Fallback>
                  <p:oleObj name="Формула" r:id="rId12" imgW="33223200" imgH="5486400" progId="Equation.3">
                    <p:embed/>
                    <p:pic>
                      <p:nvPicPr>
                        <p:cNvPr id="0" name="Изображение 51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385554" y="1842418"/>
                          <a:ext cx="2499852" cy="587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Прямоугольник 59"/>
          <p:cNvSpPr/>
          <p:nvPr/>
        </p:nvSpPr>
        <p:spPr>
          <a:xfrm>
            <a:off x="1403648" y="4005064"/>
            <a:ext cx="4176464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Управляющая кнопка: далее 86">
            <a:hlinkClick r:id="" action="ppaction://hlinkshowjump?jump=nextslide" highlightClick="1"/>
          </p:cNvPr>
          <p:cNvSpPr/>
          <p:nvPr/>
        </p:nvSpPr>
        <p:spPr>
          <a:xfrm>
            <a:off x="2699792" y="6237312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Управляющая кнопка: домой 87">
            <a:hlinkClick r:id="rId1" action="ppaction://hlinksldjump" highlightClick="1"/>
          </p:cNvPr>
          <p:cNvSpPr/>
          <p:nvPr/>
        </p:nvSpPr>
        <p:spPr>
          <a:xfrm>
            <a:off x="1763688" y="623731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3419872" y="3212976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4"/>
          <p:cNvGrpSpPr/>
          <p:nvPr/>
        </p:nvGrpSpPr>
        <p:grpSpPr>
          <a:xfrm>
            <a:off x="4427984" y="2421409"/>
            <a:ext cx="1656184" cy="1012825"/>
            <a:chOff x="6516216" y="2852936"/>
            <a:chExt cx="1656184" cy="1012825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6516216" y="2852936"/>
              <a:ext cx="1656184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5"/>
            <p:cNvGraphicFramePr>
              <a:graphicFrameLocks noChangeAspect="1"/>
            </p:cNvGraphicFramePr>
            <p:nvPr/>
          </p:nvGraphicFramePr>
          <p:xfrm>
            <a:off x="6876256" y="2852936"/>
            <a:ext cx="969963" cy="1012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" name="Формула" r:id="rId2" imgW="9753600" imgH="9448800" progId="Equation.3">
                    <p:embed/>
                  </p:oleObj>
                </mc:Choice>
                <mc:Fallback>
                  <p:oleObj name="Формула" r:id="rId2" imgW="9753600" imgH="9448800" progId="Equation.3">
                    <p:embed/>
                    <p:pic>
                      <p:nvPicPr>
                        <p:cNvPr id="0" name="Изображение 61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876256" y="2852936"/>
                          <a:ext cx="969963" cy="1012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Группа 37"/>
          <p:cNvGrpSpPr/>
          <p:nvPr/>
        </p:nvGrpSpPr>
        <p:grpSpPr>
          <a:xfrm>
            <a:off x="6156176" y="2420888"/>
            <a:ext cx="1656184" cy="576585"/>
            <a:chOff x="6516216" y="2852415"/>
            <a:chExt cx="1656184" cy="576585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6516216" y="2852936"/>
              <a:ext cx="165618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1" name="Object 5"/>
            <p:cNvGraphicFramePr>
              <a:graphicFrameLocks noChangeAspect="1"/>
            </p:cNvGraphicFramePr>
            <p:nvPr/>
          </p:nvGraphicFramePr>
          <p:xfrm>
            <a:off x="6891015" y="2852415"/>
            <a:ext cx="815975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Формула" r:id="rId4" imgW="8229600" imgH="4876800" progId="Equation.3">
                    <p:embed/>
                  </p:oleObj>
                </mc:Choice>
                <mc:Fallback>
                  <p:oleObj name="Формула" r:id="rId4" imgW="8229600" imgH="4876800" progId="Equation.3">
                    <p:embed/>
                    <p:pic>
                      <p:nvPicPr>
                        <p:cNvPr id="0" name="Изображение 61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891015" y="2852415"/>
                          <a:ext cx="815975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Группа 65"/>
          <p:cNvGrpSpPr/>
          <p:nvPr/>
        </p:nvGrpSpPr>
        <p:grpSpPr>
          <a:xfrm>
            <a:off x="2555776" y="1412776"/>
            <a:ext cx="5256584" cy="936104"/>
            <a:chOff x="1979712" y="1556792"/>
            <a:chExt cx="5256584" cy="936104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1979712" y="1556792"/>
              <a:ext cx="5256584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8" name="Object 2"/>
            <p:cNvGraphicFramePr>
              <a:graphicFrameLocks noChangeAspect="1"/>
            </p:cNvGraphicFramePr>
            <p:nvPr/>
          </p:nvGraphicFramePr>
          <p:xfrm>
            <a:off x="2698949" y="1772667"/>
            <a:ext cx="3763962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Формула" r:id="rId6" imgW="37795200" imgH="5486400" progId="Equation.3">
                    <p:embed/>
                  </p:oleObj>
                </mc:Choice>
                <mc:Fallback>
                  <p:oleObj name="Формула" r:id="rId6" imgW="37795200" imgH="5486400" progId="Equation.3">
                    <p:embed/>
                    <p:pic>
                      <p:nvPicPr>
                        <p:cNvPr id="0" name="Изображение 61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98949" y="1772667"/>
                          <a:ext cx="3763962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" name="Прямоугольник 68"/>
          <p:cNvSpPr/>
          <p:nvPr/>
        </p:nvSpPr>
        <p:spPr>
          <a:xfrm>
            <a:off x="2555776" y="1412776"/>
            <a:ext cx="5256584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2555776" y="2421409"/>
            <a:ext cx="1656184" cy="504056"/>
          </a:xfrm>
          <a:prstGeom prst="actionButtonBlank">
            <a:avLst/>
          </a:prstGeom>
          <a:solidFill>
            <a:srgbClr val="5283BE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34"/>
          <p:cNvGrpSpPr/>
          <p:nvPr/>
        </p:nvGrpSpPr>
        <p:grpSpPr>
          <a:xfrm>
            <a:off x="4427984" y="5157192"/>
            <a:ext cx="1656184" cy="1008112"/>
            <a:chOff x="6516216" y="2852936"/>
            <a:chExt cx="1656184" cy="1008112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6516216" y="2852936"/>
              <a:ext cx="1656184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5"/>
            <p:cNvGraphicFramePr>
              <a:graphicFrameLocks noChangeAspect="1"/>
            </p:cNvGraphicFramePr>
            <p:nvPr/>
          </p:nvGraphicFramePr>
          <p:xfrm>
            <a:off x="6757070" y="3057749"/>
            <a:ext cx="1243012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Формула" r:id="rId8" imgW="12496800" imgH="5181600" progId="Equation.3">
                    <p:embed/>
                  </p:oleObj>
                </mc:Choice>
                <mc:Fallback>
                  <p:oleObj name="Формула" r:id="rId8" imgW="12496800" imgH="5181600" progId="Equation.3">
                    <p:embed/>
                    <p:pic>
                      <p:nvPicPr>
                        <p:cNvPr id="0" name="Изображение 614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757070" y="3057749"/>
                          <a:ext cx="1243012" cy="5556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37"/>
          <p:cNvGrpSpPr/>
          <p:nvPr/>
        </p:nvGrpSpPr>
        <p:grpSpPr>
          <a:xfrm>
            <a:off x="6156176" y="5128642"/>
            <a:ext cx="1656184" cy="1036662"/>
            <a:chOff x="6516216" y="2824386"/>
            <a:chExt cx="1656184" cy="1036662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6516216" y="2852936"/>
              <a:ext cx="1656184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6" name="Object 5"/>
            <p:cNvGraphicFramePr>
              <a:graphicFrameLocks noChangeAspect="1"/>
            </p:cNvGraphicFramePr>
            <p:nvPr/>
          </p:nvGraphicFramePr>
          <p:xfrm>
            <a:off x="6924353" y="2824386"/>
            <a:ext cx="876300" cy="1014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Формула" r:id="rId10" imgW="8839200" imgH="9448800" progId="Equation.3">
                    <p:embed/>
                  </p:oleObj>
                </mc:Choice>
                <mc:Fallback>
                  <p:oleObj name="Формула" r:id="rId10" imgW="8839200" imgH="9448800" progId="Equation.3">
                    <p:embed/>
                    <p:pic>
                      <p:nvPicPr>
                        <p:cNvPr id="0" name="Изображение 61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924353" y="2824386"/>
                          <a:ext cx="876300" cy="10144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65"/>
          <p:cNvGrpSpPr/>
          <p:nvPr/>
        </p:nvGrpSpPr>
        <p:grpSpPr>
          <a:xfrm>
            <a:off x="2555776" y="4149080"/>
            <a:ext cx="5256584" cy="936104"/>
            <a:chOff x="1979712" y="1556792"/>
            <a:chExt cx="5256584" cy="936104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1979712" y="1556792"/>
              <a:ext cx="5256584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2"/>
            <p:cNvGraphicFramePr>
              <a:graphicFrameLocks noChangeAspect="1"/>
            </p:cNvGraphicFramePr>
            <p:nvPr/>
          </p:nvGraphicFramePr>
          <p:xfrm>
            <a:off x="2275086" y="1773337"/>
            <a:ext cx="4613275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" name="Формула" r:id="rId12" imgW="46329600" imgH="5486400" progId="Equation.3">
                    <p:embed/>
                  </p:oleObj>
                </mc:Choice>
                <mc:Fallback>
                  <p:oleObj name="Формула" r:id="rId12" imgW="46329600" imgH="5486400" progId="Equation.3">
                    <p:embed/>
                    <p:pic>
                      <p:nvPicPr>
                        <p:cNvPr id="0" name="Изображение 61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275086" y="1773337"/>
                          <a:ext cx="4613275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Прямоугольник 50"/>
          <p:cNvSpPr/>
          <p:nvPr/>
        </p:nvSpPr>
        <p:spPr>
          <a:xfrm>
            <a:off x="2555776" y="4149080"/>
            <a:ext cx="5256584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51520" y="332656"/>
            <a:ext cx="7200800" cy="936104"/>
          </a:xfrm>
          <a:prstGeom prst="rect">
            <a:avLst/>
          </a:prstGeom>
          <a:solidFill>
            <a:srgbClr val="5283BE"/>
          </a:solidFill>
          <a:ln w="444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первый член и знаменатель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геометрической прогрессии, если: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07504" y="188640"/>
            <a:ext cx="72008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619672" y="1700808"/>
            <a:ext cx="720080" cy="648072"/>
          </a:xfrm>
          <a:prstGeom prst="rect">
            <a:avLst/>
          </a:prstGeom>
          <a:solidFill>
            <a:srgbClr val="5283BE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" name="Группа 34"/>
          <p:cNvGrpSpPr/>
          <p:nvPr/>
        </p:nvGrpSpPr>
        <p:grpSpPr>
          <a:xfrm>
            <a:off x="6156176" y="3068960"/>
            <a:ext cx="1656184" cy="1012825"/>
            <a:chOff x="6516216" y="2852936"/>
            <a:chExt cx="1656184" cy="1012825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6516216" y="2852936"/>
              <a:ext cx="1656184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4" name="Object 5"/>
            <p:cNvGraphicFramePr>
              <a:graphicFrameLocks noChangeAspect="1"/>
            </p:cNvGraphicFramePr>
            <p:nvPr/>
          </p:nvGraphicFramePr>
          <p:xfrm>
            <a:off x="6876256" y="2852936"/>
            <a:ext cx="969963" cy="1012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1" name="Формула" r:id="rId14" imgW="9753600" imgH="9448800" progId="Equation.3">
                    <p:embed/>
                  </p:oleObj>
                </mc:Choice>
                <mc:Fallback>
                  <p:oleObj name="Формула" r:id="rId14" imgW="9753600" imgH="9448800" progId="Equation.3">
                    <p:embed/>
                    <p:pic>
                      <p:nvPicPr>
                        <p:cNvPr id="0" name="Изображение 61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876256" y="2852936"/>
                          <a:ext cx="969963" cy="1012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5" name="Группа 37"/>
          <p:cNvGrpSpPr/>
          <p:nvPr/>
        </p:nvGrpSpPr>
        <p:grpSpPr>
          <a:xfrm>
            <a:off x="4427984" y="3500438"/>
            <a:ext cx="1656184" cy="577155"/>
            <a:chOff x="6516216" y="2851845"/>
            <a:chExt cx="1656184" cy="577155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6516216" y="2852936"/>
              <a:ext cx="165618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7" name="Object 5"/>
            <p:cNvGraphicFramePr>
              <a:graphicFrameLocks noChangeAspect="1"/>
            </p:cNvGraphicFramePr>
            <p:nvPr/>
          </p:nvGraphicFramePr>
          <p:xfrm>
            <a:off x="6784057" y="2851845"/>
            <a:ext cx="1028700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2" name="Формула" r:id="rId16" imgW="10363200" imgH="4876800" progId="Equation.3">
                    <p:embed/>
                  </p:oleObj>
                </mc:Choice>
                <mc:Fallback>
                  <p:oleObj name="Формула" r:id="rId16" imgW="10363200" imgH="4876800" progId="Equation.3">
                    <p:embed/>
                    <p:pic>
                      <p:nvPicPr>
                        <p:cNvPr id="0" name="Изображение 61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784057" y="2851845"/>
                          <a:ext cx="1028700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8" name="Прямоугольник 77"/>
          <p:cNvSpPr/>
          <p:nvPr/>
        </p:nvSpPr>
        <p:spPr>
          <a:xfrm>
            <a:off x="1619672" y="4437112"/>
            <a:ext cx="720080" cy="648072"/>
          </a:xfrm>
          <a:prstGeom prst="rect">
            <a:avLst/>
          </a:prstGeom>
          <a:solidFill>
            <a:srgbClr val="5283BE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Управляющая кнопка: настраиваемая 79">
            <a:hlinkClick r:id="" action="ppaction://noaction" highlightClick="1"/>
          </p:cNvPr>
          <p:cNvSpPr/>
          <p:nvPr/>
        </p:nvSpPr>
        <p:spPr>
          <a:xfrm>
            <a:off x="2555776" y="5229200"/>
            <a:ext cx="1656184" cy="504056"/>
          </a:xfrm>
          <a:prstGeom prst="actionButtonBlank">
            <a:avLst/>
          </a:prstGeom>
          <a:solidFill>
            <a:srgbClr val="5283BE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39"/>
          <p:cNvGrpSpPr/>
          <p:nvPr/>
        </p:nvGrpSpPr>
        <p:grpSpPr>
          <a:xfrm>
            <a:off x="755576" y="3140968"/>
            <a:ext cx="4392488" cy="3096344"/>
            <a:chOff x="539552" y="3789040"/>
            <a:chExt cx="4392488" cy="30963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9" name="Прямоугольник 78"/>
            <p:cNvSpPr/>
            <p:nvPr/>
          </p:nvSpPr>
          <p:spPr>
            <a:xfrm>
              <a:off x="1691680" y="4365104"/>
              <a:ext cx="720080" cy="648072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Прямоугольная выноска 34"/>
            <p:cNvSpPr/>
            <p:nvPr/>
          </p:nvSpPr>
          <p:spPr>
            <a:xfrm>
              <a:off x="539552" y="3789040"/>
              <a:ext cx="4392488" cy="3096344"/>
            </a:xfrm>
            <a:prstGeom prst="wedgeRectCallout">
              <a:avLst>
                <a:gd name="adj1" fmla="val 25668"/>
                <a:gd name="adj2" fmla="val -60451"/>
              </a:avLst>
            </a:prstGeom>
            <a:grp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Составить и решить систему уравнений:</a:t>
              </a:r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5"/>
            <p:cNvGraphicFramePr>
              <a:graphicFrameLocks noChangeAspect="1"/>
            </p:cNvGraphicFramePr>
            <p:nvPr/>
          </p:nvGraphicFramePr>
          <p:xfrm>
            <a:off x="1687587" y="4581128"/>
            <a:ext cx="2055813" cy="1244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3" name="Формула" r:id="rId18" imgW="20726400" imgH="11582400" progId="Equation.3">
                    <p:embed/>
                  </p:oleObj>
                </mc:Choice>
                <mc:Fallback>
                  <p:oleObj name="Формула" r:id="rId18" imgW="20726400" imgH="11582400" progId="Equation.3">
                    <p:embed/>
                    <p:pic>
                      <p:nvPicPr>
                        <p:cNvPr id="0" name="Изображение 61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687587" y="4581128"/>
                          <a:ext cx="2055813" cy="1244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5"/>
            <p:cNvGraphicFramePr>
              <a:graphicFrameLocks noChangeAspect="1"/>
            </p:cNvGraphicFramePr>
            <p:nvPr/>
          </p:nvGraphicFramePr>
          <p:xfrm>
            <a:off x="1065783" y="5716960"/>
            <a:ext cx="3273425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4" name="Формула" r:id="rId20" imgW="33528000" imgH="5791200" progId="Equation.3">
                    <p:embed/>
                  </p:oleObj>
                </mc:Choice>
                <mc:Fallback>
                  <p:oleObj name="Формула" r:id="rId20" imgW="33528000" imgH="5791200" progId="Equation.3">
                    <p:embed/>
                    <p:pic>
                      <p:nvPicPr>
                        <p:cNvPr id="0" name="Изображение 61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065783" y="5716960"/>
                          <a:ext cx="3273425" cy="609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2588" name="Object 12"/>
            <p:cNvGraphicFramePr>
              <a:graphicFrameLocks noChangeAspect="1"/>
            </p:cNvGraphicFramePr>
            <p:nvPr/>
          </p:nvGraphicFramePr>
          <p:xfrm>
            <a:off x="1243583" y="6223372"/>
            <a:ext cx="3068638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5" name="Формула" r:id="rId22" imgW="32613600" imgH="5791200" progId="Equation.3">
                    <p:embed/>
                  </p:oleObj>
                </mc:Choice>
                <mc:Fallback>
                  <p:oleObj name="Формула" r:id="rId22" imgW="32613600" imgH="5791200" progId="Equation.3">
                    <p:embed/>
                    <p:pic>
                      <p:nvPicPr>
                        <p:cNvPr id="0" name="Изображение 615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243583" y="6223372"/>
                          <a:ext cx="3068638" cy="587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1" name="Группа 39"/>
          <p:cNvGrpSpPr/>
          <p:nvPr/>
        </p:nvGrpSpPr>
        <p:grpSpPr>
          <a:xfrm>
            <a:off x="1403648" y="1628800"/>
            <a:ext cx="4392488" cy="3096344"/>
            <a:chOff x="539552" y="3789040"/>
            <a:chExt cx="4392488" cy="30963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2" name="Прямоугольник 81"/>
            <p:cNvSpPr/>
            <p:nvPr/>
          </p:nvSpPr>
          <p:spPr>
            <a:xfrm>
              <a:off x="1691680" y="4365104"/>
              <a:ext cx="720080" cy="648072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Прямоугольная выноска 82"/>
            <p:cNvSpPr/>
            <p:nvPr/>
          </p:nvSpPr>
          <p:spPr>
            <a:xfrm>
              <a:off x="539552" y="3789040"/>
              <a:ext cx="4392488" cy="3096344"/>
            </a:xfrm>
            <a:prstGeom prst="wedgeRectCallout">
              <a:avLst>
                <a:gd name="adj1" fmla="val -21060"/>
                <a:gd name="adj2" fmla="val 68671"/>
              </a:avLst>
            </a:prstGeom>
            <a:grp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Составить и решить систему уравнений:</a:t>
              </a:r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4" name="Object 5"/>
            <p:cNvGraphicFramePr>
              <a:graphicFrameLocks noChangeAspect="1"/>
            </p:cNvGraphicFramePr>
            <p:nvPr/>
          </p:nvGraphicFramePr>
          <p:xfrm>
            <a:off x="1480642" y="4653632"/>
            <a:ext cx="2479675" cy="1244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6" name="Формула" r:id="rId24" imgW="24993600" imgH="11582400" progId="Equation.3">
                    <p:embed/>
                  </p:oleObj>
                </mc:Choice>
                <mc:Fallback>
                  <p:oleObj name="Формула" r:id="rId24" imgW="24993600" imgH="11582400" progId="Equation.3">
                    <p:embed/>
                    <p:pic>
                      <p:nvPicPr>
                        <p:cNvPr id="0" name="Изображение 615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1480642" y="4653632"/>
                          <a:ext cx="2479675" cy="1244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5"/>
            <p:cNvGraphicFramePr>
              <a:graphicFrameLocks noChangeAspect="1"/>
            </p:cNvGraphicFramePr>
            <p:nvPr/>
          </p:nvGraphicFramePr>
          <p:xfrm>
            <a:off x="1171079" y="5717257"/>
            <a:ext cx="3063875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7" name="Формула" r:id="rId26" imgW="31394400" imgH="5791200" progId="Equation.3">
                    <p:embed/>
                  </p:oleObj>
                </mc:Choice>
                <mc:Fallback>
                  <p:oleObj name="Формула" r:id="rId26" imgW="31394400" imgH="5791200" progId="Equation.3">
                    <p:embed/>
                    <p:pic>
                      <p:nvPicPr>
                        <p:cNvPr id="0" name="Изображение 61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1171079" y="5717257"/>
                          <a:ext cx="3063875" cy="609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12"/>
            <p:cNvGraphicFramePr>
              <a:graphicFrameLocks noChangeAspect="1"/>
            </p:cNvGraphicFramePr>
            <p:nvPr/>
          </p:nvGraphicFramePr>
          <p:xfrm>
            <a:off x="1243583" y="6223372"/>
            <a:ext cx="3068638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8" name="Формула" r:id="rId28" imgW="32613600" imgH="5791200" progId="Equation.3">
                    <p:embed/>
                  </p:oleObj>
                </mc:Choice>
                <mc:Fallback>
                  <p:oleObj name="Формула" r:id="rId28" imgW="32613600" imgH="5791200" progId="Equation.3">
                    <p:embed/>
                    <p:pic>
                      <p:nvPicPr>
                        <p:cNvPr id="0" name="Изображение 615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1243583" y="6223372"/>
                          <a:ext cx="3068638" cy="587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Управляющая кнопка: далее 46">
            <a:hlinkClick r:id="" action="ppaction://hlinkshowjump?jump=nextslide" highlightClick="1"/>
          </p:cNvPr>
          <p:cNvSpPr/>
          <p:nvPr/>
        </p:nvSpPr>
        <p:spPr>
          <a:xfrm>
            <a:off x="2699792" y="6237312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Управляющая кнопка: домой 51">
            <a:hlinkClick r:id="rId1" action="ppaction://hlinksldjump" highlightClick="1"/>
          </p:cNvPr>
          <p:cNvSpPr/>
          <p:nvPr/>
        </p:nvSpPr>
        <p:spPr>
          <a:xfrm>
            <a:off x="1763688" y="623731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3419872" y="2996952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34"/>
          <p:cNvGrpSpPr/>
          <p:nvPr/>
        </p:nvGrpSpPr>
        <p:grpSpPr>
          <a:xfrm>
            <a:off x="4427984" y="2420888"/>
            <a:ext cx="1656184" cy="576064"/>
            <a:chOff x="6516216" y="2852415"/>
            <a:chExt cx="1656184" cy="576064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6516216" y="2852936"/>
              <a:ext cx="1656184" cy="5755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5"/>
            <p:cNvGraphicFramePr>
              <a:graphicFrameLocks noChangeAspect="1"/>
            </p:cNvGraphicFramePr>
            <p:nvPr/>
          </p:nvGraphicFramePr>
          <p:xfrm>
            <a:off x="6804248" y="2852415"/>
            <a:ext cx="1122363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9" name="Формула" r:id="rId2" imgW="11277600" imgH="5181600" progId="Equation.3">
                    <p:embed/>
                  </p:oleObj>
                </mc:Choice>
                <mc:Fallback>
                  <p:oleObj name="Формула" r:id="rId2" imgW="11277600" imgH="5181600" progId="Equation.3">
                    <p:embed/>
                    <p:pic>
                      <p:nvPicPr>
                        <p:cNvPr id="0" name="Изображение 71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804248" y="2852415"/>
                          <a:ext cx="1122363" cy="5556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Группа 37"/>
          <p:cNvGrpSpPr/>
          <p:nvPr/>
        </p:nvGrpSpPr>
        <p:grpSpPr>
          <a:xfrm>
            <a:off x="6156176" y="2420938"/>
            <a:ext cx="1656184" cy="576535"/>
            <a:chOff x="6516216" y="2852465"/>
            <a:chExt cx="1656184" cy="576535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6516216" y="2852936"/>
              <a:ext cx="165618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1" name="Object 5"/>
            <p:cNvGraphicFramePr>
              <a:graphicFrameLocks noChangeAspect="1"/>
            </p:cNvGraphicFramePr>
            <p:nvPr/>
          </p:nvGraphicFramePr>
          <p:xfrm>
            <a:off x="6876728" y="2852465"/>
            <a:ext cx="846137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" name="Формула" r:id="rId4" imgW="8534400" imgH="4876800" progId="Equation.3">
                    <p:embed/>
                  </p:oleObj>
                </mc:Choice>
                <mc:Fallback>
                  <p:oleObj name="Формула" r:id="rId4" imgW="8534400" imgH="4876800" progId="Equation.3">
                    <p:embed/>
                    <p:pic>
                      <p:nvPicPr>
                        <p:cNvPr id="0" name="Изображение 71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876728" y="2852465"/>
                          <a:ext cx="846137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Группа 65"/>
          <p:cNvGrpSpPr/>
          <p:nvPr/>
        </p:nvGrpSpPr>
        <p:grpSpPr>
          <a:xfrm>
            <a:off x="2555776" y="1412776"/>
            <a:ext cx="5256584" cy="936104"/>
            <a:chOff x="1979712" y="1556792"/>
            <a:chExt cx="5256584" cy="936104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1979712" y="1556792"/>
              <a:ext cx="5256584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8" name="Object 2"/>
            <p:cNvGraphicFramePr>
              <a:graphicFrameLocks noChangeAspect="1"/>
            </p:cNvGraphicFramePr>
            <p:nvPr/>
          </p:nvGraphicFramePr>
          <p:xfrm>
            <a:off x="2411760" y="1772791"/>
            <a:ext cx="4320480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Формула" r:id="rId6" imgW="41452800" imgH="5486400" progId="Equation.3">
                    <p:embed/>
                  </p:oleObj>
                </mc:Choice>
                <mc:Fallback>
                  <p:oleObj name="Формула" r:id="rId6" imgW="41452800" imgH="5486400" progId="Equation.3">
                    <p:embed/>
                    <p:pic>
                      <p:nvPicPr>
                        <p:cNvPr id="0" name="Изображение 71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411760" y="1772791"/>
                          <a:ext cx="4320480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" name="Прямоугольник 68"/>
          <p:cNvSpPr/>
          <p:nvPr/>
        </p:nvSpPr>
        <p:spPr>
          <a:xfrm>
            <a:off x="2555776" y="1412776"/>
            <a:ext cx="5256584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2555776" y="2421409"/>
            <a:ext cx="1656184" cy="504056"/>
          </a:xfrm>
          <a:prstGeom prst="actionButtonBlank">
            <a:avLst/>
          </a:prstGeom>
          <a:solidFill>
            <a:srgbClr val="5283BE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34"/>
          <p:cNvGrpSpPr/>
          <p:nvPr/>
        </p:nvGrpSpPr>
        <p:grpSpPr>
          <a:xfrm>
            <a:off x="4427984" y="4941168"/>
            <a:ext cx="1656184" cy="648072"/>
            <a:chOff x="6516216" y="2852936"/>
            <a:chExt cx="1656184" cy="648072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6516216" y="2852936"/>
              <a:ext cx="1656184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5"/>
            <p:cNvGraphicFramePr>
              <a:graphicFrameLocks noChangeAspect="1"/>
            </p:cNvGraphicFramePr>
            <p:nvPr/>
          </p:nvGraphicFramePr>
          <p:xfrm>
            <a:off x="6804248" y="2924944"/>
            <a:ext cx="1092200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Формула" r:id="rId8" imgW="10972800" imgH="5181600" progId="Equation.3">
                    <p:embed/>
                  </p:oleObj>
                </mc:Choice>
                <mc:Fallback>
                  <p:oleObj name="Формула" r:id="rId8" imgW="10972800" imgH="5181600" progId="Equation.3">
                    <p:embed/>
                    <p:pic>
                      <p:nvPicPr>
                        <p:cNvPr id="0" name="Изображение 71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804248" y="2924944"/>
                          <a:ext cx="1092200" cy="5556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Группа 37"/>
          <p:cNvGrpSpPr/>
          <p:nvPr/>
        </p:nvGrpSpPr>
        <p:grpSpPr>
          <a:xfrm>
            <a:off x="6156176" y="4941168"/>
            <a:ext cx="1656184" cy="648072"/>
            <a:chOff x="6516216" y="2852936"/>
            <a:chExt cx="1656184" cy="648072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6516216" y="2852936"/>
              <a:ext cx="1656184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6" name="Object 5"/>
            <p:cNvGraphicFramePr>
              <a:graphicFrameLocks noChangeAspect="1"/>
            </p:cNvGraphicFramePr>
            <p:nvPr/>
          </p:nvGraphicFramePr>
          <p:xfrm>
            <a:off x="6804248" y="2924944"/>
            <a:ext cx="1057275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Формула" r:id="rId10" imgW="10668000" imgH="4876800" progId="Equation.3">
                    <p:embed/>
                  </p:oleObj>
                </mc:Choice>
                <mc:Fallback>
                  <p:oleObj name="Формула" r:id="rId10" imgW="10668000" imgH="4876800" progId="Equation.3">
                    <p:embed/>
                    <p:pic>
                      <p:nvPicPr>
                        <p:cNvPr id="0" name="Изображение 71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804248" y="2924944"/>
                          <a:ext cx="1057275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65"/>
          <p:cNvGrpSpPr/>
          <p:nvPr/>
        </p:nvGrpSpPr>
        <p:grpSpPr>
          <a:xfrm>
            <a:off x="2555776" y="3933056"/>
            <a:ext cx="5256584" cy="936104"/>
            <a:chOff x="1979712" y="1556792"/>
            <a:chExt cx="5256584" cy="936104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1979712" y="1556792"/>
              <a:ext cx="5256584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2"/>
            <p:cNvGraphicFramePr>
              <a:graphicFrameLocks noChangeAspect="1"/>
            </p:cNvGraphicFramePr>
            <p:nvPr/>
          </p:nvGraphicFramePr>
          <p:xfrm>
            <a:off x="2048074" y="1773461"/>
            <a:ext cx="5068887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4" name="Формула" r:id="rId12" imgW="50901600" imgH="5486400" progId="Equation.3">
                    <p:embed/>
                  </p:oleObj>
                </mc:Choice>
                <mc:Fallback>
                  <p:oleObj name="Формула" r:id="rId12" imgW="50901600" imgH="5486400" progId="Equation.3">
                    <p:embed/>
                    <p:pic>
                      <p:nvPicPr>
                        <p:cNvPr id="0" name="Изображение 71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048074" y="1773461"/>
                          <a:ext cx="5068887" cy="5873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Прямоугольник 50"/>
          <p:cNvSpPr/>
          <p:nvPr/>
        </p:nvSpPr>
        <p:spPr>
          <a:xfrm>
            <a:off x="2555776" y="3933056"/>
            <a:ext cx="5256584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51520" y="332656"/>
            <a:ext cx="7200800" cy="936104"/>
          </a:xfrm>
          <a:prstGeom prst="rect">
            <a:avLst/>
          </a:prstGeom>
          <a:solidFill>
            <a:srgbClr val="5283BE"/>
          </a:solidFill>
          <a:ln w="444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первый член и знаменатель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геометрической прогрессии, если: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07504" y="188640"/>
            <a:ext cx="72008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619672" y="1700808"/>
            <a:ext cx="720080" cy="648072"/>
          </a:xfrm>
          <a:prstGeom prst="rect">
            <a:avLst/>
          </a:prstGeom>
          <a:solidFill>
            <a:srgbClr val="5283BE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34"/>
          <p:cNvGrpSpPr/>
          <p:nvPr/>
        </p:nvGrpSpPr>
        <p:grpSpPr>
          <a:xfrm>
            <a:off x="4427984" y="3068960"/>
            <a:ext cx="1656184" cy="576064"/>
            <a:chOff x="6516216" y="2852936"/>
            <a:chExt cx="1656184" cy="576064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6516216" y="2852936"/>
              <a:ext cx="165618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4" name="Object 5"/>
            <p:cNvGraphicFramePr>
              <a:graphicFrameLocks noChangeAspect="1"/>
            </p:cNvGraphicFramePr>
            <p:nvPr/>
          </p:nvGraphicFramePr>
          <p:xfrm>
            <a:off x="6876256" y="2852936"/>
            <a:ext cx="908050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5" name="Формула" r:id="rId14" imgW="9144000" imgH="5181600" progId="Equation.3">
                    <p:embed/>
                  </p:oleObj>
                </mc:Choice>
                <mc:Fallback>
                  <p:oleObj name="Формула" r:id="rId14" imgW="9144000" imgH="5181600" progId="Equation.3">
                    <p:embed/>
                    <p:pic>
                      <p:nvPicPr>
                        <p:cNvPr id="0" name="Изображение 71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876256" y="2852936"/>
                          <a:ext cx="908050" cy="5556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37"/>
          <p:cNvGrpSpPr/>
          <p:nvPr/>
        </p:nvGrpSpPr>
        <p:grpSpPr>
          <a:xfrm>
            <a:off x="6156176" y="3068960"/>
            <a:ext cx="1656184" cy="577155"/>
            <a:chOff x="6516216" y="2851845"/>
            <a:chExt cx="1656184" cy="577155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6516216" y="2852936"/>
              <a:ext cx="165618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7" name="Object 5"/>
            <p:cNvGraphicFramePr>
              <a:graphicFrameLocks noChangeAspect="1"/>
            </p:cNvGraphicFramePr>
            <p:nvPr/>
          </p:nvGraphicFramePr>
          <p:xfrm>
            <a:off x="6784057" y="2851845"/>
            <a:ext cx="1028700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6" name="Формула" r:id="rId16" imgW="10363200" imgH="4876800" progId="Equation.3">
                    <p:embed/>
                  </p:oleObj>
                </mc:Choice>
                <mc:Fallback>
                  <p:oleObj name="Формула" r:id="rId16" imgW="10363200" imgH="4876800" progId="Equation.3">
                    <p:embed/>
                    <p:pic>
                      <p:nvPicPr>
                        <p:cNvPr id="0" name="Изображение 71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784057" y="2851845"/>
                          <a:ext cx="1028700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8" name="Прямоугольник 77"/>
          <p:cNvSpPr/>
          <p:nvPr/>
        </p:nvSpPr>
        <p:spPr>
          <a:xfrm>
            <a:off x="1619672" y="4221088"/>
            <a:ext cx="720080" cy="648072"/>
          </a:xfrm>
          <a:prstGeom prst="rect">
            <a:avLst/>
          </a:prstGeom>
          <a:solidFill>
            <a:srgbClr val="5283BE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Управляющая кнопка: настраиваемая 79">
            <a:hlinkClick r:id="" action="ppaction://noaction" highlightClick="1"/>
          </p:cNvPr>
          <p:cNvSpPr/>
          <p:nvPr/>
        </p:nvSpPr>
        <p:spPr>
          <a:xfrm>
            <a:off x="2555776" y="5013176"/>
            <a:ext cx="1656184" cy="504056"/>
          </a:xfrm>
          <a:prstGeom prst="actionButtonBlank">
            <a:avLst/>
          </a:prstGeom>
          <a:solidFill>
            <a:srgbClr val="5283BE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39"/>
          <p:cNvGrpSpPr/>
          <p:nvPr/>
        </p:nvGrpSpPr>
        <p:grpSpPr>
          <a:xfrm>
            <a:off x="755576" y="3140968"/>
            <a:ext cx="4392488" cy="3096344"/>
            <a:chOff x="539552" y="3789040"/>
            <a:chExt cx="4392488" cy="30963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9" name="Прямоугольник 78"/>
            <p:cNvSpPr/>
            <p:nvPr/>
          </p:nvSpPr>
          <p:spPr>
            <a:xfrm>
              <a:off x="1691680" y="4365104"/>
              <a:ext cx="720080" cy="648072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Прямоугольная выноска 34"/>
            <p:cNvSpPr/>
            <p:nvPr/>
          </p:nvSpPr>
          <p:spPr>
            <a:xfrm>
              <a:off x="539552" y="3789040"/>
              <a:ext cx="4392488" cy="3096344"/>
            </a:xfrm>
            <a:prstGeom prst="wedgeRectCallout">
              <a:avLst>
                <a:gd name="adj1" fmla="val 25668"/>
                <a:gd name="adj2" fmla="val -60451"/>
              </a:avLst>
            </a:prstGeom>
            <a:grp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Составить и решить систему уравнений:</a:t>
              </a:r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5"/>
            <p:cNvGraphicFramePr>
              <a:graphicFrameLocks noChangeAspect="1"/>
            </p:cNvGraphicFramePr>
            <p:nvPr/>
          </p:nvGraphicFramePr>
          <p:xfrm>
            <a:off x="1566863" y="4581327"/>
            <a:ext cx="2297112" cy="1244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7" name="Формула" r:id="rId18" imgW="23164800" imgH="11582400" progId="Equation.3">
                    <p:embed/>
                  </p:oleObj>
                </mc:Choice>
                <mc:Fallback>
                  <p:oleObj name="Формула" r:id="rId18" imgW="23164800" imgH="11582400" progId="Equation.3">
                    <p:embed/>
                    <p:pic>
                      <p:nvPicPr>
                        <p:cNvPr id="0" name="Изображение 71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566863" y="4581327"/>
                          <a:ext cx="2297112" cy="1244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5"/>
            <p:cNvGraphicFramePr>
              <a:graphicFrameLocks noChangeAspect="1"/>
            </p:cNvGraphicFramePr>
            <p:nvPr/>
          </p:nvGraphicFramePr>
          <p:xfrm>
            <a:off x="1109663" y="5716389"/>
            <a:ext cx="3182937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8" name="Формула" r:id="rId20" imgW="32613600" imgH="5791200" progId="Equation.3">
                    <p:embed/>
                  </p:oleObj>
                </mc:Choice>
                <mc:Fallback>
                  <p:oleObj name="Формула" r:id="rId20" imgW="32613600" imgH="5791200" progId="Equation.3">
                    <p:embed/>
                    <p:pic>
                      <p:nvPicPr>
                        <p:cNvPr id="0" name="Изображение 717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109663" y="5716389"/>
                          <a:ext cx="3182937" cy="609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2588" name="Object 12"/>
            <p:cNvGraphicFramePr>
              <a:graphicFrameLocks noChangeAspect="1"/>
            </p:cNvGraphicFramePr>
            <p:nvPr/>
          </p:nvGraphicFramePr>
          <p:xfrm>
            <a:off x="1300163" y="6238677"/>
            <a:ext cx="2952750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9" name="Формула" r:id="rId22" imgW="31394400" imgH="5486400" progId="Equation.3">
                    <p:embed/>
                  </p:oleObj>
                </mc:Choice>
                <mc:Fallback>
                  <p:oleObj name="Формула" r:id="rId22" imgW="31394400" imgH="5486400" progId="Equation.3">
                    <p:embed/>
                    <p:pic>
                      <p:nvPicPr>
                        <p:cNvPr id="0" name="Изображение 717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300163" y="6238677"/>
                          <a:ext cx="2952750" cy="5556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Группа 39"/>
          <p:cNvGrpSpPr/>
          <p:nvPr/>
        </p:nvGrpSpPr>
        <p:grpSpPr>
          <a:xfrm>
            <a:off x="1619672" y="1340768"/>
            <a:ext cx="4392488" cy="3096344"/>
            <a:chOff x="539552" y="3789040"/>
            <a:chExt cx="4392488" cy="30963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2" name="Прямоугольник 81"/>
            <p:cNvSpPr/>
            <p:nvPr/>
          </p:nvSpPr>
          <p:spPr>
            <a:xfrm>
              <a:off x="1691680" y="4365104"/>
              <a:ext cx="720080" cy="648072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Прямоугольная выноска 82"/>
            <p:cNvSpPr/>
            <p:nvPr/>
          </p:nvSpPr>
          <p:spPr>
            <a:xfrm>
              <a:off x="539552" y="3789040"/>
              <a:ext cx="4392488" cy="3096344"/>
            </a:xfrm>
            <a:prstGeom prst="wedgeRectCallout">
              <a:avLst>
                <a:gd name="adj1" fmla="val -21060"/>
                <a:gd name="adj2" fmla="val 68671"/>
              </a:avLst>
            </a:prstGeom>
            <a:grp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Составить и решить систему уравнений:</a:t>
              </a:r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4" name="Object 5"/>
            <p:cNvGraphicFramePr>
              <a:graphicFrameLocks noChangeAspect="1"/>
            </p:cNvGraphicFramePr>
            <p:nvPr/>
          </p:nvGraphicFramePr>
          <p:xfrm>
            <a:off x="1360562" y="4653310"/>
            <a:ext cx="2720975" cy="1244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0" name="Формула" r:id="rId24" imgW="27432000" imgH="11582400" progId="Equation.3">
                    <p:embed/>
                  </p:oleObj>
                </mc:Choice>
                <mc:Fallback>
                  <p:oleObj name="Формула" r:id="rId24" imgW="27432000" imgH="11582400" progId="Equation.3">
                    <p:embed/>
                    <p:pic>
                      <p:nvPicPr>
                        <p:cNvPr id="0" name="Изображение 717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1360562" y="4653310"/>
                          <a:ext cx="2720975" cy="1244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5"/>
            <p:cNvGraphicFramePr>
              <a:graphicFrameLocks noChangeAspect="1"/>
            </p:cNvGraphicFramePr>
            <p:nvPr/>
          </p:nvGraphicFramePr>
          <p:xfrm>
            <a:off x="1171079" y="5717257"/>
            <a:ext cx="3063875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1" name="Формула" r:id="rId26" imgW="31394400" imgH="5791200" progId="Equation.3">
                    <p:embed/>
                  </p:oleObj>
                </mc:Choice>
                <mc:Fallback>
                  <p:oleObj name="Формула" r:id="rId26" imgW="31394400" imgH="5791200" progId="Equation.3">
                    <p:embed/>
                    <p:pic>
                      <p:nvPicPr>
                        <p:cNvPr id="0" name="Изображение 718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1171079" y="5717257"/>
                          <a:ext cx="3063875" cy="609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12"/>
            <p:cNvGraphicFramePr>
              <a:graphicFrameLocks noChangeAspect="1"/>
            </p:cNvGraphicFramePr>
            <p:nvPr/>
          </p:nvGraphicFramePr>
          <p:xfrm>
            <a:off x="1243583" y="6223372"/>
            <a:ext cx="3068638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2" name="Формула" r:id="rId28" imgW="32613600" imgH="5791200" progId="Equation.3">
                    <p:embed/>
                  </p:oleObj>
                </mc:Choice>
                <mc:Fallback>
                  <p:oleObj name="Формула" r:id="rId28" imgW="32613600" imgH="5791200" progId="Equation.3">
                    <p:embed/>
                    <p:pic>
                      <p:nvPicPr>
                        <p:cNvPr id="0" name="Изображение 718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1243583" y="6223372"/>
                          <a:ext cx="3068638" cy="587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2662</Words>
  <Application>WPS Presentation</Application>
  <PresentationFormat>Экран (4:3)</PresentationFormat>
  <Paragraphs>411</Paragraphs>
  <Slides>22</Slides>
  <Notes>19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171</vt:i4>
      </vt:variant>
      <vt:variant>
        <vt:lpstr>幻灯片标题</vt:lpstr>
      </vt:variant>
      <vt:variant>
        <vt:i4>22</vt:i4>
      </vt:variant>
    </vt:vector>
  </HeadingPairs>
  <TitlesOfParts>
    <vt:vector size="201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talic</cp:lastModifiedBy>
  <cp:revision>378</cp:revision>
  <dcterms:created xsi:type="dcterms:W3CDTF">2019-05-24T23:12:00Z</dcterms:created>
  <dcterms:modified xsi:type="dcterms:W3CDTF">2025-02-16T17:13:59Z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E2617535E4424C1999810D0B62F9591C_12</vt:lpwstr>
  </property>
  <property fmtid="{D5CDD505-2E9C-101B-9397-08002B2CF9AE}" pid="3" name="KSOProductBuildVer">
    <vt:lpwstr>1049-12.2.0.19805</vt:lpwstr>
  </property>
</Properties>
</file>