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gif" ContentType="image/gif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414" r:id="rId5"/>
    <p:sldId id="405" r:id="rId6"/>
    <p:sldId id="406" r:id="rId7"/>
    <p:sldId id="258" r:id="rId8"/>
    <p:sldId id="376" r:id="rId9"/>
    <p:sldId id="408" r:id="rId10"/>
    <p:sldId id="415" r:id="rId11"/>
    <p:sldId id="416" r:id="rId12"/>
    <p:sldId id="417" r:id="rId13"/>
    <p:sldId id="418" r:id="rId14"/>
    <p:sldId id="420" r:id="rId15"/>
    <p:sldId id="421" r:id="rId16"/>
    <p:sldId id="419" r:id="rId17"/>
    <p:sldId id="422" r:id="rId18"/>
    <p:sldId id="257" r:id="rId19"/>
    <p:sldId id="423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EFF5"/>
    <a:srgbClr val="F3F9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648" autoAdjust="0"/>
  </p:normalViewPr>
  <p:slideViewPr>
    <p:cSldViewPr showGuides="1">
      <p:cViewPr varScale="1">
        <p:scale>
          <a:sx n="100" d="100"/>
          <a:sy n="100" d="100"/>
        </p:scale>
        <p:origin x="191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2708" y="-5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9" Type="http://schemas.openxmlformats.org/officeDocument/2006/relationships/image" Target="../media/image17.wmf"/><Relationship Id="rId8" Type="http://schemas.openxmlformats.org/officeDocument/2006/relationships/image" Target="../media/image16.wmf"/><Relationship Id="rId7" Type="http://schemas.openxmlformats.org/officeDocument/2006/relationships/image" Target="../media/image15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2" Type="http://schemas.openxmlformats.org/officeDocument/2006/relationships/image" Target="../media/image20.wmf"/><Relationship Id="rId11" Type="http://schemas.openxmlformats.org/officeDocument/2006/relationships/image" Target="../media/image19.wmf"/><Relationship Id="rId10" Type="http://schemas.openxmlformats.org/officeDocument/2006/relationships/image" Target="../media/image18.wmf"/><Relationship Id="rId1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5" Type="http://schemas.openxmlformats.org/officeDocument/2006/relationships/image" Target="../media/image71.wmf"/><Relationship Id="rId4" Type="http://schemas.openxmlformats.org/officeDocument/2006/relationships/image" Target="../media/image70.wmf"/><Relationship Id="rId3" Type="http://schemas.openxmlformats.org/officeDocument/2006/relationships/image" Target="../media/image41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/Relationships>
</file>

<file path=ppt/drawings/_rels/vmlDrawing11.vml.rels><?xml version="1.0" encoding="UTF-8" standalone="yes"?>
<Relationships xmlns="http://schemas.openxmlformats.org/package/2006/relationships"><Relationship Id="rId7" Type="http://schemas.openxmlformats.org/officeDocument/2006/relationships/image" Target="../media/image77.wmf"/><Relationship Id="rId6" Type="http://schemas.openxmlformats.org/officeDocument/2006/relationships/image" Target="../media/image41.wmf"/><Relationship Id="rId5" Type="http://schemas.openxmlformats.org/officeDocument/2006/relationships/image" Target="../media/image76.wmf"/><Relationship Id="rId4" Type="http://schemas.openxmlformats.org/officeDocument/2006/relationships/image" Target="../media/image75.wmf"/><Relationship Id="rId3" Type="http://schemas.openxmlformats.org/officeDocument/2006/relationships/image" Target="../media/image74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/Relationships>
</file>

<file path=ppt/drawings/_rels/vmlDrawing12.vml.rels><?xml version="1.0" encoding="UTF-8" standalone="yes"?>
<Relationships xmlns="http://schemas.openxmlformats.org/package/2006/relationships"><Relationship Id="rId7" Type="http://schemas.openxmlformats.org/officeDocument/2006/relationships/image" Target="../media/image83.wmf"/><Relationship Id="rId6" Type="http://schemas.openxmlformats.org/officeDocument/2006/relationships/image" Target="../media/image82.wmf"/><Relationship Id="rId5" Type="http://schemas.openxmlformats.org/officeDocument/2006/relationships/image" Target="../media/image41.wmf"/><Relationship Id="rId4" Type="http://schemas.openxmlformats.org/officeDocument/2006/relationships/image" Target="../media/image81.wmf"/><Relationship Id="rId3" Type="http://schemas.openxmlformats.org/officeDocument/2006/relationships/image" Target="../media/image80.wmf"/><Relationship Id="rId2" Type="http://schemas.openxmlformats.org/officeDocument/2006/relationships/image" Target="../media/image79.wmf"/><Relationship Id="rId1" Type="http://schemas.openxmlformats.org/officeDocument/2006/relationships/image" Target="../media/image78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91.wmf"/><Relationship Id="rId7" Type="http://schemas.openxmlformats.org/officeDocument/2006/relationships/image" Target="../media/image90.wmf"/><Relationship Id="rId6" Type="http://schemas.openxmlformats.org/officeDocument/2006/relationships/image" Target="../media/image89.wmf"/><Relationship Id="rId5" Type="http://schemas.openxmlformats.org/officeDocument/2006/relationships/image" Target="../media/image88.wmf"/><Relationship Id="rId4" Type="http://schemas.openxmlformats.org/officeDocument/2006/relationships/image" Target="../media/image87.wmf"/><Relationship Id="rId3" Type="http://schemas.openxmlformats.org/officeDocument/2006/relationships/image" Target="../media/image86.wmf"/><Relationship Id="rId2" Type="http://schemas.openxmlformats.org/officeDocument/2006/relationships/image" Target="../media/image85.wmf"/><Relationship Id="rId1" Type="http://schemas.openxmlformats.org/officeDocument/2006/relationships/image" Target="../media/image84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99.wmf"/><Relationship Id="rId7" Type="http://schemas.openxmlformats.org/officeDocument/2006/relationships/image" Target="../media/image98.wmf"/><Relationship Id="rId6" Type="http://schemas.openxmlformats.org/officeDocument/2006/relationships/image" Target="../media/image97.wmf"/><Relationship Id="rId5" Type="http://schemas.openxmlformats.org/officeDocument/2006/relationships/image" Target="../media/image96.wmf"/><Relationship Id="rId4" Type="http://schemas.openxmlformats.org/officeDocument/2006/relationships/image" Target="../media/image95.wmf"/><Relationship Id="rId3" Type="http://schemas.openxmlformats.org/officeDocument/2006/relationships/image" Target="../media/image94.wmf"/><Relationship Id="rId2" Type="http://schemas.openxmlformats.org/officeDocument/2006/relationships/image" Target="../media/image93.wmf"/><Relationship Id="rId1" Type="http://schemas.openxmlformats.org/officeDocument/2006/relationships/image" Target="../media/image92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7" Type="http://schemas.openxmlformats.org/officeDocument/2006/relationships/image" Target="../media/image27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3.vml.rels><?xml version="1.0" encoding="UTF-8" standalone="yes"?>
<Relationships xmlns="http://schemas.openxmlformats.org/package/2006/relationships"><Relationship Id="rId4" Type="http://schemas.openxmlformats.org/officeDocument/2006/relationships/image" Target="../media/image32.wmf"/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5.vml.rels><?xml version="1.0" encoding="UTF-8" standalone="yes"?>
<Relationships xmlns="http://schemas.openxmlformats.org/package/2006/relationships"><Relationship Id="rId9" Type="http://schemas.openxmlformats.org/officeDocument/2006/relationships/image" Target="../media/image42.wmf"/><Relationship Id="rId8" Type="http://schemas.openxmlformats.org/officeDocument/2006/relationships/image" Target="../media/image41.wmf"/><Relationship Id="rId7" Type="http://schemas.openxmlformats.org/officeDocument/2006/relationships/image" Target="../media/image40.wmf"/><Relationship Id="rId6" Type="http://schemas.openxmlformats.org/officeDocument/2006/relationships/image" Target="../media/image39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1" Type="http://schemas.openxmlformats.org/officeDocument/2006/relationships/image" Target="../media/image44.wmf"/><Relationship Id="rId10" Type="http://schemas.openxmlformats.org/officeDocument/2006/relationships/image" Target="../media/image43.wmf"/><Relationship Id="rId1" Type="http://schemas.openxmlformats.org/officeDocument/2006/relationships/image" Target="../media/image34.wmf"/></Relationships>
</file>

<file path=ppt/drawings/_rels/vmlDrawing6.vml.rels><?xml version="1.0" encoding="UTF-8" standalone="yes"?>
<Relationships xmlns="http://schemas.openxmlformats.org/package/2006/relationships"><Relationship Id="rId9" Type="http://schemas.openxmlformats.org/officeDocument/2006/relationships/image" Target="../media/image53.wmf"/><Relationship Id="rId8" Type="http://schemas.openxmlformats.org/officeDocument/2006/relationships/image" Target="../media/image52.wmf"/><Relationship Id="rId7" Type="http://schemas.openxmlformats.org/officeDocument/2006/relationships/image" Target="../media/image51.wmf"/><Relationship Id="rId6" Type="http://schemas.openxmlformats.org/officeDocument/2006/relationships/image" Target="../media/image50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7.vml.rels><?xml version="1.0" encoding="UTF-8" standalone="yes"?>
<Relationships xmlns="http://schemas.openxmlformats.org/package/2006/relationships"><Relationship Id="rId7" Type="http://schemas.openxmlformats.org/officeDocument/2006/relationships/image" Target="../media/image59.wmf"/><Relationship Id="rId6" Type="http://schemas.openxmlformats.org/officeDocument/2006/relationships/image" Target="../media/image58.wmf"/><Relationship Id="rId5" Type="http://schemas.openxmlformats.org/officeDocument/2006/relationships/image" Target="../media/image41.wmf"/><Relationship Id="rId4" Type="http://schemas.openxmlformats.org/officeDocument/2006/relationships/image" Target="../media/image57.wmf"/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8.vml.rels><?xml version="1.0" encoding="UTF-8" standalone="yes"?>
<Relationships xmlns="http://schemas.openxmlformats.org/package/2006/relationships"><Relationship Id="rId5" Type="http://schemas.openxmlformats.org/officeDocument/2006/relationships/image" Target="../media/image41.wmf"/><Relationship Id="rId4" Type="http://schemas.openxmlformats.org/officeDocument/2006/relationships/image" Target="../media/image63.wmf"/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/Relationships>
</file>

<file path=ppt/drawings/_rels/vmlDrawing9.vml.rels><?xml version="1.0" encoding="UTF-8" standalone="yes"?>
<Relationships xmlns="http://schemas.openxmlformats.org/package/2006/relationships"><Relationship Id="rId5" Type="http://schemas.openxmlformats.org/officeDocument/2006/relationships/image" Target="../media/image67.wmf"/><Relationship Id="rId4" Type="http://schemas.openxmlformats.org/officeDocument/2006/relationships/image" Target="../media/image66.wmf"/><Relationship Id="rId3" Type="http://schemas.openxmlformats.org/officeDocument/2006/relationships/image" Target="../media/image41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E9E300-9969-4352-BB85-193490C8C063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r>
              <a:rPr lang="ru-RU" dirty="0" smtClean="0"/>
              <a:t>Ведение в степень</a:t>
            </a:r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пример. Для</a:t>
            </a:r>
            <a:r>
              <a:rPr lang="ru-RU" baseline="0" dirty="0" smtClean="0"/>
              <a:t> решения используем формулу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пример. Для</a:t>
            </a:r>
            <a:r>
              <a:rPr lang="ru-RU" baseline="0" dirty="0" smtClean="0"/>
              <a:t> решения используем формулу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</a:t>
            </a:r>
            <a:r>
              <a:rPr lang="ru-RU" baseline="0" dirty="0" smtClean="0"/>
              <a:t> и </a:t>
            </a:r>
            <a:r>
              <a:rPr lang="ru-RU" dirty="0" smtClean="0"/>
              <a:t>правильного ответа следует нажимать на пример. Для</a:t>
            </a:r>
            <a:r>
              <a:rPr lang="ru-RU" baseline="0" dirty="0" smtClean="0"/>
              <a:t> решения используем формулу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правильного ответа следует нажимать на пример. Для</a:t>
            </a:r>
            <a:r>
              <a:rPr lang="ru-RU" baseline="0" dirty="0" smtClean="0"/>
              <a:t> решения используем формулу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уравнение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уравнение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проверки</a:t>
            </a:r>
            <a:r>
              <a:rPr lang="ru-RU" baseline="0" dirty="0" smtClean="0"/>
              <a:t> решения и </a:t>
            </a:r>
            <a:r>
              <a:rPr lang="ru-RU" dirty="0" smtClean="0"/>
              <a:t>правильного ответа следует нажимать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проверки</a:t>
            </a:r>
            <a:r>
              <a:rPr lang="ru-RU" baseline="0" dirty="0" smtClean="0"/>
              <a:t> </a:t>
            </a:r>
            <a:r>
              <a:rPr lang="ru-RU" dirty="0" smtClean="0"/>
              <a:t>правильного ответа следует нажимать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проверки</a:t>
            </a:r>
            <a:r>
              <a:rPr lang="ru-RU" baseline="0" dirty="0" smtClean="0"/>
              <a:t> </a:t>
            </a:r>
            <a:r>
              <a:rPr lang="ru-RU" dirty="0" smtClean="0"/>
              <a:t>правильного ответа следует нажимать на пример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Нажимаем на кнопку «</a:t>
            </a:r>
            <a:r>
              <a:rPr lang="en-US" dirty="0" smtClean="0"/>
              <a:t>i</a:t>
            </a:r>
            <a:r>
              <a:rPr lang="ru-RU" dirty="0" smtClean="0"/>
              <a:t>» – один раз, все остальные действия на слайде настроены на автоматический показ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правильного ответа следует нажимать на пример. Для</a:t>
            </a:r>
            <a:r>
              <a:rPr lang="ru-RU" baseline="0" dirty="0" smtClean="0"/>
              <a:t> решения используем формулу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нажимать на пример. Для</a:t>
            </a:r>
            <a:r>
              <a:rPr lang="ru-RU" baseline="0" dirty="0" smtClean="0"/>
              <a:t> решения используем формулу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пример. Для</a:t>
            </a:r>
            <a:r>
              <a:rPr lang="ru-RU" baseline="0" dirty="0" smtClean="0"/>
              <a:t> решения используем формулу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dirty="0" smtClean="0"/>
              <a:t>Для визуализации решения и правильного ответа следует последовательно нажимать на пример. Для</a:t>
            </a:r>
            <a:r>
              <a:rPr lang="ru-RU" baseline="0" dirty="0" smtClean="0"/>
              <a:t> решения используем формулу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373E5-9D52-4926-9160-E15D4F78204E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 – 7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683568" y="2132856"/>
            <a:ext cx="6893562" cy="237626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solidFill>
                  <a:schemeClr val="accent3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Разложение  разности квадратов на множители</a:t>
            </a:r>
            <a:endParaRPr lang="ru-RU" sz="4400" b="1" dirty="0" smtClean="0">
              <a:solidFill>
                <a:schemeClr val="accent3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305590" y="5517232"/>
            <a:ext cx="4266410" cy="64807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Материалы к урокам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305590" y="6339842"/>
            <a:ext cx="70767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err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Каратанова</a:t>
            </a:r>
            <a:r>
              <a:rPr lang="ru-RU" sz="16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М.Н. МБОУ СОШ №256</a:t>
            </a:r>
            <a:r>
              <a:rPr lang="ru-RU" sz="1600" b="1" baseline="0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 ЗАТО Фокино Приморский край</a:t>
            </a:r>
            <a:endParaRPr lang="ru-RU" sz="16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2" descr="https://static.wixstatic.com/media/7fd30a_35a2068b8bd14d66b20c15ee7ee26359~mv2.gif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940152" y="1344919"/>
            <a:ext cx="3207081" cy="5504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706442" y="332656"/>
            <a:ext cx="7776864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Разложение</a:t>
            </a:r>
            <a:r>
              <a:rPr lang="ru-RU" sz="28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разности квадратов на множители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393677" y="2600238"/>
            <a:ext cx="8352928" cy="3997113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03413" y="1124744"/>
            <a:ext cx="8352928" cy="180020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4665" y="118931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Задача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Разложение</a:t>
            </a:r>
            <a:r>
              <a:rPr lang="ru-RU" sz="28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разности квадратов на множители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05652" y="2996952"/>
            <a:ext cx="8342778" cy="352839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395501" y="2492896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628800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773553" y="3645024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73553" y="4761148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4716016" y="3645024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716016" y="4761148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Разложение разности квадратов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на множители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405652" y="2996952"/>
            <a:ext cx="8342778" cy="3528392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 userDrawn="1"/>
        </p:nvSpPr>
        <p:spPr>
          <a:xfrm>
            <a:off x="395501" y="2492896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628800"/>
            <a:ext cx="8352928" cy="720080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773553" y="3645024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73553" y="4761148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 userDrawn="1"/>
        </p:nvSpPr>
        <p:spPr>
          <a:xfrm>
            <a:off x="4716016" y="3645024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716016" y="4761148"/>
            <a:ext cx="3654431" cy="86409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 userDrawn="1"/>
        </p:nvSpPr>
        <p:spPr>
          <a:xfrm>
            <a:off x="418410" y="2060848"/>
            <a:ext cx="8352928" cy="223224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 userDrawn="1"/>
        </p:nvSpPr>
        <p:spPr>
          <a:xfrm>
            <a:off x="431798" y="4365104"/>
            <a:ext cx="8352928" cy="223224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Разложение</a:t>
            </a:r>
            <a:r>
              <a:rPr lang="ru-RU" sz="28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разности квадратов на множители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18410" y="1317127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-279" y="1217220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403413" y="2060848"/>
            <a:ext cx="4133697" cy="446449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637640" y="2060848"/>
            <a:ext cx="4133697" cy="445606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14556" y="1844824"/>
            <a:ext cx="8352928" cy="230425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14556" y="964665"/>
            <a:ext cx="8352928" cy="73614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7596336" y="712636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31798" y="4293096"/>
            <a:ext cx="8352928" cy="230425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3888432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03413" y="2276872"/>
            <a:ext cx="4133697" cy="432048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637640" y="2281302"/>
            <a:ext cx="4118701" cy="4307395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3413" y="1561373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-2638" y="1618768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Разложение разности квадратов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на множители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403413" y="1628800"/>
            <a:ext cx="8352928" cy="237626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18410" y="4157464"/>
            <a:ext cx="8352928" cy="237626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Разложение разности квадратов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на множители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 userDrawn="1"/>
        </p:nvSpPr>
        <p:spPr>
          <a:xfrm>
            <a:off x="403413" y="1628800"/>
            <a:ext cx="8324191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403413" y="2708920"/>
            <a:ext cx="8324191" cy="3888432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-279" y="152889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Разложение разности квадратов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на множители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Разложение разности квадратов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на множители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5417FF8-6AA0-45F8-B43F-FCD1FC25802E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8828E67-5B56-4241-BEC3-0CC619FB6B96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2276872"/>
            <a:ext cx="8324191" cy="432048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408550" y="1548059"/>
            <a:ext cx="8319054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-2638" y="1618768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06442" y="332656"/>
            <a:ext cx="7776864" cy="108012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Разложение разности квадратов </a:t>
            </a:r>
            <a:endParaRPr lang="ru-RU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на множители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611560" y="728700"/>
            <a:ext cx="7920880" cy="572463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4860032" y="404664"/>
            <a:ext cx="3960440" cy="64807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</a:t>
            </a:r>
            <a:endParaRPr lang="ru-RU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2" descr="https://goods.kaypu.com/photo/537e6f6997b6098a3618bafd.jpg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56176" y="1128748"/>
            <a:ext cx="2366060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 descr="https://cdn1.ozone.ru/s3/multimedia-k/6455066516.jpg"/>
          <p:cNvPicPr>
            <a:picLocks noChangeAspect="1" noChangeArrowheads="1"/>
          </p:cNvPicPr>
          <p:nvPr userDrawn="1"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63888" y="1268588"/>
            <a:ext cx="2397722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s://fkniga.ru/media/product/07/07050302/KA-00394053_02.jpg"/>
          <p:cNvPicPr>
            <a:picLocks noChangeAspect="1" noChangeArrowheads="1"/>
          </p:cNvPicPr>
          <p:nvPr userDrawn="1"/>
        </p:nvPicPr>
        <p:blipFill rotWithShape="1">
          <a:blip r:embed="rId4" cstate="email"/>
          <a:srcRect/>
          <a:stretch>
            <a:fillRect/>
          </a:stretch>
        </p:blipFill>
        <p:spPr bwMode="auto">
          <a:xfrm>
            <a:off x="6444208" y="3356992"/>
            <a:ext cx="2425137" cy="3236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Обложка книги Алгебра 7 класс. Учебник. ФГОС, Автор Колягин Ю.М. Ткачева М.В. Фёдорова Н.Е., издательство Просвещение | купить в книжном магазине Рослит"/>
          <p:cNvPicPr>
            <a:picLocks noChangeAspect="1" noChangeArrowheads="1"/>
          </p:cNvPicPr>
          <p:nvPr userDrawn="1"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855891" y="2778082"/>
            <a:ext cx="2425753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 descr="https://sun9-71.userapi.com/impf/LSTCBz44icSV5n0wBGqfgrJT6yo_LD0iEZ08iQ/eeHGTKx2A0Q.jpg?size=859x1080&amp;quality=96&amp;sign=20dbe97d4a4777ebebb374bbd7ed0743&amp;c_uniq_tag=814dr6Cx5lbjMCT95WOfmtnhm4uxk9GGkUFMmqHaN08&amp;type=album"/>
          <p:cNvPicPr>
            <a:picLocks noChangeAspect="1" noChangeArrowheads="1"/>
          </p:cNvPicPr>
          <p:nvPr userDrawn="1"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954907" y="3623664"/>
            <a:ext cx="2355371" cy="323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323528" y="476672"/>
            <a:ext cx="8496944" cy="792088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i="1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 userDrawn="1"/>
        </p:nvSpPr>
        <p:spPr>
          <a:xfrm>
            <a:off x="409904" y="1412776"/>
            <a:ext cx="8324191" cy="5184576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706442" y="332656"/>
            <a:ext cx="7776864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Разложение</a:t>
            </a:r>
            <a:r>
              <a:rPr lang="ru-RU" sz="28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разности квадратов на множители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706442" y="332656"/>
            <a:ext cx="7776864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Разложение</a:t>
            </a:r>
            <a:r>
              <a:rPr lang="ru-RU" sz="28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разности квадратов на множители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403413" y="1916832"/>
            <a:ext cx="8324191" cy="4680520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 userDrawn="1"/>
        </p:nvSpPr>
        <p:spPr>
          <a:xfrm>
            <a:off x="389044" y="1217220"/>
            <a:ext cx="8352928" cy="623346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706442" y="332656"/>
            <a:ext cx="7776864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Разложение</a:t>
            </a:r>
            <a:r>
              <a:rPr lang="ru-RU" sz="28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разности квадратов на множители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403413" y="1171701"/>
            <a:ext cx="8324191" cy="936104"/>
          </a:xfrm>
          <a:prstGeom prst="rect">
            <a:avLst/>
          </a:prstGeom>
          <a:solidFill>
            <a:schemeClr val="bg1"/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3413" y="2204864"/>
            <a:ext cx="8324191" cy="4392488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-14648" y="1117313"/>
            <a:ext cx="1547664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706442" y="332656"/>
            <a:ext cx="7776864" cy="72008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53975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Разложение</a:t>
            </a:r>
            <a:r>
              <a:rPr lang="ru-RU" sz="2800" b="1" baseline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разности квадратов на множители</a:t>
            </a:r>
            <a:endParaRPr lang="ru-RU" sz="2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5" Type="http://schemas.openxmlformats.org/officeDocument/2006/relationships/theme" Target="../theme/theme1.xml"/><Relationship Id="rId24" Type="http://schemas.openxmlformats.org/officeDocument/2006/relationships/image" Target="../media/image7.jpeg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catherineasquithgallery.com/uploads/posts/2021-02/1612779830_16-p-goluboi-fon-v-kletku-21.jpg"/>
          <p:cNvPicPr>
            <a:picLocks noChangeAspect="1" noChangeArrowheads="1"/>
          </p:cNvPicPr>
          <p:nvPr userDrawn="1"/>
        </p:nvPicPr>
        <p:blipFill rotWithShape="1">
          <a:blip r:embed="rId24" cstate="email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 t="-271" b="-1"/>
          <a:stretch>
            <a:fillRect/>
          </a:stretch>
        </p:blipFill>
        <p:spPr bwMode="auto">
          <a:xfrm>
            <a:off x="0" y="0"/>
            <a:ext cx="9166504" cy="687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Рамка 7"/>
          <p:cNvSpPr/>
          <p:nvPr userDrawn="1"/>
        </p:nvSpPr>
        <p:spPr>
          <a:xfrm>
            <a:off x="107504" y="116632"/>
            <a:ext cx="8928992" cy="6624736"/>
          </a:xfrm>
          <a:prstGeom prst="frame">
            <a:avLst>
              <a:gd name="adj1" fmla="val 1206"/>
            </a:avLst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8.png"/><Relationship Id="rId1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62.bin"/><Relationship Id="rId8" Type="http://schemas.openxmlformats.org/officeDocument/2006/relationships/image" Target="../media/image66.wmf"/><Relationship Id="rId7" Type="http://schemas.openxmlformats.org/officeDocument/2006/relationships/oleObject" Target="../embeddings/oleObject61.bin"/><Relationship Id="rId6" Type="http://schemas.openxmlformats.org/officeDocument/2006/relationships/image" Target="../media/image41.wmf"/><Relationship Id="rId5" Type="http://schemas.openxmlformats.org/officeDocument/2006/relationships/oleObject" Target="../embeddings/oleObject60.bin"/><Relationship Id="rId4" Type="http://schemas.openxmlformats.org/officeDocument/2006/relationships/image" Target="../media/image65.wmf"/><Relationship Id="rId3" Type="http://schemas.openxmlformats.org/officeDocument/2006/relationships/oleObject" Target="../embeddings/oleObject59.bin"/><Relationship Id="rId2" Type="http://schemas.openxmlformats.org/officeDocument/2006/relationships/image" Target="../media/image64.wmf"/><Relationship Id="rId13" Type="http://schemas.openxmlformats.org/officeDocument/2006/relationships/notesSlide" Target="../notesSlides/notesSlide10.xml"/><Relationship Id="rId12" Type="http://schemas.openxmlformats.org/officeDocument/2006/relationships/vmlDrawing" Target="../drawings/vmlDrawing9.vml"/><Relationship Id="rId11" Type="http://schemas.openxmlformats.org/officeDocument/2006/relationships/slideLayout" Target="../slideLayouts/slideLayout6.xml"/><Relationship Id="rId10" Type="http://schemas.openxmlformats.org/officeDocument/2006/relationships/image" Target="../media/image67.wmf"/><Relationship Id="rId1" Type="http://schemas.openxmlformats.org/officeDocument/2006/relationships/oleObject" Target="../embeddings/oleObject58.bin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67.bin"/><Relationship Id="rId8" Type="http://schemas.openxmlformats.org/officeDocument/2006/relationships/image" Target="../media/image70.wmf"/><Relationship Id="rId7" Type="http://schemas.openxmlformats.org/officeDocument/2006/relationships/oleObject" Target="../embeddings/oleObject66.bin"/><Relationship Id="rId6" Type="http://schemas.openxmlformats.org/officeDocument/2006/relationships/image" Target="../media/image41.wmf"/><Relationship Id="rId5" Type="http://schemas.openxmlformats.org/officeDocument/2006/relationships/oleObject" Target="../embeddings/oleObject65.bin"/><Relationship Id="rId4" Type="http://schemas.openxmlformats.org/officeDocument/2006/relationships/image" Target="../media/image69.wmf"/><Relationship Id="rId3" Type="http://schemas.openxmlformats.org/officeDocument/2006/relationships/oleObject" Target="../embeddings/oleObject64.bin"/><Relationship Id="rId2" Type="http://schemas.openxmlformats.org/officeDocument/2006/relationships/image" Target="../media/image68.wmf"/><Relationship Id="rId13" Type="http://schemas.openxmlformats.org/officeDocument/2006/relationships/notesSlide" Target="../notesSlides/notesSlide11.xml"/><Relationship Id="rId12" Type="http://schemas.openxmlformats.org/officeDocument/2006/relationships/vmlDrawing" Target="../drawings/vmlDrawing10.vml"/><Relationship Id="rId11" Type="http://schemas.openxmlformats.org/officeDocument/2006/relationships/slideLayout" Target="../slideLayouts/slideLayout6.xml"/><Relationship Id="rId10" Type="http://schemas.openxmlformats.org/officeDocument/2006/relationships/image" Target="../media/image71.wmf"/><Relationship Id="rId1" Type="http://schemas.openxmlformats.org/officeDocument/2006/relationships/oleObject" Target="../embeddings/oleObject63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72.bin"/><Relationship Id="rId8" Type="http://schemas.openxmlformats.org/officeDocument/2006/relationships/image" Target="../media/image75.wmf"/><Relationship Id="rId7" Type="http://schemas.openxmlformats.org/officeDocument/2006/relationships/oleObject" Target="../embeddings/oleObject71.bin"/><Relationship Id="rId6" Type="http://schemas.openxmlformats.org/officeDocument/2006/relationships/image" Target="../media/image74.wmf"/><Relationship Id="rId5" Type="http://schemas.openxmlformats.org/officeDocument/2006/relationships/oleObject" Target="../embeddings/oleObject70.bin"/><Relationship Id="rId4" Type="http://schemas.openxmlformats.org/officeDocument/2006/relationships/image" Target="../media/image73.wmf"/><Relationship Id="rId3" Type="http://schemas.openxmlformats.org/officeDocument/2006/relationships/oleObject" Target="../embeddings/oleObject69.bin"/><Relationship Id="rId2" Type="http://schemas.openxmlformats.org/officeDocument/2006/relationships/image" Target="../media/image72.wmf"/><Relationship Id="rId17" Type="http://schemas.openxmlformats.org/officeDocument/2006/relationships/notesSlide" Target="../notesSlides/notesSlide12.xml"/><Relationship Id="rId16" Type="http://schemas.openxmlformats.org/officeDocument/2006/relationships/vmlDrawing" Target="../drawings/vmlDrawing11.vml"/><Relationship Id="rId15" Type="http://schemas.openxmlformats.org/officeDocument/2006/relationships/slideLayout" Target="../slideLayouts/slideLayout6.xml"/><Relationship Id="rId14" Type="http://schemas.openxmlformats.org/officeDocument/2006/relationships/image" Target="../media/image77.wmf"/><Relationship Id="rId13" Type="http://schemas.openxmlformats.org/officeDocument/2006/relationships/oleObject" Target="../embeddings/oleObject74.bin"/><Relationship Id="rId12" Type="http://schemas.openxmlformats.org/officeDocument/2006/relationships/image" Target="../media/image41.wmf"/><Relationship Id="rId11" Type="http://schemas.openxmlformats.org/officeDocument/2006/relationships/oleObject" Target="../embeddings/oleObject73.bin"/><Relationship Id="rId10" Type="http://schemas.openxmlformats.org/officeDocument/2006/relationships/image" Target="../media/image76.wmf"/><Relationship Id="rId1" Type="http://schemas.openxmlformats.org/officeDocument/2006/relationships/oleObject" Target="../embeddings/oleObject68.bin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79.bin"/><Relationship Id="rId8" Type="http://schemas.openxmlformats.org/officeDocument/2006/relationships/image" Target="../media/image81.wmf"/><Relationship Id="rId7" Type="http://schemas.openxmlformats.org/officeDocument/2006/relationships/oleObject" Target="../embeddings/oleObject78.bin"/><Relationship Id="rId6" Type="http://schemas.openxmlformats.org/officeDocument/2006/relationships/image" Target="../media/image80.wmf"/><Relationship Id="rId5" Type="http://schemas.openxmlformats.org/officeDocument/2006/relationships/oleObject" Target="../embeddings/oleObject77.bin"/><Relationship Id="rId4" Type="http://schemas.openxmlformats.org/officeDocument/2006/relationships/image" Target="../media/image79.wmf"/><Relationship Id="rId3" Type="http://schemas.openxmlformats.org/officeDocument/2006/relationships/oleObject" Target="../embeddings/oleObject76.bin"/><Relationship Id="rId2" Type="http://schemas.openxmlformats.org/officeDocument/2006/relationships/image" Target="../media/image78.wmf"/><Relationship Id="rId17" Type="http://schemas.openxmlformats.org/officeDocument/2006/relationships/notesSlide" Target="../notesSlides/notesSlide13.xml"/><Relationship Id="rId16" Type="http://schemas.openxmlformats.org/officeDocument/2006/relationships/vmlDrawing" Target="../drawings/vmlDrawing12.vml"/><Relationship Id="rId15" Type="http://schemas.openxmlformats.org/officeDocument/2006/relationships/slideLayout" Target="../slideLayouts/slideLayout6.xml"/><Relationship Id="rId14" Type="http://schemas.openxmlformats.org/officeDocument/2006/relationships/image" Target="../media/image83.wmf"/><Relationship Id="rId13" Type="http://schemas.openxmlformats.org/officeDocument/2006/relationships/oleObject" Target="../embeddings/oleObject81.bin"/><Relationship Id="rId12" Type="http://schemas.openxmlformats.org/officeDocument/2006/relationships/image" Target="../media/image82.wmf"/><Relationship Id="rId11" Type="http://schemas.openxmlformats.org/officeDocument/2006/relationships/oleObject" Target="../embeddings/oleObject80.bin"/><Relationship Id="rId10" Type="http://schemas.openxmlformats.org/officeDocument/2006/relationships/image" Target="../media/image41.wmf"/><Relationship Id="rId1" Type="http://schemas.openxmlformats.org/officeDocument/2006/relationships/oleObject" Target="../embeddings/oleObject75.bin"/></Relationships>
</file>

<file path=ppt/slides/_rels/slide1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86.bin"/><Relationship Id="rId8" Type="http://schemas.openxmlformats.org/officeDocument/2006/relationships/image" Target="../media/image87.wmf"/><Relationship Id="rId7" Type="http://schemas.openxmlformats.org/officeDocument/2006/relationships/oleObject" Target="../embeddings/oleObject85.bin"/><Relationship Id="rId6" Type="http://schemas.openxmlformats.org/officeDocument/2006/relationships/image" Target="../media/image86.wmf"/><Relationship Id="rId5" Type="http://schemas.openxmlformats.org/officeDocument/2006/relationships/oleObject" Target="../embeddings/oleObject84.bin"/><Relationship Id="rId4" Type="http://schemas.openxmlformats.org/officeDocument/2006/relationships/image" Target="../media/image85.wmf"/><Relationship Id="rId3" Type="http://schemas.openxmlformats.org/officeDocument/2006/relationships/oleObject" Target="../embeddings/oleObject83.bin"/><Relationship Id="rId2" Type="http://schemas.openxmlformats.org/officeDocument/2006/relationships/image" Target="../media/image84.wmf"/><Relationship Id="rId19" Type="http://schemas.openxmlformats.org/officeDocument/2006/relationships/notesSlide" Target="../notesSlides/notesSlide14.xml"/><Relationship Id="rId18" Type="http://schemas.openxmlformats.org/officeDocument/2006/relationships/vmlDrawing" Target="../drawings/vmlDrawing13.vml"/><Relationship Id="rId17" Type="http://schemas.openxmlformats.org/officeDocument/2006/relationships/slideLayout" Target="../slideLayouts/slideLayout17.xml"/><Relationship Id="rId16" Type="http://schemas.openxmlformats.org/officeDocument/2006/relationships/image" Target="../media/image91.wmf"/><Relationship Id="rId15" Type="http://schemas.openxmlformats.org/officeDocument/2006/relationships/oleObject" Target="../embeddings/oleObject89.bin"/><Relationship Id="rId14" Type="http://schemas.openxmlformats.org/officeDocument/2006/relationships/image" Target="../media/image90.wmf"/><Relationship Id="rId13" Type="http://schemas.openxmlformats.org/officeDocument/2006/relationships/oleObject" Target="../embeddings/oleObject88.bin"/><Relationship Id="rId12" Type="http://schemas.openxmlformats.org/officeDocument/2006/relationships/image" Target="../media/image89.wmf"/><Relationship Id="rId11" Type="http://schemas.openxmlformats.org/officeDocument/2006/relationships/oleObject" Target="../embeddings/oleObject87.bin"/><Relationship Id="rId10" Type="http://schemas.openxmlformats.org/officeDocument/2006/relationships/image" Target="../media/image88.wmf"/><Relationship Id="rId1" Type="http://schemas.openxmlformats.org/officeDocument/2006/relationships/oleObject" Target="../embeddings/oleObject82.bin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94.bin"/><Relationship Id="rId8" Type="http://schemas.openxmlformats.org/officeDocument/2006/relationships/image" Target="../media/image95.wmf"/><Relationship Id="rId7" Type="http://schemas.openxmlformats.org/officeDocument/2006/relationships/oleObject" Target="../embeddings/oleObject93.bin"/><Relationship Id="rId6" Type="http://schemas.openxmlformats.org/officeDocument/2006/relationships/image" Target="../media/image94.wmf"/><Relationship Id="rId5" Type="http://schemas.openxmlformats.org/officeDocument/2006/relationships/oleObject" Target="../embeddings/oleObject92.bin"/><Relationship Id="rId4" Type="http://schemas.openxmlformats.org/officeDocument/2006/relationships/image" Target="../media/image93.wmf"/><Relationship Id="rId3" Type="http://schemas.openxmlformats.org/officeDocument/2006/relationships/oleObject" Target="../embeddings/oleObject91.bin"/><Relationship Id="rId2" Type="http://schemas.openxmlformats.org/officeDocument/2006/relationships/image" Target="../media/image92.wmf"/><Relationship Id="rId19" Type="http://schemas.openxmlformats.org/officeDocument/2006/relationships/notesSlide" Target="../notesSlides/notesSlide15.xml"/><Relationship Id="rId18" Type="http://schemas.openxmlformats.org/officeDocument/2006/relationships/vmlDrawing" Target="../drawings/vmlDrawing14.vml"/><Relationship Id="rId17" Type="http://schemas.openxmlformats.org/officeDocument/2006/relationships/slideLayout" Target="../slideLayouts/slideLayout17.xml"/><Relationship Id="rId16" Type="http://schemas.openxmlformats.org/officeDocument/2006/relationships/image" Target="../media/image99.wmf"/><Relationship Id="rId15" Type="http://schemas.openxmlformats.org/officeDocument/2006/relationships/oleObject" Target="../embeddings/oleObject97.bin"/><Relationship Id="rId14" Type="http://schemas.openxmlformats.org/officeDocument/2006/relationships/image" Target="../media/image98.wmf"/><Relationship Id="rId13" Type="http://schemas.openxmlformats.org/officeDocument/2006/relationships/oleObject" Target="../embeddings/oleObject96.bin"/><Relationship Id="rId12" Type="http://schemas.openxmlformats.org/officeDocument/2006/relationships/image" Target="../media/image97.wmf"/><Relationship Id="rId11" Type="http://schemas.openxmlformats.org/officeDocument/2006/relationships/oleObject" Target="../embeddings/oleObject95.bin"/><Relationship Id="rId10" Type="http://schemas.openxmlformats.org/officeDocument/2006/relationships/image" Target="../media/image96.wmf"/><Relationship Id="rId1" Type="http://schemas.openxmlformats.org/officeDocument/2006/relationships/oleObject" Target="../embeddings/oleObject90.bin"/></Relationships>
</file>

<file path=ppt/slides/_rels/slide1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hyperlink" Target="http://karmanform.ucoz.ru/" TargetMode="External"/><Relationship Id="rId2" Type="http://schemas.openxmlformats.org/officeDocument/2006/relationships/hyperlink" Target="https://catherineasquithgallery.com/uploads/posts/2021-02/1612779830_16-p-goluboi-fon-v-kletku-21.jpg" TargetMode="External"/><Relationship Id="rId1" Type="http://schemas.openxmlformats.org/officeDocument/2006/relationships/hyperlink" Target="https://static.wixstatic.com/media/7fd30a_35a2068b8bd14d66b20c15ee7ee26359~mv2.gif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hyperlink" Target="https://znanio.ru/" TargetMode="Externa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.bin"/><Relationship Id="rId8" Type="http://schemas.openxmlformats.org/officeDocument/2006/relationships/image" Target="../media/image12.wmf"/><Relationship Id="rId7" Type="http://schemas.openxmlformats.org/officeDocument/2006/relationships/oleObject" Target="../embeddings/oleObject4.bin"/><Relationship Id="rId6" Type="http://schemas.openxmlformats.org/officeDocument/2006/relationships/image" Target="../media/image11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0.wmf"/><Relationship Id="rId3" Type="http://schemas.openxmlformats.org/officeDocument/2006/relationships/oleObject" Target="../embeddings/oleObject2.bin"/><Relationship Id="rId27" Type="http://schemas.openxmlformats.org/officeDocument/2006/relationships/notesSlide" Target="../notesSlides/notesSlide2.xml"/><Relationship Id="rId26" Type="http://schemas.openxmlformats.org/officeDocument/2006/relationships/vmlDrawing" Target="../drawings/vmlDrawing1.vml"/><Relationship Id="rId25" Type="http://schemas.openxmlformats.org/officeDocument/2006/relationships/slideLayout" Target="../slideLayouts/slideLayout15.xml"/><Relationship Id="rId24" Type="http://schemas.openxmlformats.org/officeDocument/2006/relationships/image" Target="../media/image20.wmf"/><Relationship Id="rId23" Type="http://schemas.openxmlformats.org/officeDocument/2006/relationships/oleObject" Target="../embeddings/oleObject12.bin"/><Relationship Id="rId22" Type="http://schemas.openxmlformats.org/officeDocument/2006/relationships/image" Target="../media/image19.wmf"/><Relationship Id="rId21" Type="http://schemas.openxmlformats.org/officeDocument/2006/relationships/oleObject" Target="../embeddings/oleObject11.bin"/><Relationship Id="rId20" Type="http://schemas.openxmlformats.org/officeDocument/2006/relationships/image" Target="../media/image18.wmf"/><Relationship Id="rId2" Type="http://schemas.openxmlformats.org/officeDocument/2006/relationships/image" Target="../media/image9.wmf"/><Relationship Id="rId19" Type="http://schemas.openxmlformats.org/officeDocument/2006/relationships/oleObject" Target="../embeddings/oleObject10.bin"/><Relationship Id="rId18" Type="http://schemas.openxmlformats.org/officeDocument/2006/relationships/image" Target="../media/image17.wmf"/><Relationship Id="rId17" Type="http://schemas.openxmlformats.org/officeDocument/2006/relationships/oleObject" Target="../embeddings/oleObject9.bin"/><Relationship Id="rId16" Type="http://schemas.openxmlformats.org/officeDocument/2006/relationships/image" Target="../media/image16.wmf"/><Relationship Id="rId15" Type="http://schemas.openxmlformats.org/officeDocument/2006/relationships/oleObject" Target="../embeddings/oleObject8.bin"/><Relationship Id="rId14" Type="http://schemas.openxmlformats.org/officeDocument/2006/relationships/image" Target="../media/image15.wmf"/><Relationship Id="rId13" Type="http://schemas.openxmlformats.org/officeDocument/2006/relationships/oleObject" Target="../embeddings/oleObject7.bin"/><Relationship Id="rId12" Type="http://schemas.openxmlformats.org/officeDocument/2006/relationships/image" Target="../media/image14.wmf"/><Relationship Id="rId11" Type="http://schemas.openxmlformats.org/officeDocument/2006/relationships/oleObject" Target="../embeddings/oleObject6.bin"/><Relationship Id="rId10" Type="http://schemas.openxmlformats.org/officeDocument/2006/relationships/image" Target="../media/image13.wmf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7.bin"/><Relationship Id="rId8" Type="http://schemas.openxmlformats.org/officeDocument/2006/relationships/image" Target="../media/image24.wmf"/><Relationship Id="rId7" Type="http://schemas.openxmlformats.org/officeDocument/2006/relationships/oleObject" Target="../embeddings/oleObject16.bin"/><Relationship Id="rId6" Type="http://schemas.openxmlformats.org/officeDocument/2006/relationships/image" Target="../media/image23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22.wmf"/><Relationship Id="rId3" Type="http://schemas.openxmlformats.org/officeDocument/2006/relationships/oleObject" Target="../embeddings/oleObject14.bin"/><Relationship Id="rId2" Type="http://schemas.openxmlformats.org/officeDocument/2006/relationships/image" Target="../media/image21.wmf"/><Relationship Id="rId19" Type="http://schemas.openxmlformats.org/officeDocument/2006/relationships/notesSlide" Target="../notesSlides/notesSlide3.xml"/><Relationship Id="rId18" Type="http://schemas.openxmlformats.org/officeDocument/2006/relationships/vmlDrawing" Target="../drawings/vmlDrawing2.vml"/><Relationship Id="rId17" Type="http://schemas.openxmlformats.org/officeDocument/2006/relationships/slideLayout" Target="../slideLayouts/slideLayout16.xml"/><Relationship Id="rId16" Type="http://schemas.openxmlformats.org/officeDocument/2006/relationships/image" Target="../media/image28.wmf"/><Relationship Id="rId15" Type="http://schemas.openxmlformats.org/officeDocument/2006/relationships/oleObject" Target="../embeddings/oleObject20.bin"/><Relationship Id="rId14" Type="http://schemas.openxmlformats.org/officeDocument/2006/relationships/image" Target="../media/image27.wmf"/><Relationship Id="rId13" Type="http://schemas.openxmlformats.org/officeDocument/2006/relationships/oleObject" Target="../embeddings/oleObject19.bin"/><Relationship Id="rId12" Type="http://schemas.openxmlformats.org/officeDocument/2006/relationships/image" Target="../media/image26.wmf"/><Relationship Id="rId11" Type="http://schemas.openxmlformats.org/officeDocument/2006/relationships/oleObject" Target="../embeddings/oleObject18.bin"/><Relationship Id="rId10" Type="http://schemas.openxmlformats.org/officeDocument/2006/relationships/image" Target="../media/image25.wmf"/><Relationship Id="rId1" Type="http://schemas.openxmlformats.org/officeDocument/2006/relationships/oleObject" Target="../embeddings/oleObject13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image" Target="../media/image1.GIF"/><Relationship Id="rId8" Type="http://schemas.openxmlformats.org/officeDocument/2006/relationships/image" Target="../media/image32.wmf"/><Relationship Id="rId7" Type="http://schemas.openxmlformats.org/officeDocument/2006/relationships/oleObject" Target="../embeddings/oleObject24.bin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30.wmf"/><Relationship Id="rId3" Type="http://schemas.openxmlformats.org/officeDocument/2006/relationships/oleObject" Target="../embeddings/oleObject22.bin"/><Relationship Id="rId2" Type="http://schemas.openxmlformats.org/officeDocument/2006/relationships/image" Target="../media/image29.wmf"/><Relationship Id="rId12" Type="http://schemas.openxmlformats.org/officeDocument/2006/relationships/notesSlide" Target="../notesSlides/notesSlide4.xml"/><Relationship Id="rId11" Type="http://schemas.openxmlformats.org/officeDocument/2006/relationships/vmlDrawing" Target="../drawings/vmlDrawing3.vml"/><Relationship Id="rId10" Type="http://schemas.openxmlformats.org/officeDocument/2006/relationships/slideLayout" Target="../slideLayouts/slideLayout16.xml"/><Relationship Id="rId1" Type="http://schemas.openxmlformats.org/officeDocument/2006/relationships/oleObject" Target="../embeddings/oleObject21.bin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5.xml"/><Relationship Id="rId5" Type="http://schemas.openxmlformats.org/officeDocument/2006/relationships/vmlDrawing" Target="../drawings/vmlDrawing4.vml"/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.GIF"/><Relationship Id="rId2" Type="http://schemas.openxmlformats.org/officeDocument/2006/relationships/image" Target="../media/image33.wmf"/><Relationship Id="rId1" Type="http://schemas.openxmlformats.org/officeDocument/2006/relationships/oleObject" Target="../embeddings/oleObject25.bin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0.bin"/><Relationship Id="rId8" Type="http://schemas.openxmlformats.org/officeDocument/2006/relationships/image" Target="../media/image37.wmf"/><Relationship Id="rId7" Type="http://schemas.openxmlformats.org/officeDocument/2006/relationships/oleObject" Target="../embeddings/oleObject29.bin"/><Relationship Id="rId6" Type="http://schemas.openxmlformats.org/officeDocument/2006/relationships/image" Target="../media/image36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35.wmf"/><Relationship Id="rId3" Type="http://schemas.openxmlformats.org/officeDocument/2006/relationships/oleObject" Target="../embeddings/oleObject27.bin"/><Relationship Id="rId25" Type="http://schemas.openxmlformats.org/officeDocument/2006/relationships/notesSlide" Target="../notesSlides/notesSlide6.xml"/><Relationship Id="rId24" Type="http://schemas.openxmlformats.org/officeDocument/2006/relationships/vmlDrawing" Target="../drawings/vmlDrawing5.vml"/><Relationship Id="rId23" Type="http://schemas.openxmlformats.org/officeDocument/2006/relationships/slideLayout" Target="../slideLayouts/slideLayout6.xml"/><Relationship Id="rId22" Type="http://schemas.openxmlformats.org/officeDocument/2006/relationships/image" Target="../media/image44.wmf"/><Relationship Id="rId21" Type="http://schemas.openxmlformats.org/officeDocument/2006/relationships/oleObject" Target="../embeddings/oleObject36.bin"/><Relationship Id="rId20" Type="http://schemas.openxmlformats.org/officeDocument/2006/relationships/image" Target="../media/image43.wmf"/><Relationship Id="rId2" Type="http://schemas.openxmlformats.org/officeDocument/2006/relationships/image" Target="../media/image34.wmf"/><Relationship Id="rId19" Type="http://schemas.openxmlformats.org/officeDocument/2006/relationships/oleObject" Target="../embeddings/oleObject35.bin"/><Relationship Id="rId18" Type="http://schemas.openxmlformats.org/officeDocument/2006/relationships/image" Target="../media/image42.wmf"/><Relationship Id="rId17" Type="http://schemas.openxmlformats.org/officeDocument/2006/relationships/oleObject" Target="../embeddings/oleObject34.bin"/><Relationship Id="rId16" Type="http://schemas.openxmlformats.org/officeDocument/2006/relationships/image" Target="../media/image41.wmf"/><Relationship Id="rId15" Type="http://schemas.openxmlformats.org/officeDocument/2006/relationships/oleObject" Target="../embeddings/oleObject33.bin"/><Relationship Id="rId14" Type="http://schemas.openxmlformats.org/officeDocument/2006/relationships/image" Target="../media/image40.wmf"/><Relationship Id="rId13" Type="http://schemas.openxmlformats.org/officeDocument/2006/relationships/oleObject" Target="../embeddings/oleObject32.bin"/><Relationship Id="rId12" Type="http://schemas.openxmlformats.org/officeDocument/2006/relationships/image" Target="../media/image39.wmf"/><Relationship Id="rId11" Type="http://schemas.openxmlformats.org/officeDocument/2006/relationships/oleObject" Target="../embeddings/oleObject31.bin"/><Relationship Id="rId10" Type="http://schemas.openxmlformats.org/officeDocument/2006/relationships/image" Target="../media/image38.wmf"/><Relationship Id="rId1" Type="http://schemas.openxmlformats.org/officeDocument/2006/relationships/oleObject" Target="../embeddings/oleObject26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1.bin"/><Relationship Id="rId8" Type="http://schemas.openxmlformats.org/officeDocument/2006/relationships/image" Target="../media/image48.wmf"/><Relationship Id="rId7" Type="http://schemas.openxmlformats.org/officeDocument/2006/relationships/oleObject" Target="../embeddings/oleObject40.bin"/><Relationship Id="rId6" Type="http://schemas.openxmlformats.org/officeDocument/2006/relationships/image" Target="../media/image47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46.wmf"/><Relationship Id="rId3" Type="http://schemas.openxmlformats.org/officeDocument/2006/relationships/oleObject" Target="../embeddings/oleObject38.bin"/><Relationship Id="rId22" Type="http://schemas.openxmlformats.org/officeDocument/2006/relationships/notesSlide" Target="../notesSlides/notesSlide7.xml"/><Relationship Id="rId21" Type="http://schemas.openxmlformats.org/officeDocument/2006/relationships/vmlDrawing" Target="../drawings/vmlDrawing6.vml"/><Relationship Id="rId20" Type="http://schemas.openxmlformats.org/officeDocument/2006/relationships/slideLayout" Target="../slideLayouts/slideLayout6.xml"/><Relationship Id="rId2" Type="http://schemas.openxmlformats.org/officeDocument/2006/relationships/image" Target="../media/image45.wmf"/><Relationship Id="rId19" Type="http://schemas.openxmlformats.org/officeDocument/2006/relationships/image" Target="../media/image53.wmf"/><Relationship Id="rId18" Type="http://schemas.openxmlformats.org/officeDocument/2006/relationships/oleObject" Target="../embeddings/oleObject45.bin"/><Relationship Id="rId17" Type="http://schemas.openxmlformats.org/officeDocument/2006/relationships/image" Target="../media/image52.wmf"/><Relationship Id="rId16" Type="http://schemas.openxmlformats.org/officeDocument/2006/relationships/oleObject" Target="../embeddings/oleObject44.bin"/><Relationship Id="rId15" Type="http://schemas.openxmlformats.org/officeDocument/2006/relationships/image" Target="../media/image51.wmf"/><Relationship Id="rId14" Type="http://schemas.openxmlformats.org/officeDocument/2006/relationships/oleObject" Target="../embeddings/oleObject43.bin"/><Relationship Id="rId13" Type="http://schemas.openxmlformats.org/officeDocument/2006/relationships/image" Target="../media/image50.wmf"/><Relationship Id="rId12" Type="http://schemas.openxmlformats.org/officeDocument/2006/relationships/oleObject" Target="../embeddings/oleObject42.bin"/><Relationship Id="rId11" Type="http://schemas.openxmlformats.org/officeDocument/2006/relationships/image" Target="../media/image1.GIF"/><Relationship Id="rId10" Type="http://schemas.openxmlformats.org/officeDocument/2006/relationships/image" Target="../media/image49.wmf"/><Relationship Id="rId1" Type="http://schemas.openxmlformats.org/officeDocument/2006/relationships/oleObject" Target="../embeddings/oleObject37.bin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0.bin"/><Relationship Id="rId8" Type="http://schemas.openxmlformats.org/officeDocument/2006/relationships/image" Target="../media/image57.wmf"/><Relationship Id="rId7" Type="http://schemas.openxmlformats.org/officeDocument/2006/relationships/oleObject" Target="../embeddings/oleObject49.bin"/><Relationship Id="rId6" Type="http://schemas.openxmlformats.org/officeDocument/2006/relationships/image" Target="../media/image56.wmf"/><Relationship Id="rId5" Type="http://schemas.openxmlformats.org/officeDocument/2006/relationships/oleObject" Target="../embeddings/oleObject48.bin"/><Relationship Id="rId4" Type="http://schemas.openxmlformats.org/officeDocument/2006/relationships/image" Target="../media/image55.wmf"/><Relationship Id="rId3" Type="http://schemas.openxmlformats.org/officeDocument/2006/relationships/oleObject" Target="../embeddings/oleObject47.bin"/><Relationship Id="rId2" Type="http://schemas.openxmlformats.org/officeDocument/2006/relationships/image" Target="../media/image54.wmf"/><Relationship Id="rId17" Type="http://schemas.openxmlformats.org/officeDocument/2006/relationships/notesSlide" Target="../notesSlides/notesSlide8.xml"/><Relationship Id="rId16" Type="http://schemas.openxmlformats.org/officeDocument/2006/relationships/vmlDrawing" Target="../drawings/vmlDrawing7.vml"/><Relationship Id="rId15" Type="http://schemas.openxmlformats.org/officeDocument/2006/relationships/slideLayout" Target="../slideLayouts/slideLayout6.xml"/><Relationship Id="rId14" Type="http://schemas.openxmlformats.org/officeDocument/2006/relationships/image" Target="../media/image59.wmf"/><Relationship Id="rId13" Type="http://schemas.openxmlformats.org/officeDocument/2006/relationships/oleObject" Target="../embeddings/oleObject52.bin"/><Relationship Id="rId12" Type="http://schemas.openxmlformats.org/officeDocument/2006/relationships/image" Target="../media/image58.wmf"/><Relationship Id="rId11" Type="http://schemas.openxmlformats.org/officeDocument/2006/relationships/oleObject" Target="../embeddings/oleObject51.bin"/><Relationship Id="rId10" Type="http://schemas.openxmlformats.org/officeDocument/2006/relationships/image" Target="../media/image41.wmf"/><Relationship Id="rId1" Type="http://schemas.openxmlformats.org/officeDocument/2006/relationships/oleObject" Target="../embeddings/oleObject46.bin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7.bin"/><Relationship Id="rId8" Type="http://schemas.openxmlformats.org/officeDocument/2006/relationships/image" Target="../media/image63.wmf"/><Relationship Id="rId7" Type="http://schemas.openxmlformats.org/officeDocument/2006/relationships/oleObject" Target="../embeddings/oleObject56.bin"/><Relationship Id="rId6" Type="http://schemas.openxmlformats.org/officeDocument/2006/relationships/image" Target="../media/image62.wmf"/><Relationship Id="rId5" Type="http://schemas.openxmlformats.org/officeDocument/2006/relationships/oleObject" Target="../embeddings/oleObject55.bin"/><Relationship Id="rId4" Type="http://schemas.openxmlformats.org/officeDocument/2006/relationships/image" Target="../media/image61.wmf"/><Relationship Id="rId3" Type="http://schemas.openxmlformats.org/officeDocument/2006/relationships/oleObject" Target="../embeddings/oleObject54.bin"/><Relationship Id="rId2" Type="http://schemas.openxmlformats.org/officeDocument/2006/relationships/image" Target="../media/image60.wmf"/><Relationship Id="rId13" Type="http://schemas.openxmlformats.org/officeDocument/2006/relationships/notesSlide" Target="../notesSlides/notesSlide9.xml"/><Relationship Id="rId12" Type="http://schemas.openxmlformats.org/officeDocument/2006/relationships/vmlDrawing" Target="../drawings/vmlDrawing8.vml"/><Relationship Id="rId11" Type="http://schemas.openxmlformats.org/officeDocument/2006/relationships/slideLayout" Target="../slideLayouts/slideLayout6.xml"/><Relationship Id="rId10" Type="http://schemas.openxmlformats.org/officeDocument/2006/relationships/image" Target="../media/image41.wmf"/><Relationship Id="rId1" Type="http://schemas.openxmlformats.org/officeDocument/2006/relationships/oleObject" Target="../embeddings/oleObject5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static.wixstatic.com/media/7fd30a_35a2068b8bd14d66b20c15ee7ee26359~mv2.gif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940152" y="1344919"/>
            <a:ext cx="3207081" cy="5504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Изображение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605" y="6381750"/>
            <a:ext cx="6858635" cy="2571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2500394" y="1983898"/>
          <a:ext cx="5449887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810" name="Equation" r:id="rId1" imgW="46939200" imgH="10668000" progId="Equation.DSMT4">
                  <p:embed/>
                </p:oleObj>
              </mc:Choice>
              <mc:Fallback>
                <p:oleObj name="Equation" r:id="rId1" imgW="46939200" imgH="10668000" progId="Equation.DSMT4">
                  <p:embed/>
                  <p:pic>
                    <p:nvPicPr>
                      <p:cNvPr id="0" name="Изображение 1608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0394" y="1983898"/>
                        <a:ext cx="5449887" cy="133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763688" y="1268760"/>
            <a:ext cx="40431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значение дроби: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45927" y="200178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898421" y="2001788"/>
          <a:ext cx="198437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811" name="Equation" r:id="rId3" imgW="17068800" imgH="9448800" progId="Equation.DSMT4">
                  <p:embed/>
                </p:oleObj>
              </mc:Choice>
              <mc:Fallback>
                <p:oleObj name="Equation" r:id="rId3" imgW="17068800" imgH="9448800" progId="Equation.DSMT4">
                  <p:embed/>
                  <p:pic>
                    <p:nvPicPr>
                      <p:cNvPr id="0" name="Изображение 1608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8421" y="2001788"/>
                        <a:ext cx="1984375" cy="11811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" name="Группа 20"/>
          <p:cNvGrpSpPr/>
          <p:nvPr/>
        </p:nvGrpSpPr>
        <p:grpSpPr>
          <a:xfrm>
            <a:off x="4940122" y="617538"/>
            <a:ext cx="3946703" cy="762000"/>
            <a:chOff x="5306037" y="2192589"/>
            <a:chExt cx="3946703" cy="762000"/>
          </a:xfrm>
        </p:grpSpPr>
        <p:sp>
          <p:nvSpPr>
            <p:cNvPr id="20" name="Прямоугольная выноска 19"/>
            <p:cNvSpPr/>
            <p:nvPr/>
          </p:nvSpPr>
          <p:spPr>
            <a:xfrm>
              <a:off x="5306037" y="2192832"/>
              <a:ext cx="3929556" cy="720080"/>
            </a:xfrm>
            <a:prstGeom prst="wedgeRectCallout">
              <a:avLst>
                <a:gd name="adj1" fmla="val 34152"/>
                <a:gd name="adj2" fmla="val 124019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19" name="Объект 18"/>
            <p:cNvGraphicFramePr>
              <a:graphicFrameLocks noChangeAspect="1"/>
            </p:cNvGraphicFramePr>
            <p:nvPr/>
          </p:nvGraphicFramePr>
          <p:xfrm>
            <a:off x="5372890" y="2192589"/>
            <a:ext cx="3879850" cy="762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0812" name="Equation" r:id="rId5" imgW="34747200" imgH="6096000" progId="Equation.DSMT4">
                    <p:embed/>
                  </p:oleObj>
                </mc:Choice>
                <mc:Fallback>
                  <p:oleObj name="Equation" r:id="rId5" imgW="34747200" imgH="6096000" progId="Equation.DSMT4">
                    <p:embed/>
                    <p:pic>
                      <p:nvPicPr>
                        <p:cNvPr id="0" name="Изображение 1608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72890" y="2192589"/>
                          <a:ext cx="3879850" cy="762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5" name="Управляющая кнопка: далее 34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6208068" y="2064648"/>
            <a:ext cx="1315089" cy="10584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7576078" y="2070375"/>
            <a:ext cx="855603" cy="10527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сведения 8">
            <a:hlinkClick r:id="" action="ppaction://noaction" highlightClick="1"/>
          </p:cNvPr>
          <p:cNvSpPr/>
          <p:nvPr/>
        </p:nvSpPr>
        <p:spPr>
          <a:xfrm>
            <a:off x="8114102" y="1689442"/>
            <a:ext cx="755576" cy="624692"/>
          </a:xfrm>
          <a:prstGeom prst="actionButtonInformation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8" name="Объект 27"/>
          <p:cNvGraphicFramePr>
            <a:graphicFrameLocks noChangeAspect="1"/>
          </p:cNvGraphicFramePr>
          <p:nvPr/>
        </p:nvGraphicFramePr>
        <p:xfrm>
          <a:off x="971600" y="4961465"/>
          <a:ext cx="6440488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813" name="Equation" r:id="rId7" imgW="55473600" imgH="10058400" progId="Equation.DSMT4">
                  <p:embed/>
                </p:oleObj>
              </mc:Choice>
              <mc:Fallback>
                <p:oleObj name="Equation" r:id="rId7" imgW="55473600" imgH="10058400" progId="Equation.DSMT4">
                  <p:embed/>
                  <p:pic>
                    <p:nvPicPr>
                      <p:cNvPr id="0" name="Изображение 1608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4961465"/>
                        <a:ext cx="6440488" cy="1257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Прямоугольник 29"/>
          <p:cNvSpPr/>
          <p:nvPr/>
        </p:nvSpPr>
        <p:spPr>
          <a:xfrm>
            <a:off x="0" y="3566123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2" name="Объект 31"/>
          <p:cNvGraphicFramePr>
            <a:graphicFrameLocks noChangeAspect="1"/>
          </p:cNvGraphicFramePr>
          <p:nvPr/>
        </p:nvGraphicFramePr>
        <p:xfrm>
          <a:off x="971600" y="3566123"/>
          <a:ext cx="2090738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814" name="Equation" r:id="rId9" imgW="17983200" imgH="10058400" progId="Equation.DSMT4">
                  <p:embed/>
                </p:oleObj>
              </mc:Choice>
              <mc:Fallback>
                <p:oleObj name="Equation" r:id="rId9" imgW="17983200" imgH="10058400" progId="Equation.DSMT4">
                  <p:embed/>
                  <p:pic>
                    <p:nvPicPr>
                      <p:cNvPr id="0" name="Изображение 1608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3566123"/>
                        <a:ext cx="2090738" cy="12573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Прямоугольник 36"/>
          <p:cNvSpPr/>
          <p:nvPr/>
        </p:nvSpPr>
        <p:spPr>
          <a:xfrm>
            <a:off x="4940122" y="5128976"/>
            <a:ext cx="1648102" cy="10584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6588224" y="5128976"/>
            <a:ext cx="855603" cy="10527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3" dur="12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8" dur="1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37" grpId="0" animBg="1"/>
      <p:bldP spid="3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863116" y="3443165"/>
          <a:ext cx="6051550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829" name="Equation" r:id="rId1" imgW="52120800" imgH="11277600" progId="Equation.DSMT4">
                  <p:embed/>
                </p:oleObj>
              </mc:Choice>
              <mc:Fallback>
                <p:oleObj name="Equation" r:id="rId1" imgW="52120800" imgH="11277600" progId="Equation.DSMT4">
                  <p:embed/>
                  <p:pic>
                    <p:nvPicPr>
                      <p:cNvPr id="0" name="Изображение 1618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3116" y="3443165"/>
                        <a:ext cx="6051550" cy="1409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763688" y="1268760"/>
            <a:ext cx="40431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значение дроби: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3887" y="2150325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347394" y="2131609"/>
          <a:ext cx="2090737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830" name="Equation" r:id="rId3" imgW="17983200" imgH="10058400" progId="Equation.DSMT4">
                  <p:embed/>
                </p:oleObj>
              </mc:Choice>
              <mc:Fallback>
                <p:oleObj name="Equation" r:id="rId3" imgW="17983200" imgH="10058400" progId="Equation.DSMT4">
                  <p:embed/>
                  <p:pic>
                    <p:nvPicPr>
                      <p:cNvPr id="0" name="Изображение 1618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7394" y="2131609"/>
                        <a:ext cx="2090737" cy="12573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" name="Группа 20"/>
          <p:cNvGrpSpPr/>
          <p:nvPr/>
        </p:nvGrpSpPr>
        <p:grpSpPr>
          <a:xfrm>
            <a:off x="4940122" y="617538"/>
            <a:ext cx="3946703" cy="762000"/>
            <a:chOff x="5306037" y="2192589"/>
            <a:chExt cx="3946703" cy="762000"/>
          </a:xfrm>
        </p:grpSpPr>
        <p:sp>
          <p:nvSpPr>
            <p:cNvPr id="20" name="Прямоугольная выноска 19"/>
            <p:cNvSpPr/>
            <p:nvPr/>
          </p:nvSpPr>
          <p:spPr>
            <a:xfrm>
              <a:off x="5306037" y="2192832"/>
              <a:ext cx="3929556" cy="720080"/>
            </a:xfrm>
            <a:prstGeom prst="wedgeRectCallout">
              <a:avLst>
                <a:gd name="adj1" fmla="val 34152"/>
                <a:gd name="adj2" fmla="val 124019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19" name="Объект 18"/>
            <p:cNvGraphicFramePr>
              <a:graphicFrameLocks noChangeAspect="1"/>
            </p:cNvGraphicFramePr>
            <p:nvPr/>
          </p:nvGraphicFramePr>
          <p:xfrm>
            <a:off x="5372890" y="2192589"/>
            <a:ext cx="3879850" cy="762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1831" name="Equation" r:id="rId5" imgW="34747200" imgH="6096000" progId="Equation.DSMT4">
                    <p:embed/>
                  </p:oleObj>
                </mc:Choice>
                <mc:Fallback>
                  <p:oleObj name="Equation" r:id="rId5" imgW="34747200" imgH="6096000" progId="Equation.DSMT4">
                    <p:embed/>
                    <p:pic>
                      <p:nvPicPr>
                        <p:cNvPr id="0" name="Изображение 1618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72890" y="2192589"/>
                          <a:ext cx="3879850" cy="762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5" name="Управляющая кнопка: далее 34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4841611" y="3587181"/>
            <a:ext cx="1656184" cy="10584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6569803" y="3587181"/>
            <a:ext cx="855603" cy="10527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сведения 8">
            <a:hlinkClick r:id="" action="ppaction://noaction" highlightClick="1"/>
          </p:cNvPr>
          <p:cNvSpPr/>
          <p:nvPr/>
        </p:nvSpPr>
        <p:spPr>
          <a:xfrm>
            <a:off x="8114102" y="1689442"/>
            <a:ext cx="755576" cy="624692"/>
          </a:xfrm>
          <a:prstGeom prst="actionButtonInformation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3122332" y="4994882"/>
          <a:ext cx="70802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832" name="Equation" r:id="rId7" imgW="6096000" imgH="9448800" progId="Equation.DSMT4">
                  <p:embed/>
                </p:oleObj>
              </mc:Choice>
              <mc:Fallback>
                <p:oleObj name="Equation" r:id="rId7" imgW="6096000" imgH="9448800" progId="Equation.DSMT4">
                  <p:embed/>
                  <p:pic>
                    <p:nvPicPr>
                      <p:cNvPr id="0" name="Изображение 1618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2332" y="4994882"/>
                        <a:ext cx="708025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Прямоугольник 22"/>
          <p:cNvSpPr/>
          <p:nvPr/>
        </p:nvSpPr>
        <p:spPr>
          <a:xfrm>
            <a:off x="-26676" y="5013176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6" name="Объект 25"/>
          <p:cNvGraphicFramePr>
            <a:graphicFrameLocks noChangeAspect="1"/>
          </p:cNvGraphicFramePr>
          <p:nvPr/>
        </p:nvGraphicFramePr>
        <p:xfrm>
          <a:off x="1377198" y="4940127"/>
          <a:ext cx="2054225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833" name="Equation" r:id="rId9" imgW="17678400" imgH="10058400" progId="Equation.DSMT4">
                  <p:embed/>
                </p:oleObj>
              </mc:Choice>
              <mc:Fallback>
                <p:oleObj name="Equation" r:id="rId9" imgW="17678400" imgH="10058400" progId="Equation.DSMT4">
                  <p:embed/>
                  <p:pic>
                    <p:nvPicPr>
                      <p:cNvPr id="0" name="Изображение 1618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7198" y="4940127"/>
                        <a:ext cx="2054225" cy="12573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" name="Объект 28"/>
          <p:cNvGraphicFramePr>
            <a:graphicFrameLocks noChangeAspect="1"/>
          </p:cNvGraphicFramePr>
          <p:nvPr/>
        </p:nvGraphicFramePr>
        <p:xfrm>
          <a:off x="3232415" y="5332586"/>
          <a:ext cx="43545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867" name="Equation" r:id="rId1" imgW="37490400" imgH="6705600" progId="Equation.DSMT4">
                  <p:embed/>
                </p:oleObj>
              </mc:Choice>
              <mc:Fallback>
                <p:oleObj name="Equation" r:id="rId1" imgW="37490400" imgH="6705600" progId="Equation.DSMT4">
                  <p:embed/>
                  <p:pic>
                    <p:nvPicPr>
                      <p:cNvPr id="0" name="Изображение 1628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2415" y="5332586"/>
                        <a:ext cx="4354512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555775" y="4474328"/>
          <a:ext cx="808706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868" name="Equation" r:id="rId3" imgW="72237600" imgH="6096000" progId="Equation.DSMT4">
                  <p:embed/>
                </p:oleObj>
              </mc:Choice>
              <mc:Fallback>
                <p:oleObj name="Equation" r:id="rId3" imgW="72237600" imgH="6096000" progId="Equation.DSMT4">
                  <p:embed/>
                  <p:pic>
                    <p:nvPicPr>
                      <p:cNvPr id="0" name="Изображение 1628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775" y="4474328"/>
                        <a:ext cx="8087068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434393" y="2852936"/>
          <a:ext cx="760888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869" name="Equation" r:id="rId5" imgW="65532000" imgH="6096000" progId="Equation.DSMT4">
                  <p:embed/>
                </p:oleObj>
              </mc:Choice>
              <mc:Fallback>
                <p:oleObj name="Equation" r:id="rId5" imgW="65532000" imgH="6096000" progId="Equation.DSMT4">
                  <p:embed/>
                  <p:pic>
                    <p:nvPicPr>
                      <p:cNvPr id="0" name="Изображение 1628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93" y="2852936"/>
                        <a:ext cx="7608888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763688" y="1268760"/>
            <a:ext cx="41406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Разложите на множители: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45927" y="200178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3400" y="3650479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971600" y="2001788"/>
          <a:ext cx="27289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870" name="Equation" r:id="rId7" imgW="23469600" imgH="6705600" progId="Equation.DSMT4">
                  <p:embed/>
                </p:oleObj>
              </mc:Choice>
              <mc:Fallback>
                <p:oleObj name="Equation" r:id="rId7" imgW="23469600" imgH="6705600" progId="Equation.DSMT4">
                  <p:embed/>
                  <p:pic>
                    <p:nvPicPr>
                      <p:cNvPr id="0" name="Изображение 1628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001788"/>
                        <a:ext cx="2728912" cy="8382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968200" y="3642154"/>
          <a:ext cx="364648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871" name="Equation" r:id="rId9" imgW="31394400" imgH="6705600" progId="Equation.DSMT4">
                  <p:embed/>
                </p:oleObj>
              </mc:Choice>
              <mc:Fallback>
                <p:oleObj name="Equation" r:id="rId9" imgW="31394400" imgH="6705600" progId="Equation.DSMT4">
                  <p:embed/>
                  <p:pic>
                    <p:nvPicPr>
                      <p:cNvPr id="0" name="Изображение 1628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8200" y="3642154"/>
                        <a:ext cx="3646487" cy="8382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" name="Группа 20"/>
          <p:cNvGrpSpPr/>
          <p:nvPr/>
        </p:nvGrpSpPr>
        <p:grpSpPr>
          <a:xfrm>
            <a:off x="4940122" y="617538"/>
            <a:ext cx="3946703" cy="762000"/>
            <a:chOff x="5306037" y="2192589"/>
            <a:chExt cx="3946703" cy="762000"/>
          </a:xfrm>
        </p:grpSpPr>
        <p:sp>
          <p:nvSpPr>
            <p:cNvPr id="20" name="Прямоугольная выноска 19"/>
            <p:cNvSpPr/>
            <p:nvPr/>
          </p:nvSpPr>
          <p:spPr>
            <a:xfrm>
              <a:off x="5306037" y="2192832"/>
              <a:ext cx="3929556" cy="720080"/>
            </a:xfrm>
            <a:prstGeom prst="wedgeRectCallout">
              <a:avLst>
                <a:gd name="adj1" fmla="val 34152"/>
                <a:gd name="adj2" fmla="val 124019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19" name="Объект 18"/>
            <p:cNvGraphicFramePr>
              <a:graphicFrameLocks noChangeAspect="1"/>
            </p:cNvGraphicFramePr>
            <p:nvPr/>
          </p:nvGraphicFramePr>
          <p:xfrm>
            <a:off x="5372890" y="2192589"/>
            <a:ext cx="3879850" cy="762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2872" name="Equation" r:id="rId11" imgW="34747200" imgH="6096000" progId="Equation.DSMT4">
                    <p:embed/>
                  </p:oleObj>
                </mc:Choice>
                <mc:Fallback>
                  <p:oleObj name="Equation" r:id="rId11" imgW="34747200" imgH="6096000" progId="Equation.DSMT4">
                    <p:embed/>
                    <p:pic>
                      <p:nvPicPr>
                        <p:cNvPr id="0" name="Изображение 16287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72890" y="2192589"/>
                          <a:ext cx="3879850" cy="762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1" name="Прямоугольник 30"/>
          <p:cNvSpPr/>
          <p:nvPr/>
        </p:nvSpPr>
        <p:spPr>
          <a:xfrm>
            <a:off x="-15681" y="5435153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3" name="Объект 32"/>
          <p:cNvGraphicFramePr>
            <a:graphicFrameLocks noChangeAspect="1"/>
          </p:cNvGraphicFramePr>
          <p:nvPr/>
        </p:nvGraphicFramePr>
        <p:xfrm>
          <a:off x="1000167" y="5284070"/>
          <a:ext cx="254952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873" name="Equation" r:id="rId13" imgW="21945600" imgH="6705600" progId="Equation.DSMT4">
                  <p:embed/>
                </p:oleObj>
              </mc:Choice>
              <mc:Fallback>
                <p:oleObj name="Equation" r:id="rId13" imgW="21945600" imgH="6705600" progId="Equation.DSMT4">
                  <p:embed/>
                  <p:pic>
                    <p:nvPicPr>
                      <p:cNvPr id="0" name="Изображение 1628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67" y="5284070"/>
                        <a:ext cx="2549525" cy="8382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Управляющая кнопка: далее 34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сведения 8">
            <a:hlinkClick r:id="" action="ppaction://noaction" highlightClick="1"/>
          </p:cNvPr>
          <p:cNvSpPr/>
          <p:nvPr/>
        </p:nvSpPr>
        <p:spPr>
          <a:xfrm>
            <a:off x="8114102" y="1689442"/>
            <a:ext cx="755576" cy="624692"/>
          </a:xfrm>
          <a:prstGeom prst="actionButtonInformation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5072880" y="2809055"/>
            <a:ext cx="3005259" cy="7639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6154964" y="4402320"/>
            <a:ext cx="2465707" cy="7639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2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643327" y="5229200"/>
          <a:ext cx="74707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99" name="Equation" r:id="rId1" imgW="66751200" imgH="6096000" progId="Equation.DSMT4">
                  <p:embed/>
                </p:oleObj>
              </mc:Choice>
              <mc:Fallback>
                <p:oleObj name="Equation" r:id="rId1" imgW="66751200" imgH="6096000" progId="Equation.DSMT4">
                  <p:embed/>
                  <p:pic>
                    <p:nvPicPr>
                      <p:cNvPr id="0" name="Изображение 1638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327" y="5229200"/>
                        <a:ext cx="747077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611560" y="2852936"/>
          <a:ext cx="77501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00" name="Equation" r:id="rId3" imgW="66751200" imgH="6096000" progId="Equation.DSMT4">
                  <p:embed/>
                </p:oleObj>
              </mc:Choice>
              <mc:Fallback>
                <p:oleObj name="Equation" r:id="rId3" imgW="66751200" imgH="6096000" progId="Equation.DSMT4">
                  <p:embed/>
                  <p:pic>
                    <p:nvPicPr>
                      <p:cNvPr id="0" name="Изображение 1638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2852936"/>
                        <a:ext cx="775017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763688" y="1268760"/>
            <a:ext cx="41406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Разложите на множители: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45927" y="200178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18964" y="434729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899592" y="2001788"/>
          <a:ext cx="460692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01" name="Equation" r:id="rId5" imgW="39624000" imgH="6705600" progId="Equation.DSMT4">
                  <p:embed/>
                </p:oleObj>
              </mc:Choice>
              <mc:Fallback>
                <p:oleObj name="Equation" r:id="rId5" imgW="39624000" imgH="6705600" progId="Equation.DSMT4">
                  <p:embed/>
                  <p:pic>
                    <p:nvPicPr>
                      <p:cNvPr id="0" name="Изображение 1639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2001788"/>
                        <a:ext cx="4606925" cy="8382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971600" y="4347298"/>
          <a:ext cx="460216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02" name="Equation" r:id="rId7" imgW="39624000" imgH="6705600" progId="Equation.DSMT4">
                  <p:embed/>
                </p:oleObj>
              </mc:Choice>
              <mc:Fallback>
                <p:oleObj name="Equation" r:id="rId7" imgW="39624000" imgH="6705600" progId="Equation.DSMT4">
                  <p:embed/>
                  <p:pic>
                    <p:nvPicPr>
                      <p:cNvPr id="0" name="Изображение 1639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4347298"/>
                        <a:ext cx="4602162" cy="8382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" name="Группа 20"/>
          <p:cNvGrpSpPr/>
          <p:nvPr/>
        </p:nvGrpSpPr>
        <p:grpSpPr>
          <a:xfrm>
            <a:off x="4940122" y="617538"/>
            <a:ext cx="3946703" cy="762000"/>
            <a:chOff x="5306037" y="2192589"/>
            <a:chExt cx="3946703" cy="762000"/>
          </a:xfrm>
        </p:grpSpPr>
        <p:sp>
          <p:nvSpPr>
            <p:cNvPr id="20" name="Прямоугольная выноска 19"/>
            <p:cNvSpPr/>
            <p:nvPr/>
          </p:nvSpPr>
          <p:spPr>
            <a:xfrm>
              <a:off x="5306037" y="2192832"/>
              <a:ext cx="3929556" cy="720080"/>
            </a:xfrm>
            <a:prstGeom prst="wedgeRectCallout">
              <a:avLst>
                <a:gd name="adj1" fmla="val 34152"/>
                <a:gd name="adj2" fmla="val 124019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19" name="Объект 18"/>
            <p:cNvGraphicFramePr>
              <a:graphicFrameLocks noChangeAspect="1"/>
            </p:cNvGraphicFramePr>
            <p:nvPr/>
          </p:nvGraphicFramePr>
          <p:xfrm>
            <a:off x="5372890" y="2192589"/>
            <a:ext cx="3879850" cy="762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3903" name="Equation" r:id="rId9" imgW="34747200" imgH="6096000" progId="Equation.DSMT4">
                    <p:embed/>
                  </p:oleObj>
                </mc:Choice>
                <mc:Fallback>
                  <p:oleObj name="Equation" r:id="rId9" imgW="34747200" imgH="6096000" progId="Equation.DSMT4">
                    <p:embed/>
                    <p:pic>
                      <p:nvPicPr>
                        <p:cNvPr id="0" name="Изображение 16390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72890" y="2192589"/>
                          <a:ext cx="3879850" cy="762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5" name="Управляющая кнопка: далее 34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сведения 8">
            <a:hlinkClick r:id="" action="ppaction://noaction" highlightClick="1"/>
          </p:cNvPr>
          <p:cNvSpPr/>
          <p:nvPr/>
        </p:nvSpPr>
        <p:spPr>
          <a:xfrm>
            <a:off x="8114102" y="1689442"/>
            <a:ext cx="755576" cy="624692"/>
          </a:xfrm>
          <a:prstGeom prst="actionButtonInformation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611560" y="3501008"/>
          <a:ext cx="26543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04" name="Equation" r:id="rId11" imgW="22860000" imgH="6096000" progId="Equation.DSMT4">
                  <p:embed/>
                </p:oleObj>
              </mc:Choice>
              <mc:Fallback>
                <p:oleObj name="Equation" r:id="rId11" imgW="22860000" imgH="6096000" progId="Equation.DSMT4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3501008"/>
                        <a:ext cx="26543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683568" y="5837765"/>
          <a:ext cx="25590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05" name="Equation" r:id="rId13" imgW="22860000" imgH="6096000" progId="Equation.DSMT4">
                  <p:embed/>
                </p:oleObj>
              </mc:Choice>
              <mc:Fallback>
                <p:oleObj name="Equation" r:id="rId13" imgW="22860000" imgH="6096000" progId="Equation.DSMT4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5837765"/>
                        <a:ext cx="255905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0788" y="162414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13927" y="1624144"/>
            <a:ext cx="31839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Решите уравнение: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8362" y="278092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1043608" y="3230653"/>
          <a:ext cx="30099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924" name="Equation" r:id="rId1" imgW="25908000" imgH="6096000" progId="Equation.DSMT4">
                  <p:embed/>
                </p:oleObj>
              </mc:Choice>
              <mc:Fallback>
                <p:oleObj name="Equation" r:id="rId1" imgW="25908000" imgH="6096000" progId="Equation.DSMT4">
                  <p:embed/>
                  <p:pic>
                    <p:nvPicPr>
                      <p:cNvPr id="0" name="Изображение 1649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3230653"/>
                        <a:ext cx="30099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534990" y="2476128"/>
          <a:ext cx="19462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925" name="Equation" r:id="rId3" imgW="16764000" imgH="4876800" progId="Equation.DSMT4">
                  <p:embed/>
                </p:oleObj>
              </mc:Choice>
              <mc:Fallback>
                <p:oleObj name="Equation" r:id="rId3" imgW="16764000" imgH="4876800" progId="Equation.DSMT4">
                  <p:embed/>
                  <p:pic>
                    <p:nvPicPr>
                      <p:cNvPr id="0" name="Изображение 1649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4990" y="2476128"/>
                        <a:ext cx="1946275" cy="609600"/>
                      </a:xfrm>
                      <a:prstGeom prst="rect">
                        <a:avLst/>
                      </a:prstGeom>
                      <a:solidFill>
                        <a:srgbClr val="EBF1DE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177684" y="3955470"/>
          <a:ext cx="2655887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926" name="Equation" r:id="rId5" imgW="22860000" imgH="5486400" progId="Equation.DSMT4">
                  <p:embed/>
                </p:oleObj>
              </mc:Choice>
              <mc:Fallback>
                <p:oleObj name="Equation" r:id="rId5" imgW="22860000" imgH="5486400" progId="Equation.DSMT4">
                  <p:embed/>
                  <p:pic>
                    <p:nvPicPr>
                      <p:cNvPr id="0" name="Изображение 1649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7684" y="3955470"/>
                        <a:ext cx="2655887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8355547" y="2726597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1222375" y="4835525"/>
          <a:ext cx="25844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927" name="Equation" r:id="rId7" imgW="22250400" imgH="4876800" progId="Equation.DSMT4">
                  <p:embed/>
                </p:oleObj>
              </mc:Choice>
              <mc:Fallback>
                <p:oleObj name="Equation" r:id="rId7" imgW="22250400" imgH="4876800" progId="Equation.DSMT4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2375" y="4835525"/>
                        <a:ext cx="258445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4857750" y="3230563"/>
          <a:ext cx="34702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928" name="Equation" r:id="rId9" imgW="29870400" imgH="6096000" progId="Equation.DSMT4">
                  <p:embed/>
                </p:oleObj>
              </mc:Choice>
              <mc:Fallback>
                <p:oleObj name="Equation" r:id="rId9" imgW="29870400" imgH="6096000" progId="Equation.DSMT4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7750" y="3230563"/>
                        <a:ext cx="347027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5473700" y="2476500"/>
          <a:ext cx="2159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929" name="Equation" r:id="rId11" imgW="18592800" imgH="4876800" progId="Equation.DSMT4">
                  <p:embed/>
                </p:oleObj>
              </mc:Choice>
              <mc:Fallback>
                <p:oleObj name="Equation" r:id="rId11" imgW="18592800" imgH="4876800" progId="Equation.DSMT4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3700" y="2476500"/>
                        <a:ext cx="2159000" cy="609600"/>
                      </a:xfrm>
                      <a:prstGeom prst="rect">
                        <a:avLst/>
                      </a:prstGeom>
                      <a:solidFill>
                        <a:srgbClr val="EBF1DE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5076056" y="3933056"/>
          <a:ext cx="2938462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930" name="Equation" r:id="rId13" imgW="25298400" imgH="9448800" progId="Equation.DSMT4">
                  <p:embed/>
                </p:oleObj>
              </mc:Choice>
              <mc:Fallback>
                <p:oleObj name="Equation" r:id="rId13" imgW="25298400" imgH="9448800" progId="Equation.DSMT4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3933056"/>
                        <a:ext cx="2938462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4973638" y="5229225"/>
          <a:ext cx="32226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931" name="Equation" r:id="rId15" imgW="27736800" imgH="4876800" progId="Equation.DSMT4">
                  <p:embed/>
                </p:oleObj>
              </mc:Choice>
              <mc:Fallback>
                <p:oleObj name="Equation" r:id="rId15" imgW="27736800" imgH="4876800" progId="Equation.DSMT4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3638" y="5229225"/>
                        <a:ext cx="32226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Управляющая кнопка: далее 18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0788" y="162414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13927" y="1624144"/>
            <a:ext cx="31839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Решите уравнение: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8362" y="278092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467543" y="3429000"/>
          <a:ext cx="3960441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932" name="Equation" r:id="rId1" imgW="39624000" imgH="6096000" progId="Equation.DSMT4">
                  <p:embed/>
                </p:oleObj>
              </mc:Choice>
              <mc:Fallback>
                <p:oleObj name="Equation" r:id="rId1" imgW="39624000" imgH="6096000" progId="Equation.DSMT4">
                  <p:embed/>
                  <p:pic>
                    <p:nvPicPr>
                      <p:cNvPr id="0" name="Изображение 1659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3" y="3429000"/>
                        <a:ext cx="3960441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987425" y="2362200"/>
          <a:ext cx="304323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933" name="Equation" r:id="rId3" imgW="26212800" imgH="6705600" progId="Equation.DSMT4">
                  <p:embed/>
                </p:oleObj>
              </mc:Choice>
              <mc:Fallback>
                <p:oleObj name="Equation" r:id="rId3" imgW="26212800" imgH="6705600" progId="Equation.DSMT4">
                  <p:embed/>
                  <p:pic>
                    <p:nvPicPr>
                      <p:cNvPr id="0" name="Изображение 1659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425" y="2362200"/>
                        <a:ext cx="3043238" cy="838200"/>
                      </a:xfrm>
                      <a:prstGeom prst="rect">
                        <a:avLst/>
                      </a:prstGeom>
                      <a:solidFill>
                        <a:srgbClr val="EBF1DE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762000" y="4183063"/>
          <a:ext cx="347186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934" name="Equation" r:id="rId5" imgW="29870400" imgH="6096000" progId="Equation.DSMT4">
                  <p:embed/>
                </p:oleObj>
              </mc:Choice>
              <mc:Fallback>
                <p:oleObj name="Equation" r:id="rId5" imgW="29870400" imgH="6096000" progId="Equation.DSMT4">
                  <p:embed/>
                  <p:pic>
                    <p:nvPicPr>
                      <p:cNvPr id="0" name="Изображение 1659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183063"/>
                        <a:ext cx="3471863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8355547" y="2726597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925513" y="5626100"/>
          <a:ext cx="322103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935" name="Equation" r:id="rId7" imgW="27736800" imgH="4876800" progId="Equation.DSMT4">
                  <p:embed/>
                </p:oleObj>
              </mc:Choice>
              <mc:Fallback>
                <p:oleObj name="Equation" r:id="rId7" imgW="27736800" imgH="4876800" progId="Equation.DSMT4">
                  <p:embed/>
                  <p:pic>
                    <p:nvPicPr>
                      <p:cNvPr id="0" name="Изображение 1659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5513" y="5626100"/>
                        <a:ext cx="3221037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5652120" y="3429000"/>
          <a:ext cx="18065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936" name="Equation" r:id="rId9" imgW="15544800" imgH="4876800" progId="Equation.DSMT4">
                  <p:embed/>
                </p:oleObj>
              </mc:Choice>
              <mc:Fallback>
                <p:oleObj name="Equation" r:id="rId9" imgW="15544800" imgH="4876800" progId="Equation.DSMT4">
                  <p:embed/>
                  <p:pic>
                    <p:nvPicPr>
                      <p:cNvPr id="0" name="Изображение 1659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2120" y="3429000"/>
                        <a:ext cx="180657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5491163" y="2476500"/>
          <a:ext cx="21240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937" name="Equation" r:id="rId11" imgW="18288000" imgH="4876800" progId="Equation.DSMT4">
                  <p:embed/>
                </p:oleObj>
              </mc:Choice>
              <mc:Fallback>
                <p:oleObj name="Equation" r:id="rId11" imgW="18288000" imgH="4876800" progId="Equation.DSMT4">
                  <p:embed/>
                  <p:pic>
                    <p:nvPicPr>
                      <p:cNvPr id="0" name="Изображение 1659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1163" y="2476500"/>
                        <a:ext cx="2124075" cy="609600"/>
                      </a:xfrm>
                      <a:prstGeom prst="rect">
                        <a:avLst/>
                      </a:prstGeom>
                      <a:solidFill>
                        <a:srgbClr val="EBF1DE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4738687" y="4149725"/>
          <a:ext cx="403577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938" name="Equation" r:id="rId13" imgW="32308800" imgH="4876800" progId="Equation.DSMT4">
                  <p:embed/>
                </p:oleObj>
              </mc:Choice>
              <mc:Fallback>
                <p:oleObj name="Equation" r:id="rId13" imgW="32308800" imgH="4876800" progId="Equation.DSMT4">
                  <p:embed/>
                  <p:pic>
                    <p:nvPicPr>
                      <p:cNvPr id="0" name="Изображение 1659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8687" y="4149725"/>
                        <a:ext cx="4035773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Управляющая кнопка: далее 18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817563" y="4941888"/>
          <a:ext cx="336391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939" name="Equation" r:id="rId15" imgW="28956000" imgH="5486400" progId="Equation.DSMT4">
                  <p:embed/>
                </p:oleObj>
              </mc:Choice>
              <mc:Fallback>
                <p:oleObj name="Equation" r:id="rId15" imgW="28956000" imgH="5486400" progId="Equation.DSMT4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7563" y="4941888"/>
                        <a:ext cx="3363912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8132" y="1637920"/>
            <a:ext cx="24698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"/>
              </a:rPr>
              <a:t>Учительница с  указкой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08132" y="1205872"/>
            <a:ext cx="19127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2"/>
              </a:rPr>
              <a:t>Фон презентации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5992650"/>
            <a:ext cx="2254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3"/>
              </a:rPr>
              <a:t>Материалы к урокам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5000" y="635000"/>
            <a:ext cx="6350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ru-RU" smtClean="0">
                <a:hlinkClick r:id="rId1"/>
              </a:rPr>
              <a:t>Скачано с </a:t>
            </a:r>
            <a:r>
              <a:rPr lang="en-US" smtClean="0">
                <a:hlinkClick r:id="rId1"/>
              </a:rPr>
              <a:t>www.znanio.ru</a:t>
            </a:r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35696" y="1384175"/>
            <a:ext cx="53138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Найдите значение произведения: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19872" y="2096852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932040" y="2096852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8362" y="278092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1560" y="4653136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469925" y="3284984"/>
          <a:ext cx="37877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888" name="Equation" r:id="rId1" imgW="32613600" imgH="6096000" progId="Equation.DSMT4">
                  <p:embed/>
                </p:oleObj>
              </mc:Choice>
              <mc:Fallback>
                <p:oleObj name="Equation" r:id="rId1" imgW="32613600" imgH="6096000" progId="Equation.DSMT4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25" y="3284984"/>
                        <a:ext cx="378777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1003846" y="2780928"/>
          <a:ext cx="1663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889" name="Equation" r:id="rId3" imgW="14325600" imgH="4267200" progId="Equation.DSMT4">
                  <p:embed/>
                </p:oleObj>
              </mc:Choice>
              <mc:Fallback>
                <p:oleObj name="Equation" r:id="rId3" imgW="14325600" imgH="4267200" progId="Equation.DSMT4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846" y="2780928"/>
                        <a:ext cx="1663700" cy="533400"/>
                      </a:xfrm>
                      <a:prstGeom prst="rect">
                        <a:avLst/>
                      </a:prstGeom>
                      <a:solidFill>
                        <a:srgbClr val="EBF1DE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539552" y="3933056"/>
          <a:ext cx="318611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890" name="Equation" r:id="rId5" imgW="27432000" imgH="4876800" progId="Equation.DSMT4">
                  <p:embed/>
                </p:oleObj>
              </mc:Choice>
              <mc:Fallback>
                <p:oleObj name="Equation" r:id="rId5" imgW="27432000" imgH="4876800" progId="Equation.DSMT4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3933056"/>
                        <a:ext cx="318611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2843808" y="4077072"/>
            <a:ext cx="994978" cy="4425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8355547" y="2726597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362349" y="4598805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4722813" y="3284538"/>
          <a:ext cx="3859212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891" name="Equation" r:id="rId7" imgW="33223200" imgH="6096000" progId="Equation.DSMT4">
                  <p:embed/>
                </p:oleObj>
              </mc:Choice>
              <mc:Fallback>
                <p:oleObj name="Equation" r:id="rId7" imgW="33223200" imgH="6096000" progId="Equation.DSMT4">
                  <p:embed/>
                  <p:pic>
                    <p:nvPicPr>
                      <p:cNvPr id="0" name="Изображение 1578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2813" y="3284538"/>
                        <a:ext cx="3859212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5292080" y="2780928"/>
          <a:ext cx="1663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892" name="Equation" r:id="rId9" imgW="14325600" imgH="4267200" progId="Equation.DSMT4">
                  <p:embed/>
                </p:oleObj>
              </mc:Choice>
              <mc:Fallback>
                <p:oleObj name="Equation" r:id="rId9" imgW="14325600" imgH="4267200" progId="Equation.DSMT4">
                  <p:embed/>
                  <p:pic>
                    <p:nvPicPr>
                      <p:cNvPr id="0" name="Изображение 1578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2780928"/>
                        <a:ext cx="1663700" cy="533400"/>
                      </a:xfrm>
                      <a:prstGeom prst="rect">
                        <a:avLst/>
                      </a:prstGeom>
                      <a:solidFill>
                        <a:srgbClr val="EBF1DE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4792663" y="3933825"/>
          <a:ext cx="325596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893" name="Equation" r:id="rId11" imgW="28041600" imgH="4876800" progId="Equation.DSMT4">
                  <p:embed/>
                </p:oleObj>
              </mc:Choice>
              <mc:Fallback>
                <p:oleObj name="Equation" r:id="rId11" imgW="28041600" imgH="4876800" progId="Equation.DSMT4">
                  <p:embed/>
                  <p:pic>
                    <p:nvPicPr>
                      <p:cNvPr id="0" name="Изображение 1578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2663" y="3933825"/>
                        <a:ext cx="325596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7132042" y="4077072"/>
            <a:ext cx="994978" cy="4425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487363" y="5176838"/>
          <a:ext cx="37528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894" name="Equation" r:id="rId13" imgW="32308800" imgH="6096000" progId="Equation.DSMT4">
                  <p:embed/>
                </p:oleObj>
              </mc:Choice>
              <mc:Fallback>
                <p:oleObj name="Equation" r:id="rId13" imgW="32308800" imgH="6096000" progId="Equation.DSMT4">
                  <p:embed/>
                  <p:pic>
                    <p:nvPicPr>
                      <p:cNvPr id="0" name="Изображение 1578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363" y="5176838"/>
                        <a:ext cx="375285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950913" y="4633913"/>
          <a:ext cx="177006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895" name="Equation" r:id="rId15" imgW="15240000" imgH="4876800" progId="Equation.DSMT4">
                  <p:embed/>
                </p:oleObj>
              </mc:Choice>
              <mc:Fallback>
                <p:oleObj name="Equation" r:id="rId15" imgW="15240000" imgH="4876800" progId="Equation.DSMT4">
                  <p:embed/>
                  <p:pic>
                    <p:nvPicPr>
                      <p:cNvPr id="0" name="Изображение 1578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0913" y="4633913"/>
                        <a:ext cx="1770062" cy="609600"/>
                      </a:xfrm>
                      <a:prstGeom prst="rect">
                        <a:avLst/>
                      </a:prstGeom>
                      <a:solidFill>
                        <a:srgbClr val="EBF1DE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476461" y="5846610"/>
          <a:ext cx="33623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896" name="Equation" r:id="rId17" imgW="28956000" imgH="5486400" progId="Equation.DSMT4">
                  <p:embed/>
                </p:oleObj>
              </mc:Choice>
              <mc:Fallback>
                <p:oleObj name="Equation" r:id="rId17" imgW="28956000" imgH="5486400" progId="Equation.DSMT4">
                  <p:embed/>
                  <p:pic>
                    <p:nvPicPr>
                      <p:cNvPr id="0" name="Изображение 1578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461" y="5846610"/>
                        <a:ext cx="336232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Прямоугольник 19"/>
          <p:cNvSpPr/>
          <p:nvPr/>
        </p:nvSpPr>
        <p:spPr>
          <a:xfrm>
            <a:off x="2771800" y="5968212"/>
            <a:ext cx="994978" cy="4425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/>
        </p:nvGraphicFramePr>
        <p:xfrm>
          <a:off x="4887404" y="5145403"/>
          <a:ext cx="37528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897" name="Equation" r:id="rId19" imgW="32308800" imgH="6096000" progId="Equation.DSMT4">
                  <p:embed/>
                </p:oleObj>
              </mc:Choice>
              <mc:Fallback>
                <p:oleObj name="Equation" r:id="rId19" imgW="32308800" imgH="6096000" progId="Equation.DSMT4">
                  <p:embed/>
                  <p:pic>
                    <p:nvPicPr>
                      <p:cNvPr id="0" name="Изображение 1578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7404" y="5145403"/>
                        <a:ext cx="375285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5350954" y="4602478"/>
          <a:ext cx="177006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898" name="Equation" r:id="rId21" imgW="15240000" imgH="4876800" progId="Equation.DSMT4">
                  <p:embed/>
                </p:oleObj>
              </mc:Choice>
              <mc:Fallback>
                <p:oleObj name="Equation" r:id="rId21" imgW="15240000" imgH="4876800" progId="Equation.DSMT4">
                  <p:embed/>
                  <p:pic>
                    <p:nvPicPr>
                      <p:cNvPr id="0" name="Изображение 1578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0954" y="4602478"/>
                        <a:ext cx="1770062" cy="609600"/>
                      </a:xfrm>
                      <a:prstGeom prst="rect">
                        <a:avLst/>
                      </a:prstGeom>
                      <a:solidFill>
                        <a:srgbClr val="EBF1DE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4911725" y="5815013"/>
          <a:ext cx="32924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899" name="Equation" r:id="rId23" imgW="28346400" imgH="5486400" progId="Equation.DSMT4">
                  <p:embed/>
                </p:oleObj>
              </mc:Choice>
              <mc:Fallback>
                <p:oleObj name="Equation" r:id="rId23" imgW="28346400" imgH="5486400" progId="Equation.DSMT4">
                  <p:embed/>
                  <p:pic>
                    <p:nvPicPr>
                      <p:cNvPr id="0" name="Изображение 1578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1725" y="5815013"/>
                        <a:ext cx="329247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Прямоугольник 23"/>
          <p:cNvSpPr/>
          <p:nvPr/>
        </p:nvSpPr>
        <p:spPr>
          <a:xfrm>
            <a:off x="7171841" y="5936777"/>
            <a:ext cx="994978" cy="4425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1187624" y="1196338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Управляющая кнопка: далее 25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2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8" dur="1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4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10" grpId="0" animBg="1"/>
      <p:bldP spid="16" grpId="0" animBg="1"/>
      <p:bldP spid="20" grpId="0" animBg="1"/>
      <p:bldP spid="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4270440" y="2097454"/>
          <a:ext cx="219551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710" name="Equation" r:id="rId1" imgW="18897600" imgH="4876800" progId="Equation.DSMT4">
                  <p:embed/>
                </p:oleObj>
              </mc:Choice>
              <mc:Fallback>
                <p:oleObj name="Equation" r:id="rId1" imgW="18897600" imgH="4876800" progId="Equation.DSMT4">
                  <p:embed/>
                  <p:pic>
                    <p:nvPicPr>
                      <p:cNvPr id="0" name="Изображение 1497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0440" y="2097454"/>
                        <a:ext cx="2195512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11560" y="1124744"/>
            <a:ext cx="39029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Выполните умножение: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780" y="220299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780" y="3198162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388424" y="1844824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971600" y="2096852"/>
          <a:ext cx="360838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711" name="Equation" r:id="rId3" imgW="31089600" imgH="6096000" progId="Equation.DSMT4">
                  <p:embed/>
                </p:oleObj>
              </mc:Choice>
              <mc:Fallback>
                <p:oleObj name="Equation" r:id="rId3" imgW="31089600" imgH="6096000" progId="Equation.DSMT4">
                  <p:embed/>
                  <p:pic>
                    <p:nvPicPr>
                      <p:cNvPr id="0" name="Изображение 1497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096852"/>
                        <a:ext cx="3608388" cy="7620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4480078" y="3120923"/>
          <a:ext cx="24415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712" name="Equation" r:id="rId5" imgW="21031200" imgH="4876800" progId="Equation.DSMT4">
                  <p:embed/>
                </p:oleObj>
              </mc:Choice>
              <mc:Fallback>
                <p:oleObj name="Equation" r:id="rId5" imgW="21031200" imgH="4876800" progId="Equation.DSMT4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0078" y="3120923"/>
                        <a:ext cx="244157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971600" y="3126219"/>
          <a:ext cx="3821112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713" name="Equation" r:id="rId7" imgW="32918400" imgH="6096000" progId="Equation.DSMT4">
                  <p:embed/>
                </p:oleObj>
              </mc:Choice>
              <mc:Fallback>
                <p:oleObj name="Equation" r:id="rId7" imgW="32918400" imgH="6096000" progId="Equation.DSMT4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3126219"/>
                        <a:ext cx="3821112" cy="762000"/>
                      </a:xfrm>
                      <a:prstGeom prst="rect">
                        <a:avLst/>
                      </a:prstGeom>
                      <a:solidFill>
                        <a:srgbClr val="EBF1DE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4139952" y="4546990"/>
          <a:ext cx="20161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714" name="Equation" r:id="rId9" imgW="17373600" imgH="4876800" progId="Equation.DSMT4">
                  <p:embed/>
                </p:oleObj>
              </mc:Choice>
              <mc:Fallback>
                <p:oleObj name="Equation" r:id="rId9" imgW="17373600" imgH="4876800" progId="Equation.DSMT4">
                  <p:embed/>
                  <p:pic>
                    <p:nvPicPr>
                      <p:cNvPr id="0" name="Изображение 1497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4546990"/>
                        <a:ext cx="20161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-53140" y="4653136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-53140" y="5648300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336064" y="4294962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925278" y="4547899"/>
          <a:ext cx="360838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715" name="Equation" r:id="rId11" imgW="31089600" imgH="6096000" progId="Equation.DSMT4">
                  <p:embed/>
                </p:oleObj>
              </mc:Choice>
              <mc:Fallback>
                <p:oleObj name="Equation" r:id="rId11" imgW="31089600" imgH="6096000" progId="Equation.DSMT4">
                  <p:embed/>
                  <p:pic>
                    <p:nvPicPr>
                      <p:cNvPr id="0" name="Изображение 1497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5278" y="4547899"/>
                        <a:ext cx="3608387" cy="7620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4355976" y="5542756"/>
          <a:ext cx="24066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716" name="Equation" r:id="rId13" imgW="20726400" imgH="4876800" progId="Equation.DSMT4">
                  <p:embed/>
                </p:oleObj>
              </mc:Choice>
              <mc:Fallback>
                <p:oleObj name="Equation" r:id="rId13" imgW="20726400" imgH="4876800" progId="Equation.DSMT4">
                  <p:embed/>
                  <p:pic>
                    <p:nvPicPr>
                      <p:cNvPr id="0" name="Изображение 1497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5976" y="5542756"/>
                        <a:ext cx="240665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899592" y="5519328"/>
          <a:ext cx="385603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717" name="Equation" r:id="rId15" imgW="33223200" imgH="6096000" progId="Equation.DSMT4">
                  <p:embed/>
                </p:oleObj>
              </mc:Choice>
              <mc:Fallback>
                <p:oleObj name="Equation" r:id="rId15" imgW="33223200" imgH="6096000" progId="Equation.DSMT4">
                  <p:embed/>
                  <p:pic>
                    <p:nvPicPr>
                      <p:cNvPr id="0" name="Изображение 1497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5519328"/>
                        <a:ext cx="3856038" cy="762000"/>
                      </a:xfrm>
                      <a:prstGeom prst="rect">
                        <a:avLst/>
                      </a:prstGeom>
                      <a:solidFill>
                        <a:srgbClr val="EBF1DE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Управляющая кнопка: далее 18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8779798" y="692696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779798" y="692696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35012" y="1124744"/>
            <a:ext cx="36774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Упростите выражение: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388424" y="1844824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336064" y="4294962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899592" y="3140968"/>
          <a:ext cx="18764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620" name="Equation" r:id="rId1" imgW="16154400" imgH="4876800" progId="Equation.DSMT4">
                  <p:embed/>
                </p:oleObj>
              </mc:Choice>
              <mc:Fallback>
                <p:oleObj name="Equation" r:id="rId1" imgW="16154400" imgH="4876800" progId="Equation.DSMT4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3140968"/>
                        <a:ext cx="18764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827584" y="2369509"/>
          <a:ext cx="548481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621" name="Equation" r:id="rId3" imgW="47244000" imgH="6096000" progId="Equation.DSMT4">
                  <p:embed/>
                </p:oleObj>
              </mc:Choice>
              <mc:Fallback>
                <p:oleObj name="Equation" r:id="rId3" imgW="47244000" imgH="6096000" progId="Equation.DSMT4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2369509"/>
                        <a:ext cx="5484813" cy="762000"/>
                      </a:xfrm>
                      <a:prstGeom prst="rect">
                        <a:avLst/>
                      </a:prstGeom>
                      <a:solidFill>
                        <a:srgbClr val="EBF1DE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899592" y="5609165"/>
          <a:ext cx="198278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622" name="Equation" r:id="rId5" imgW="17068800" imgH="4876800" progId="Equation.DSMT4">
                  <p:embed/>
                </p:oleObj>
              </mc:Choice>
              <mc:Fallback>
                <p:oleObj name="Equation" r:id="rId5" imgW="17068800" imgH="4876800" progId="Equation.DSMT4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5609165"/>
                        <a:ext cx="198278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827584" y="4763321"/>
          <a:ext cx="551973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623" name="Equation" r:id="rId7" imgW="47548800" imgH="6096000" progId="Equation.DSMT4">
                  <p:embed/>
                </p:oleObj>
              </mc:Choice>
              <mc:Fallback>
                <p:oleObj name="Equation" r:id="rId7" imgW="47548800" imgH="6096000" progId="Equation.DSMT4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4763321"/>
                        <a:ext cx="5519738" cy="762000"/>
                      </a:xfrm>
                      <a:prstGeom prst="rect">
                        <a:avLst/>
                      </a:prstGeom>
                      <a:solidFill>
                        <a:srgbClr val="EBF1DE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Picture 2" descr="https://static.wixstatic.com/media/7fd30a_35a2068b8bd14d66b20c15ee7ee26359~mv2.gif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731082" y="2183605"/>
            <a:ext cx="2572769" cy="441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9488" y="5123864"/>
            <a:ext cx="7190864" cy="1458893"/>
          </a:xfrm>
          <a:prstGeom prst="rect">
            <a:avLst/>
          </a:prstGeom>
          <a:solidFill>
            <a:schemeClr val="bg1"/>
          </a:solidFill>
          <a:ln w="508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549488" y="4704078"/>
            <a:ext cx="7222870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Формула: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Управляющая кнопка: сведения 6">
            <a:hlinkClick r:id="" action="ppaction://noaction" highlightClick="1"/>
          </p:cNvPr>
          <p:cNvSpPr/>
          <p:nvPr/>
        </p:nvSpPr>
        <p:spPr>
          <a:xfrm>
            <a:off x="7598368" y="548680"/>
            <a:ext cx="682376" cy="648072"/>
          </a:xfrm>
          <a:prstGeom prst="actionButtonInformation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ая выноска 13"/>
          <p:cNvSpPr/>
          <p:nvPr/>
        </p:nvSpPr>
        <p:spPr>
          <a:xfrm>
            <a:off x="539552" y="2501292"/>
            <a:ext cx="7200800" cy="1947323"/>
          </a:xfrm>
          <a:prstGeom prst="wedgeRectCallout">
            <a:avLst>
              <a:gd name="adj1" fmla="val 33678"/>
              <a:gd name="adj2" fmla="val -80085"/>
            </a:avLst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азность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квадратов двух выражений </a:t>
            </a:r>
            <a:endParaRPr lang="en-US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равна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произведению разности этих выражений и их суммы. </a:t>
            </a:r>
            <a:endParaRPr lang="ru-RU" sz="2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2458394" y="5472310"/>
          <a:ext cx="388143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48" name="Equation" r:id="rId1" imgW="34747200" imgH="6096000" progId="Equation.DSMT4">
                  <p:embed/>
                </p:oleObj>
              </mc:Choice>
              <mc:Fallback>
                <p:oleObj name="Equation" r:id="rId1" imgW="34747200" imgH="6096000" progId="Equation.DSMT4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8394" y="5472310"/>
                        <a:ext cx="3881437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ая выноска 8"/>
          <p:cNvSpPr/>
          <p:nvPr/>
        </p:nvSpPr>
        <p:spPr>
          <a:xfrm>
            <a:off x="539552" y="1510177"/>
            <a:ext cx="7541988" cy="910711"/>
          </a:xfrm>
          <a:prstGeom prst="wedgeRectCallout">
            <a:avLst>
              <a:gd name="adj1" fmla="val 33678"/>
              <a:gd name="adj2" fmla="val -80085"/>
            </a:avLst>
          </a:prstGeom>
          <a:solidFill>
            <a:schemeClr val="bg1"/>
          </a:solidFill>
          <a:ln w="508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Формулы сокращённого умножения</a:t>
            </a:r>
            <a:endParaRPr lang="ru-RU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(ФСУ)</a:t>
            </a:r>
            <a:endParaRPr lang="ru-RU" sz="2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2" descr="https://static.wixstatic.com/media/7fd30a_35a2068b8bd14d66b20c15ee7ee26359~mv2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611569" y="2167133"/>
            <a:ext cx="2572769" cy="441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2" grpId="0" animBg="1"/>
      <p:bldP spid="15" grpId="0" animBg="1"/>
      <p:bldP spid="14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Объект 27"/>
          <p:cNvGraphicFramePr>
            <a:graphicFrameLocks noChangeAspect="1"/>
          </p:cNvGraphicFramePr>
          <p:nvPr/>
        </p:nvGraphicFramePr>
        <p:xfrm>
          <a:off x="3909152" y="4573134"/>
          <a:ext cx="474016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309" name="Equation" r:id="rId1" imgW="43281600" imgH="6096000" progId="Equation.DSMT4">
                  <p:embed/>
                </p:oleObj>
              </mc:Choice>
              <mc:Fallback>
                <p:oleObj name="Equation" r:id="rId1" imgW="43281600" imgH="6096000" progId="Equation.DSMT4">
                  <p:embed/>
                  <p:pic>
                    <p:nvPicPr>
                      <p:cNvPr id="0" name="Изображение 1203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9152" y="4573134"/>
                        <a:ext cx="474016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2555776" y="2851846"/>
          <a:ext cx="31115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310" name="Equation" r:id="rId3" imgW="27127200" imgH="6096000" progId="Equation.DSMT4">
                  <p:embed/>
                </p:oleObj>
              </mc:Choice>
              <mc:Fallback>
                <p:oleObj name="Equation" r:id="rId3" imgW="27127200" imgH="6096000" progId="Equation.DSMT4">
                  <p:embed/>
                  <p:pic>
                    <p:nvPicPr>
                      <p:cNvPr id="0" name="Изображение 1203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2851846"/>
                        <a:ext cx="31115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3275856" y="3668831"/>
          <a:ext cx="379253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311" name="Equation" r:id="rId5" imgW="32613600" imgH="6096000" progId="Equation.DSMT4">
                  <p:embed/>
                </p:oleObj>
              </mc:Choice>
              <mc:Fallback>
                <p:oleObj name="Equation" r:id="rId5" imgW="32613600" imgH="6096000" progId="Equation.DSMT4">
                  <p:embed/>
                  <p:pic>
                    <p:nvPicPr>
                      <p:cNvPr id="0" name="Изображение 1203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3668831"/>
                        <a:ext cx="3792537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2144534" y="2001788"/>
          <a:ext cx="279558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312" name="Equation" r:id="rId7" imgW="24079200" imgH="6096000" progId="Equation.DSMT4">
                  <p:embed/>
                </p:oleObj>
              </mc:Choice>
              <mc:Fallback>
                <p:oleObj name="Equation" r:id="rId7" imgW="24079200" imgH="6096000" progId="Equation.DSMT4">
                  <p:embed/>
                  <p:pic>
                    <p:nvPicPr>
                      <p:cNvPr id="0" name="Изображение 1203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4534" y="2001788"/>
                        <a:ext cx="2795588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763688" y="1268760"/>
            <a:ext cx="41406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Разложите на множители: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45927" y="200178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31355" y="2851846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12179" y="372346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037407" y="2001788"/>
          <a:ext cx="145256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313" name="Equation" r:id="rId9" imgW="12496800" imgH="4876800" progId="Equation.DSMT4">
                  <p:embed/>
                </p:oleObj>
              </mc:Choice>
              <mc:Fallback>
                <p:oleObj name="Equation" r:id="rId9" imgW="12496800" imgH="4876800" progId="Equation.DSMT4">
                  <p:embed/>
                  <p:pic>
                    <p:nvPicPr>
                      <p:cNvPr id="0" name="Изображение 1203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7407" y="2001788"/>
                        <a:ext cx="1452562" cy="6096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1043608" y="2851846"/>
          <a:ext cx="187801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314" name="Equation" r:id="rId11" imgW="16154400" imgH="4876800" progId="Equation.DSMT4">
                  <p:embed/>
                </p:oleObj>
              </mc:Choice>
              <mc:Fallback>
                <p:oleObj name="Equation" r:id="rId11" imgW="16154400" imgH="4876800" progId="Equation.DSMT4">
                  <p:embed/>
                  <p:pic>
                    <p:nvPicPr>
                      <p:cNvPr id="0" name="Изображение 1203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2851846"/>
                        <a:ext cx="1878012" cy="6096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043608" y="3670696"/>
          <a:ext cx="25844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315" name="Equation" r:id="rId13" imgW="22250400" imgH="4876800" progId="Equation.DSMT4">
                  <p:embed/>
                </p:oleObj>
              </mc:Choice>
              <mc:Fallback>
                <p:oleObj name="Equation" r:id="rId13" imgW="22250400" imgH="4876800" progId="Equation.DSMT4">
                  <p:embed/>
                  <p:pic>
                    <p:nvPicPr>
                      <p:cNvPr id="0" name="Изображение 1203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3670696"/>
                        <a:ext cx="2584450" cy="6096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" name="Группа 20"/>
          <p:cNvGrpSpPr/>
          <p:nvPr/>
        </p:nvGrpSpPr>
        <p:grpSpPr>
          <a:xfrm>
            <a:off x="4940122" y="617538"/>
            <a:ext cx="3946703" cy="762000"/>
            <a:chOff x="5306037" y="2192589"/>
            <a:chExt cx="3946703" cy="762000"/>
          </a:xfrm>
        </p:grpSpPr>
        <p:sp>
          <p:nvSpPr>
            <p:cNvPr id="20" name="Прямоугольная выноска 19"/>
            <p:cNvSpPr/>
            <p:nvPr/>
          </p:nvSpPr>
          <p:spPr>
            <a:xfrm>
              <a:off x="5306037" y="2192832"/>
              <a:ext cx="3929556" cy="720080"/>
            </a:xfrm>
            <a:prstGeom prst="wedgeRectCallout">
              <a:avLst>
                <a:gd name="adj1" fmla="val 34152"/>
                <a:gd name="adj2" fmla="val 124019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19" name="Объект 18"/>
            <p:cNvGraphicFramePr>
              <a:graphicFrameLocks noChangeAspect="1"/>
            </p:cNvGraphicFramePr>
            <p:nvPr/>
          </p:nvGraphicFramePr>
          <p:xfrm>
            <a:off x="5372890" y="2192589"/>
            <a:ext cx="3879850" cy="762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316" name="Equation" r:id="rId15" imgW="34747200" imgH="6096000" progId="Equation.DSMT4">
                    <p:embed/>
                  </p:oleObj>
                </mc:Choice>
                <mc:Fallback>
                  <p:oleObj name="Equation" r:id="rId15" imgW="34747200" imgH="6096000" progId="Equation.DSMT4">
                    <p:embed/>
                    <p:pic>
                      <p:nvPicPr>
                        <p:cNvPr id="0" name="Объект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72890" y="2192589"/>
                          <a:ext cx="3879850" cy="762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9" name="Объект 28"/>
          <p:cNvGraphicFramePr>
            <a:graphicFrameLocks noChangeAspect="1"/>
          </p:cNvGraphicFramePr>
          <p:nvPr/>
        </p:nvGraphicFramePr>
        <p:xfrm>
          <a:off x="2438321" y="5380565"/>
          <a:ext cx="347186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317" name="Equation" r:id="rId17" imgW="29870400" imgH="6705600" progId="Equation.DSMT4">
                  <p:embed/>
                </p:oleObj>
              </mc:Choice>
              <mc:Fallback>
                <p:oleObj name="Equation" r:id="rId17" imgW="29870400" imgH="6705600" progId="Equation.DSMT4">
                  <p:embed/>
                  <p:pic>
                    <p:nvPicPr>
                      <p:cNvPr id="0" name="Изображение 1203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321" y="5380565"/>
                        <a:ext cx="3471862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Прямоугольник 29"/>
          <p:cNvSpPr/>
          <p:nvPr/>
        </p:nvSpPr>
        <p:spPr>
          <a:xfrm>
            <a:off x="-9541" y="4573134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062" y="5462032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2" name="Объект 31"/>
          <p:cNvGraphicFramePr>
            <a:graphicFrameLocks noChangeAspect="1"/>
          </p:cNvGraphicFramePr>
          <p:nvPr/>
        </p:nvGraphicFramePr>
        <p:xfrm>
          <a:off x="1043608" y="4573134"/>
          <a:ext cx="31877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318" name="Equation" r:id="rId19" imgW="27432000" imgH="5486400" progId="Equation.DSMT4">
                  <p:embed/>
                </p:oleObj>
              </mc:Choice>
              <mc:Fallback>
                <p:oleObj name="Equation" r:id="rId19" imgW="27432000" imgH="5486400" progId="Equation.DSMT4">
                  <p:embed/>
                  <p:pic>
                    <p:nvPicPr>
                      <p:cNvPr id="0" name="Изображение 1203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4573134"/>
                        <a:ext cx="3187700" cy="6858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Объект 32"/>
          <p:cNvGraphicFramePr>
            <a:graphicFrameLocks noChangeAspect="1"/>
          </p:cNvGraphicFramePr>
          <p:nvPr/>
        </p:nvGraphicFramePr>
        <p:xfrm>
          <a:off x="1165293" y="5462032"/>
          <a:ext cx="16287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319" name="Equation" r:id="rId21" imgW="14020800" imgH="4876800" progId="Equation.DSMT4">
                  <p:embed/>
                </p:oleObj>
              </mc:Choice>
              <mc:Fallback>
                <p:oleObj name="Equation" r:id="rId21" imgW="14020800" imgH="4876800" progId="Equation.DSMT4">
                  <p:embed/>
                  <p:pic>
                    <p:nvPicPr>
                      <p:cNvPr id="0" name="Изображение 1203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293" y="5462032"/>
                        <a:ext cx="1628775" cy="6096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Управляющая кнопка: далее 34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сведения 8">
            <a:hlinkClick r:id="" action="ppaction://noaction" highlightClick="1"/>
          </p:cNvPr>
          <p:cNvSpPr/>
          <p:nvPr/>
        </p:nvSpPr>
        <p:spPr>
          <a:xfrm>
            <a:off x="8114102" y="1689442"/>
            <a:ext cx="755576" cy="624692"/>
          </a:xfrm>
          <a:prstGeom prst="actionButtonInformation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2987824" y="3387030"/>
          <a:ext cx="419576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688" name="Equation" r:id="rId1" imgW="35966400" imgH="6705600" progId="Equation.DSMT4">
                  <p:embed/>
                </p:oleObj>
              </mc:Choice>
              <mc:Fallback>
                <p:oleObj name="Equation" r:id="rId1" imgW="35966400" imgH="6705600" progId="Equation.DSMT4">
                  <p:embed/>
                  <p:pic>
                    <p:nvPicPr>
                      <p:cNvPr id="0" name="Объект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3387030"/>
                        <a:ext cx="4195762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2501164" y="2001788"/>
          <a:ext cx="3711575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689" name="Equation" r:id="rId3" imgW="29870400" imgH="10363200" progId="Equation.DSMT4">
                  <p:embed/>
                </p:oleObj>
              </mc:Choice>
              <mc:Fallback>
                <p:oleObj name="Equation" r:id="rId3" imgW="29870400" imgH="10363200" progId="Equation.DSMT4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1164" y="2001788"/>
                        <a:ext cx="3711575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27632" y="2253816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971600" y="2027749"/>
          <a:ext cx="1912938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690" name="Equation" r:id="rId5" imgW="16459200" imgH="9448800" progId="Equation.DSMT4">
                  <p:embed/>
                </p:oleObj>
              </mc:Choice>
              <mc:Fallback>
                <p:oleObj name="Equation" r:id="rId5" imgW="16459200" imgH="9448800" progId="Equation.DSMT4">
                  <p:embed/>
                  <p:pic>
                    <p:nvPicPr>
                      <p:cNvPr id="0" name="Изображение 1516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2027749"/>
                        <a:ext cx="1912938" cy="11811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" name="Группа 20"/>
          <p:cNvGrpSpPr/>
          <p:nvPr/>
        </p:nvGrpSpPr>
        <p:grpSpPr>
          <a:xfrm>
            <a:off x="4940122" y="617538"/>
            <a:ext cx="3946703" cy="762000"/>
            <a:chOff x="5306037" y="2192589"/>
            <a:chExt cx="3946703" cy="762000"/>
          </a:xfrm>
        </p:grpSpPr>
        <p:sp>
          <p:nvSpPr>
            <p:cNvPr id="20" name="Прямоугольная выноска 19"/>
            <p:cNvSpPr/>
            <p:nvPr/>
          </p:nvSpPr>
          <p:spPr>
            <a:xfrm>
              <a:off x="5306037" y="2192832"/>
              <a:ext cx="3929556" cy="720080"/>
            </a:xfrm>
            <a:prstGeom prst="wedgeRectCallout">
              <a:avLst>
                <a:gd name="adj1" fmla="val 34152"/>
                <a:gd name="adj2" fmla="val 124019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19" name="Объект 18"/>
            <p:cNvGraphicFramePr>
              <a:graphicFrameLocks noChangeAspect="1"/>
            </p:cNvGraphicFramePr>
            <p:nvPr/>
          </p:nvGraphicFramePr>
          <p:xfrm>
            <a:off x="5372890" y="2192589"/>
            <a:ext cx="3879850" cy="762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1691" name="Equation" r:id="rId7" imgW="34747200" imgH="6096000" progId="Equation.DSMT4">
                    <p:embed/>
                  </p:oleObj>
                </mc:Choice>
                <mc:Fallback>
                  <p:oleObj name="Equation" r:id="rId7" imgW="34747200" imgH="6096000" progId="Equation.DSMT4">
                    <p:embed/>
                    <p:pic>
                      <p:nvPicPr>
                        <p:cNvPr id="0" name="Изображение 15169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72890" y="2192589"/>
                          <a:ext cx="3879850" cy="762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0" name="Прямоугольник 29"/>
          <p:cNvSpPr/>
          <p:nvPr/>
        </p:nvSpPr>
        <p:spPr>
          <a:xfrm>
            <a:off x="-24019" y="3418452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2" name="Объект 31"/>
          <p:cNvGraphicFramePr>
            <a:graphicFrameLocks noChangeAspect="1"/>
          </p:cNvGraphicFramePr>
          <p:nvPr/>
        </p:nvGraphicFramePr>
        <p:xfrm>
          <a:off x="971600" y="3418452"/>
          <a:ext cx="237331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692" name="Equation" r:id="rId9" imgW="20421600" imgH="5486400" progId="Equation.DSMT4">
                  <p:embed/>
                </p:oleObj>
              </mc:Choice>
              <mc:Fallback>
                <p:oleObj name="Equation" r:id="rId9" imgW="20421600" imgH="5486400" progId="Equation.DSMT4">
                  <p:embed/>
                  <p:pic>
                    <p:nvPicPr>
                      <p:cNvPr id="0" name="Изображение 1516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3418452"/>
                        <a:ext cx="2373313" cy="6858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Управляющая кнопка: сведения 8">
            <a:hlinkClick r:id="" action="ppaction://noaction" highlightClick="1"/>
          </p:cNvPr>
          <p:cNvSpPr/>
          <p:nvPr/>
        </p:nvSpPr>
        <p:spPr>
          <a:xfrm>
            <a:off x="8114102" y="1689442"/>
            <a:ext cx="755576" cy="624692"/>
          </a:xfrm>
          <a:prstGeom prst="actionButtonInformation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8" name="Picture 2" descr="https://static.wixstatic.com/media/7fd30a_35a2068b8bd14d66b20c15ee7ee26359~mv2.gif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611569" y="2167133"/>
            <a:ext cx="2572769" cy="441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Управляющая кнопка: далее 21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3" name="Объект 22"/>
          <p:cNvGraphicFramePr>
            <a:graphicFrameLocks noChangeAspect="1"/>
          </p:cNvGraphicFramePr>
          <p:nvPr/>
        </p:nvGraphicFramePr>
        <p:xfrm>
          <a:off x="3001963" y="4232275"/>
          <a:ext cx="416083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693" name="Equation" r:id="rId12" imgW="35661600" imgH="6705600" progId="Equation.DSMT4">
                  <p:embed/>
                </p:oleObj>
              </mc:Choice>
              <mc:Fallback>
                <p:oleObj name="Equation" r:id="rId12" imgW="35661600" imgH="6705600" progId="Equation.DSMT4">
                  <p:embed/>
                  <p:pic>
                    <p:nvPicPr>
                      <p:cNvPr id="0" name="Изображение 1516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1963" y="4232275"/>
                        <a:ext cx="4160837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Прямоугольник 23"/>
          <p:cNvSpPr/>
          <p:nvPr/>
        </p:nvSpPr>
        <p:spPr>
          <a:xfrm>
            <a:off x="-27632" y="4263775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933450" y="4302125"/>
          <a:ext cx="244475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694" name="Equation" r:id="rId14" imgW="21031200" imgH="4876800" progId="Equation.DSMT4">
                  <p:embed/>
                </p:oleObj>
              </mc:Choice>
              <mc:Fallback>
                <p:oleObj name="Equation" r:id="rId14" imgW="21031200" imgH="4876800" progId="Equation.DSMT4">
                  <p:embed/>
                  <p:pic>
                    <p:nvPicPr>
                      <p:cNvPr id="0" name="Изображение 1516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3450" y="4302125"/>
                        <a:ext cx="2444750" cy="6096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Объект 26"/>
          <p:cNvGraphicFramePr>
            <a:graphicFrameLocks noChangeAspect="1"/>
          </p:cNvGraphicFramePr>
          <p:nvPr/>
        </p:nvGraphicFramePr>
        <p:xfrm>
          <a:off x="1043608" y="5764924"/>
          <a:ext cx="5513388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695" name="Equation" r:id="rId16" imgW="47244000" imgH="6705600" progId="Equation.DSMT4">
                  <p:embed/>
                </p:oleObj>
              </mc:Choice>
              <mc:Fallback>
                <p:oleObj name="Equation" r:id="rId16" imgW="47244000" imgH="6705600" progId="Equation.DSMT4">
                  <p:embed/>
                  <p:pic>
                    <p:nvPicPr>
                      <p:cNvPr id="0" name="Изображение 1516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5764924"/>
                        <a:ext cx="5513388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Прямоугольник 27"/>
          <p:cNvSpPr/>
          <p:nvPr/>
        </p:nvSpPr>
        <p:spPr>
          <a:xfrm>
            <a:off x="0" y="5157192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9" name="Объект 28"/>
          <p:cNvGraphicFramePr>
            <a:graphicFrameLocks noChangeAspect="1"/>
          </p:cNvGraphicFramePr>
          <p:nvPr/>
        </p:nvGraphicFramePr>
        <p:xfrm>
          <a:off x="1043608" y="5157192"/>
          <a:ext cx="3224213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696" name="Equation" r:id="rId18" imgW="27736800" imgH="5486400" progId="Equation.DSMT4">
                  <p:embed/>
                </p:oleObj>
              </mc:Choice>
              <mc:Fallback>
                <p:oleObj name="Equation" r:id="rId18" imgW="27736800" imgH="5486400" progId="Equation.DSMT4">
                  <p:embed/>
                  <p:pic>
                    <p:nvPicPr>
                      <p:cNvPr id="0" name="Изображение 1516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5157192"/>
                        <a:ext cx="3224213" cy="6858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1763688" y="1268760"/>
            <a:ext cx="41406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Разложите на множители: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867580" y="4053636"/>
          <a:ext cx="69119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778" name="Equation" r:id="rId1" imgW="59436000" imgH="6096000" progId="Equation.DSMT4">
                  <p:embed/>
                </p:oleObj>
              </mc:Choice>
              <mc:Fallback>
                <p:oleObj name="Equation" r:id="rId1" imgW="59436000" imgH="6096000" progId="Equation.DSMT4">
                  <p:embed/>
                  <p:pic>
                    <p:nvPicPr>
                      <p:cNvPr id="0" name="Изображение 1587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7580" y="4053636"/>
                        <a:ext cx="691197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998713" y="2654951"/>
          <a:ext cx="60864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779" name="Equation" r:id="rId3" imgW="52425600" imgH="6096000" progId="Equation.DSMT4">
                  <p:embed/>
                </p:oleObj>
              </mc:Choice>
              <mc:Fallback>
                <p:oleObj name="Equation" r:id="rId3" imgW="52425600" imgH="6096000" progId="Equation.DSMT4">
                  <p:embed/>
                  <p:pic>
                    <p:nvPicPr>
                      <p:cNvPr id="0" name="Изображение 1587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8713" y="2654951"/>
                        <a:ext cx="608647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763688" y="1268760"/>
            <a:ext cx="19848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Вычислите: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45927" y="200178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64747" y="3409576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043608" y="2001788"/>
          <a:ext cx="20542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780" name="Equation" r:id="rId5" imgW="17678400" imgH="4876800" progId="Equation.DSMT4">
                  <p:embed/>
                </p:oleObj>
              </mc:Choice>
              <mc:Fallback>
                <p:oleObj name="Equation" r:id="rId5" imgW="17678400" imgH="4876800" progId="Equation.DSMT4">
                  <p:embed/>
                  <p:pic>
                    <p:nvPicPr>
                      <p:cNvPr id="0" name="Изображение 1587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2001788"/>
                        <a:ext cx="2054225" cy="6096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043608" y="3356804"/>
          <a:ext cx="198278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781" name="Equation" r:id="rId7" imgW="17068800" imgH="4876800" progId="Equation.DSMT4">
                  <p:embed/>
                </p:oleObj>
              </mc:Choice>
              <mc:Fallback>
                <p:oleObj name="Equation" r:id="rId7" imgW="17068800" imgH="4876800" progId="Equation.DSMT4">
                  <p:embed/>
                  <p:pic>
                    <p:nvPicPr>
                      <p:cNvPr id="0" name="Изображение 1587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3356804"/>
                        <a:ext cx="1982788" cy="6096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" name="Группа 20"/>
          <p:cNvGrpSpPr/>
          <p:nvPr/>
        </p:nvGrpSpPr>
        <p:grpSpPr>
          <a:xfrm>
            <a:off x="4940122" y="617538"/>
            <a:ext cx="3946703" cy="762000"/>
            <a:chOff x="5306037" y="2192589"/>
            <a:chExt cx="3946703" cy="762000"/>
          </a:xfrm>
        </p:grpSpPr>
        <p:sp>
          <p:nvSpPr>
            <p:cNvPr id="20" name="Прямоугольная выноска 19"/>
            <p:cNvSpPr/>
            <p:nvPr/>
          </p:nvSpPr>
          <p:spPr>
            <a:xfrm>
              <a:off x="5306037" y="2192832"/>
              <a:ext cx="3929556" cy="720080"/>
            </a:xfrm>
            <a:prstGeom prst="wedgeRectCallout">
              <a:avLst>
                <a:gd name="adj1" fmla="val 34152"/>
                <a:gd name="adj2" fmla="val 124019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19" name="Объект 18"/>
            <p:cNvGraphicFramePr>
              <a:graphicFrameLocks noChangeAspect="1"/>
            </p:cNvGraphicFramePr>
            <p:nvPr/>
          </p:nvGraphicFramePr>
          <p:xfrm>
            <a:off x="5372890" y="2192589"/>
            <a:ext cx="3879850" cy="762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8782" name="Equation" r:id="rId9" imgW="34747200" imgH="6096000" progId="Equation.DSMT4">
                    <p:embed/>
                  </p:oleObj>
                </mc:Choice>
                <mc:Fallback>
                  <p:oleObj name="Equation" r:id="rId9" imgW="34747200" imgH="6096000" progId="Equation.DSMT4">
                    <p:embed/>
                    <p:pic>
                      <p:nvPicPr>
                        <p:cNvPr id="0" name="Изображение 15878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72890" y="2192589"/>
                          <a:ext cx="3879850" cy="762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9" name="Объект 28"/>
          <p:cNvGraphicFramePr>
            <a:graphicFrameLocks noChangeAspect="1"/>
          </p:cNvGraphicFramePr>
          <p:nvPr/>
        </p:nvGraphicFramePr>
        <p:xfrm>
          <a:off x="826192" y="5498388"/>
          <a:ext cx="7050088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783" name="Equation" r:id="rId11" imgW="60655200" imgH="6096000" progId="Equation.DSMT4">
                  <p:embed/>
                </p:oleObj>
              </mc:Choice>
              <mc:Fallback>
                <p:oleObj name="Equation" r:id="rId11" imgW="60655200" imgH="6096000" progId="Equation.DSMT4">
                  <p:embed/>
                  <p:pic>
                    <p:nvPicPr>
                      <p:cNvPr id="0" name="Изображение 1587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6192" y="5498388"/>
                        <a:ext cx="7050088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Прямоугольник 30"/>
          <p:cNvSpPr/>
          <p:nvPr/>
        </p:nvSpPr>
        <p:spPr>
          <a:xfrm>
            <a:off x="-32891" y="4860822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3" name="Объект 32"/>
          <p:cNvGraphicFramePr>
            <a:graphicFrameLocks noChangeAspect="1"/>
          </p:cNvGraphicFramePr>
          <p:nvPr/>
        </p:nvGraphicFramePr>
        <p:xfrm>
          <a:off x="1054965" y="4844633"/>
          <a:ext cx="219551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784" name="Equation" r:id="rId13" imgW="18897600" imgH="4876800" progId="Equation.DSMT4">
                  <p:embed/>
                </p:oleObj>
              </mc:Choice>
              <mc:Fallback>
                <p:oleObj name="Equation" r:id="rId13" imgW="18897600" imgH="4876800" progId="Equation.DSMT4">
                  <p:embed/>
                  <p:pic>
                    <p:nvPicPr>
                      <p:cNvPr id="0" name="Изображение 1587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965" y="4844633"/>
                        <a:ext cx="2195512" cy="6096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Управляющая кнопка: далее 34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сведения 8">
            <a:hlinkClick r:id="" action="ppaction://noaction" highlightClick="1"/>
          </p:cNvPr>
          <p:cNvSpPr/>
          <p:nvPr/>
        </p:nvSpPr>
        <p:spPr>
          <a:xfrm>
            <a:off x="8114102" y="1689442"/>
            <a:ext cx="755576" cy="624692"/>
          </a:xfrm>
          <a:prstGeom prst="actionButtonInformation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4905826" y="2826479"/>
            <a:ext cx="1432078" cy="463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6369149" y="2825264"/>
            <a:ext cx="1432078" cy="463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4716016" y="4175331"/>
            <a:ext cx="1861104" cy="463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6577120" y="4146318"/>
            <a:ext cx="1432078" cy="463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5092847" y="5608771"/>
            <a:ext cx="1723323" cy="463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6816171" y="5574473"/>
            <a:ext cx="1432078" cy="463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7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2" dur="1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9" dur="12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4" dur="12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  <p:bldP spid="34" grpId="0" animBg="1"/>
      <p:bldP spid="3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791901" y="4869160"/>
          <a:ext cx="6876443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793" name="Equation" r:id="rId1" imgW="56388000" imgH="10363200" progId="Equation.DSMT4">
                  <p:embed/>
                </p:oleObj>
              </mc:Choice>
              <mc:Fallback>
                <p:oleObj name="Equation" r:id="rId1" imgW="56388000" imgH="10363200" progId="Equation.DSMT4">
                  <p:embed/>
                  <p:pic>
                    <p:nvPicPr>
                      <p:cNvPr id="0" name="Изображение 1597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1901" y="4869160"/>
                        <a:ext cx="6876443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611560" y="2677074"/>
          <a:ext cx="79978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794" name="Equation" r:id="rId3" imgW="68884800" imgH="6096000" progId="Equation.DSMT4">
                  <p:embed/>
                </p:oleObj>
              </mc:Choice>
              <mc:Fallback>
                <p:oleObj name="Equation" r:id="rId3" imgW="68884800" imgH="6096000" progId="Equation.DSMT4">
                  <p:embed/>
                  <p:pic>
                    <p:nvPicPr>
                      <p:cNvPr id="0" name="Изображение 1597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2677074"/>
                        <a:ext cx="7997825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763688" y="1268760"/>
            <a:ext cx="19848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Вычислите: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65293" y="1100924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45927" y="2001788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64747" y="3409576"/>
            <a:ext cx="837828" cy="504056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1057715" y="2001788"/>
          <a:ext cx="269081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795" name="Equation" r:id="rId5" imgW="23164800" imgH="5486400" progId="Equation.DSMT4">
                  <p:embed/>
                </p:oleObj>
              </mc:Choice>
              <mc:Fallback>
                <p:oleObj name="Equation" r:id="rId5" imgW="23164800" imgH="5486400" progId="Equation.DSMT4">
                  <p:embed/>
                  <p:pic>
                    <p:nvPicPr>
                      <p:cNvPr id="0" name="Изображение 1597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7715" y="2001788"/>
                        <a:ext cx="2690812" cy="6858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1063047" y="3425718"/>
          <a:ext cx="3079750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9796" name="Equation" r:id="rId7" imgW="26517600" imgH="11277600" progId="Equation.DSMT4">
                  <p:embed/>
                </p:oleObj>
              </mc:Choice>
              <mc:Fallback>
                <p:oleObj name="Equation" r:id="rId7" imgW="26517600" imgH="11277600" progId="Equation.DSMT4">
                  <p:embed/>
                  <p:pic>
                    <p:nvPicPr>
                      <p:cNvPr id="0" name="Изображение 1597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3047" y="3425718"/>
                        <a:ext cx="3079750" cy="1409700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" name="Группа 20"/>
          <p:cNvGrpSpPr/>
          <p:nvPr/>
        </p:nvGrpSpPr>
        <p:grpSpPr>
          <a:xfrm>
            <a:off x="4940122" y="617538"/>
            <a:ext cx="3946703" cy="762000"/>
            <a:chOff x="5306037" y="2192589"/>
            <a:chExt cx="3946703" cy="762000"/>
          </a:xfrm>
        </p:grpSpPr>
        <p:sp>
          <p:nvSpPr>
            <p:cNvPr id="20" name="Прямоугольная выноска 19"/>
            <p:cNvSpPr/>
            <p:nvPr/>
          </p:nvSpPr>
          <p:spPr>
            <a:xfrm>
              <a:off x="5306037" y="2192832"/>
              <a:ext cx="3929556" cy="720080"/>
            </a:xfrm>
            <a:prstGeom prst="wedgeRectCallout">
              <a:avLst>
                <a:gd name="adj1" fmla="val 34152"/>
                <a:gd name="adj2" fmla="val 124019"/>
              </a:avLst>
            </a:prstGeom>
            <a:solidFill>
              <a:schemeClr val="accent3">
                <a:lumMod val="20000"/>
                <a:lumOff val="80000"/>
              </a:schemeClr>
            </a:solidFill>
            <a:ln w="38100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19" name="Объект 18"/>
            <p:cNvGraphicFramePr>
              <a:graphicFrameLocks noChangeAspect="1"/>
            </p:cNvGraphicFramePr>
            <p:nvPr/>
          </p:nvGraphicFramePr>
          <p:xfrm>
            <a:off x="5372890" y="2192589"/>
            <a:ext cx="3879850" cy="762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9797" name="Equation" r:id="rId9" imgW="34747200" imgH="6096000" progId="Equation.DSMT4">
                    <p:embed/>
                  </p:oleObj>
                </mc:Choice>
                <mc:Fallback>
                  <p:oleObj name="Equation" r:id="rId9" imgW="34747200" imgH="6096000" progId="Equation.DSMT4">
                    <p:embed/>
                    <p:pic>
                      <p:nvPicPr>
                        <p:cNvPr id="0" name="Изображение 15979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72890" y="2192589"/>
                          <a:ext cx="3879850" cy="762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5" name="Управляющая кнопка: далее 34">
            <a:hlinkClick r:id="" action="ppaction://hlinkshowjump?jump=nextslide" highlightClick="1"/>
          </p:cNvPr>
          <p:cNvSpPr/>
          <p:nvPr/>
        </p:nvSpPr>
        <p:spPr>
          <a:xfrm>
            <a:off x="8081540" y="6218765"/>
            <a:ext cx="768252" cy="384359"/>
          </a:xfrm>
          <a:prstGeom prst="actionButtonForwardNex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сведения 8">
            <a:hlinkClick r:id="" action="ppaction://noaction" highlightClick="1"/>
          </p:cNvPr>
          <p:cNvSpPr/>
          <p:nvPr/>
        </p:nvSpPr>
        <p:spPr>
          <a:xfrm>
            <a:off x="8114102" y="1689442"/>
            <a:ext cx="755576" cy="624692"/>
          </a:xfrm>
          <a:prstGeom prst="actionButtonInformation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5868144" y="2811546"/>
            <a:ext cx="1895485" cy="463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7740352" y="2826479"/>
            <a:ext cx="856014" cy="463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5508104" y="5013176"/>
            <a:ext cx="1307782" cy="1080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6815886" y="5013176"/>
            <a:ext cx="1432078" cy="1080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1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6" dur="1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27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2" dur="1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24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568</Words>
  <Application>WPS Presentation</Application>
  <PresentationFormat>Экран (4:3)</PresentationFormat>
  <Paragraphs>150</Paragraphs>
  <Slides>17</Slides>
  <Notes>15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97</vt:i4>
      </vt:variant>
      <vt:variant>
        <vt:lpstr>幻灯片标题</vt:lpstr>
      </vt:variant>
      <vt:variant>
        <vt:i4>17</vt:i4>
      </vt:variant>
    </vt:vector>
  </HeadingPairs>
  <TitlesOfParts>
    <vt:vector size="122" baseType="lpstr">
      <vt:lpstr>Arial</vt:lpstr>
      <vt:lpstr>SimSun</vt:lpstr>
      <vt:lpstr>Wingdings</vt:lpstr>
      <vt:lpstr>Times New Roman</vt:lpstr>
      <vt:lpstr>Calibri</vt:lpstr>
      <vt:lpstr>Microsoft YaHei</vt:lpstr>
      <vt:lpstr>Arial Unicode MS</vt:lpstr>
      <vt:lpstr>Тема Office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Людмила Мороз</cp:lastModifiedBy>
  <cp:revision>545</cp:revision>
  <dcterms:created xsi:type="dcterms:W3CDTF">2023-03-27T04:11:00Z</dcterms:created>
  <dcterms:modified xsi:type="dcterms:W3CDTF">2024-11-02T14:33:53Z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97D6BA6976CA4BA0B834D9BAFE1FD300_12</vt:lpwstr>
  </property>
  <property fmtid="{D5CDD505-2E9C-101B-9397-08002B2CF9AE}" pid="3" name="KSOProductBuildVer">
    <vt:lpwstr>1049-12.2.0.18607</vt:lpwstr>
  </property>
</Properties>
</file>