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9" r:id="rId5"/>
    <p:sldId id="262" r:id="rId6"/>
    <p:sldId id="263" r:id="rId7"/>
    <p:sldId id="294" r:id="rId8"/>
    <p:sldId id="273" r:id="rId9"/>
    <p:sldId id="274" r:id="rId10"/>
    <p:sldId id="275" r:id="rId11"/>
    <p:sldId id="264" r:id="rId12"/>
    <p:sldId id="265" r:id="rId13"/>
    <p:sldId id="280" r:id="rId14"/>
    <p:sldId id="301" r:id="rId15"/>
    <p:sldId id="279" r:id="rId16"/>
    <p:sldId id="278" r:id="rId17"/>
    <p:sldId id="266" r:id="rId18"/>
    <p:sldId id="284" r:id="rId19"/>
    <p:sldId id="283" r:id="rId20"/>
    <p:sldId id="282" r:id="rId21"/>
    <p:sldId id="281" r:id="rId22"/>
    <p:sldId id="267" r:id="rId23"/>
    <p:sldId id="268" r:id="rId24"/>
    <p:sldId id="269" r:id="rId25"/>
    <p:sldId id="288" r:id="rId26"/>
    <p:sldId id="287" r:id="rId27"/>
    <p:sldId id="286" r:id="rId28"/>
    <p:sldId id="285" r:id="rId29"/>
    <p:sldId id="271" r:id="rId30"/>
    <p:sldId id="292" r:id="rId31"/>
    <p:sldId id="291" r:id="rId32"/>
    <p:sldId id="290" r:id="rId33"/>
    <p:sldId id="289" r:id="rId34"/>
    <p:sldId id="270" r:id="rId35"/>
    <p:sldId id="25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MaN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65D9"/>
    <a:srgbClr val="255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80" autoAdjust="0"/>
  </p:normalViewPr>
  <p:slideViewPr>
    <p:cSldViewPr>
      <p:cViewPr>
        <p:scale>
          <a:sx n="66" d="100"/>
          <a:sy n="66" d="100"/>
        </p:scale>
        <p:origin x="-2850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9" Type="http://schemas.openxmlformats.org/officeDocument/2006/relationships/image" Target="../media/image54.wmf"/><Relationship Id="rId8" Type="http://schemas.openxmlformats.org/officeDocument/2006/relationships/image" Target="../media/image53.wmf"/><Relationship Id="rId7" Type="http://schemas.openxmlformats.org/officeDocument/2006/relationships/image" Target="../media/image51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22.wmf"/><Relationship Id="rId3" Type="http://schemas.openxmlformats.org/officeDocument/2006/relationships/image" Target="../media/image21.wmf"/><Relationship Id="rId2" Type="http://schemas.openxmlformats.org/officeDocument/2006/relationships/image" Target="../media/image36.wmf"/><Relationship Id="rId10" Type="http://schemas.openxmlformats.org/officeDocument/2006/relationships/image" Target="../media/image55.wmf"/><Relationship Id="rId1" Type="http://schemas.openxmlformats.org/officeDocument/2006/relationships/image" Target="../media/image68.wmf"/></Relationships>
</file>

<file path=ppt/drawings/_rels/vmlDrawing13.vml.rels><?xml version="1.0" encoding="UTF-8" standalone="yes"?>
<Relationships xmlns="http://schemas.openxmlformats.org/package/2006/relationships"><Relationship Id="rId9" Type="http://schemas.openxmlformats.org/officeDocument/2006/relationships/image" Target="../media/image79.wmf"/><Relationship Id="rId8" Type="http://schemas.openxmlformats.org/officeDocument/2006/relationships/image" Target="../media/image78.wmf"/><Relationship Id="rId7" Type="http://schemas.openxmlformats.org/officeDocument/2006/relationships/image" Target="../media/image77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1" Type="http://schemas.openxmlformats.org/officeDocument/2006/relationships/image" Target="../media/image81.wmf"/><Relationship Id="rId10" Type="http://schemas.openxmlformats.org/officeDocument/2006/relationships/image" Target="../media/image80.wmf"/><Relationship Id="rId1" Type="http://schemas.openxmlformats.org/officeDocument/2006/relationships/image" Target="../media/image71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7" Type="http://schemas.openxmlformats.org/officeDocument/2006/relationships/image" Target="../media/image94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16.vml.rels><?xml version="1.0" encoding="UTF-8" standalone="yes"?>
<Relationships xmlns="http://schemas.openxmlformats.org/package/2006/relationships"><Relationship Id="rId9" Type="http://schemas.openxmlformats.org/officeDocument/2006/relationships/image" Target="../media/image35.wmf"/><Relationship Id="rId8" Type="http://schemas.openxmlformats.org/officeDocument/2006/relationships/image" Target="../media/image26.wmf"/><Relationship Id="rId7" Type="http://schemas.openxmlformats.org/officeDocument/2006/relationships/image" Target="../media/image25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6" Type="http://schemas.openxmlformats.org/officeDocument/2006/relationships/image" Target="../media/image55.wmf"/><Relationship Id="rId15" Type="http://schemas.openxmlformats.org/officeDocument/2006/relationships/image" Target="../media/image54.wmf"/><Relationship Id="rId14" Type="http://schemas.openxmlformats.org/officeDocument/2006/relationships/image" Target="../media/image53.wmf"/><Relationship Id="rId13" Type="http://schemas.openxmlformats.org/officeDocument/2006/relationships/image" Target="../media/image51.wmf"/><Relationship Id="rId12" Type="http://schemas.openxmlformats.org/officeDocument/2006/relationships/image" Target="../media/image38.wmf"/><Relationship Id="rId11" Type="http://schemas.openxmlformats.org/officeDocument/2006/relationships/image" Target="../media/image37.wmf"/><Relationship Id="rId10" Type="http://schemas.openxmlformats.org/officeDocument/2006/relationships/image" Target="../media/image36.wmf"/><Relationship Id="rId1" Type="http://schemas.openxmlformats.org/officeDocument/2006/relationships/image" Target="../media/image19.wmf"/></Relationships>
</file>

<file path=ppt/drawings/_rels/vmlDrawing17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1.wmf"/><Relationship Id="rId4" Type="http://schemas.openxmlformats.org/officeDocument/2006/relationships/image" Target="../media/image100.wmf"/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7" Type="http://schemas.openxmlformats.org/officeDocument/2006/relationships/image" Target="../media/image25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22.wmf"/><Relationship Id="rId3" Type="http://schemas.openxmlformats.org/officeDocument/2006/relationships/image" Target="../media/image2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55.wmf"/><Relationship Id="rId8" Type="http://schemas.openxmlformats.org/officeDocument/2006/relationships/image" Target="../media/image54.wmf"/><Relationship Id="rId7" Type="http://schemas.openxmlformats.org/officeDocument/2006/relationships/image" Target="../media/image53.wmf"/><Relationship Id="rId6" Type="http://schemas.openxmlformats.org/officeDocument/2006/relationships/image" Target="../media/image38.wmf"/><Relationship Id="rId5" Type="http://schemas.openxmlformats.org/officeDocument/2006/relationships/image" Target="../media/image52.wmf"/><Relationship Id="rId4" Type="http://schemas.openxmlformats.org/officeDocument/2006/relationships/image" Target="../media/image22.wmf"/><Relationship Id="rId3" Type="http://schemas.openxmlformats.org/officeDocument/2006/relationships/image" Target="../media/image21.wmf"/><Relationship Id="rId2" Type="http://schemas.openxmlformats.org/officeDocument/2006/relationships/image" Target="../media/image36.wmf"/><Relationship Id="rId1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D3C30-5DA5-48C4-B1E2-FA4225C5D9A1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– ответ</a:t>
            </a:r>
            <a:endParaRPr lang="ru-RU" dirty="0" smtClean="0"/>
          </a:p>
          <a:p>
            <a:r>
              <a:rPr lang="ru-RU" dirty="0" smtClean="0"/>
              <a:t>2 – ответ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baseline="0" dirty="0" smtClean="0"/>
              <a:t> – ответ</a:t>
            </a:r>
            <a:endParaRPr lang="ru-RU" baseline="0" dirty="0" smtClean="0"/>
          </a:p>
          <a:p>
            <a:r>
              <a:rPr lang="ru-RU" baseline="0" dirty="0" smtClean="0"/>
              <a:t>2 – линейка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</a:t>
            </a:r>
            <a:r>
              <a:rPr lang="ru-RU" baseline="0" dirty="0" smtClean="0"/>
              <a:t> – </a:t>
            </a:r>
            <a:r>
              <a:rPr lang="ru-RU" dirty="0" smtClean="0"/>
              <a:t>линейка 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2</a:t>
            </a:r>
            <a:r>
              <a:rPr lang="ru-RU" baseline="0" dirty="0" smtClean="0"/>
              <a:t> – </a:t>
            </a:r>
            <a:r>
              <a:rPr lang="ru-RU" baseline="0" dirty="0" err="1" smtClean="0"/>
              <a:t>карандашница</a:t>
            </a:r>
            <a:r>
              <a:rPr lang="ru-RU" baseline="0" dirty="0" smtClean="0"/>
              <a:t> 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3</a:t>
            </a:r>
            <a:r>
              <a:rPr lang="ru-RU" baseline="0" dirty="0" smtClean="0"/>
              <a:t> – </a:t>
            </a:r>
            <a:r>
              <a:rPr lang="ru-RU" dirty="0" smtClean="0"/>
              <a:t>линейка 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4 – </a:t>
            </a:r>
            <a:r>
              <a:rPr lang="ru-RU" baseline="0" dirty="0" err="1" smtClean="0"/>
              <a:t>карандашница</a:t>
            </a:r>
            <a:r>
              <a:rPr lang="ru-RU" baseline="0" dirty="0" smtClean="0"/>
              <a:t> 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5</a:t>
            </a:r>
            <a:r>
              <a:rPr lang="ru-RU" baseline="0" dirty="0" smtClean="0"/>
              <a:t> – </a:t>
            </a:r>
            <a:r>
              <a:rPr lang="ru-RU" dirty="0" smtClean="0"/>
              <a:t>линейка 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6 – </a:t>
            </a:r>
            <a:r>
              <a:rPr lang="ru-RU" baseline="0" dirty="0" err="1" smtClean="0"/>
              <a:t>карандашница</a:t>
            </a:r>
            <a:r>
              <a:rPr lang="ru-RU" baseline="0" dirty="0" smtClean="0"/>
              <a:t> 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– линейка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линейка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endParaRPr lang="ru-RU" dirty="0" smtClean="0"/>
          </a:p>
          <a:p>
            <a:r>
              <a:rPr lang="ru-RU" dirty="0" smtClean="0"/>
              <a:t>1 – ответ</a:t>
            </a:r>
            <a:endParaRPr lang="ru-RU" dirty="0" smtClean="0"/>
          </a:p>
          <a:p>
            <a:r>
              <a:rPr lang="ru-RU" dirty="0" smtClean="0"/>
              <a:t>2 – ответ</a:t>
            </a:r>
            <a:endParaRPr lang="ru-RU" dirty="0" smtClean="0"/>
          </a:p>
          <a:p>
            <a:r>
              <a:rPr lang="ru-RU" dirty="0" smtClean="0"/>
              <a:t>3 – ответ</a:t>
            </a:r>
            <a:endParaRPr lang="ru-RU" dirty="0" smtClean="0"/>
          </a:p>
          <a:p>
            <a:r>
              <a:rPr lang="ru-RU" dirty="0" smtClean="0"/>
              <a:t>4 – ответ</a:t>
            </a:r>
            <a:endParaRPr lang="ru-RU" dirty="0" smtClean="0"/>
          </a:p>
          <a:p>
            <a:r>
              <a:rPr lang="ru-RU" dirty="0" smtClean="0"/>
              <a:t>5 – ответ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</a:t>
            </a:r>
            <a:r>
              <a:rPr lang="ru-RU" baseline="0" dirty="0" smtClean="0"/>
              <a:t> – линейка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aseline="0" dirty="0" smtClean="0"/>
              <a:t>2 – </a:t>
            </a:r>
            <a:r>
              <a:rPr lang="ru-RU" baseline="0" dirty="0" smtClean="0"/>
              <a:t>ответ 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</a:t>
            </a:r>
            <a:r>
              <a:rPr lang="ru-RU" baseline="0" dirty="0" smtClean="0"/>
              <a:t> – </a:t>
            </a:r>
            <a:r>
              <a:rPr lang="ru-RU" dirty="0" smtClean="0"/>
              <a:t>линейка 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2</a:t>
            </a:r>
            <a:r>
              <a:rPr lang="ru-RU" baseline="0" dirty="0" smtClean="0"/>
              <a:t> – </a:t>
            </a:r>
            <a:r>
              <a:rPr lang="ru-RU" baseline="0" dirty="0" err="1" smtClean="0"/>
              <a:t>карандашница</a:t>
            </a:r>
            <a:r>
              <a:rPr lang="ru-RU" baseline="0" dirty="0" smtClean="0"/>
              <a:t> 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3</a:t>
            </a:r>
            <a:r>
              <a:rPr lang="ru-RU" baseline="0" dirty="0" smtClean="0"/>
              <a:t> – </a:t>
            </a:r>
            <a:r>
              <a:rPr lang="ru-RU" dirty="0" smtClean="0"/>
              <a:t>линейка 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4 – </a:t>
            </a:r>
            <a:r>
              <a:rPr lang="ru-RU" baseline="0" dirty="0" err="1" smtClean="0"/>
              <a:t>карандашница</a:t>
            </a:r>
            <a:r>
              <a:rPr lang="ru-RU" baseline="0" dirty="0" smtClean="0"/>
              <a:t> 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5</a:t>
            </a:r>
            <a:r>
              <a:rPr lang="ru-RU" baseline="0" dirty="0" smtClean="0"/>
              <a:t> – </a:t>
            </a:r>
            <a:r>
              <a:rPr lang="ru-RU" dirty="0" smtClean="0"/>
              <a:t>линейка 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6 – </a:t>
            </a:r>
            <a:r>
              <a:rPr lang="ru-RU" baseline="0" dirty="0" err="1" smtClean="0"/>
              <a:t>карандашница</a:t>
            </a:r>
            <a:r>
              <a:rPr lang="ru-RU" baseline="0" dirty="0" smtClean="0"/>
              <a:t>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ответ 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ответ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ответ 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– ответ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ответ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ответ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– ответ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– ответ 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– ответ</a:t>
            </a:r>
            <a:endParaRPr lang="ru-RU" dirty="0" smtClean="0"/>
          </a:p>
          <a:p>
            <a:pPr rtl="0" eaLnBrk="1" fontAlgn="auto" latinLnBrk="0" hangingPunct="1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линейка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– ответ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 линейка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 линейка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ответ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</a:t>
            </a:r>
            <a:r>
              <a:rPr lang="ru-RU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ответ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– ответ</a:t>
            </a:r>
            <a:endParaRPr lang="ru-RU" dirty="0" smtClean="0"/>
          </a:p>
          <a:p>
            <a:r>
              <a:rPr lang="ru-RU" dirty="0" smtClean="0"/>
              <a:t>2 – ответ</a:t>
            </a:r>
            <a:endParaRPr lang="ru-RU" dirty="0" smtClean="0"/>
          </a:p>
          <a:p>
            <a:r>
              <a:rPr lang="ru-RU" dirty="0" smtClean="0"/>
              <a:t>3 – ответ</a:t>
            </a:r>
            <a:endParaRPr lang="ru-RU" dirty="0" smtClean="0"/>
          </a:p>
          <a:p>
            <a:r>
              <a:rPr lang="ru-RU" dirty="0" smtClean="0"/>
              <a:t>4 – ответ</a:t>
            </a:r>
            <a:endParaRPr lang="ru-RU" dirty="0" smtClean="0"/>
          </a:p>
          <a:p>
            <a:r>
              <a:rPr lang="ru-RU" dirty="0" smtClean="0"/>
              <a:t>5 – ответ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dropi.ru/img/uploads/2018-01-17/3_original.jpe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3856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  <p:pic>
        <p:nvPicPr>
          <p:cNvPr id="9" name="Picture 10" descr="https://globus38.ru/images/price/1370234475.jpe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548100" y="3796572"/>
            <a:ext cx="3615464" cy="2160240"/>
          </a:xfrm>
          <a:prstGeom prst="rect">
            <a:avLst/>
          </a:prstGeom>
          <a:noFill/>
        </p:spPr>
      </p:pic>
      <p:pic>
        <p:nvPicPr>
          <p:cNvPr id="10" name="Picture 8" descr="http://electrostal.elmall50.ru/pics/pics26/220098_0.jpg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59269">
            <a:off x="-42829" y="3968403"/>
            <a:ext cx="3024336" cy="1944216"/>
          </a:xfrm>
          <a:prstGeom prst="rect">
            <a:avLst/>
          </a:prstGeom>
          <a:noFill/>
        </p:spPr>
      </p:pic>
      <p:pic>
        <p:nvPicPr>
          <p:cNvPr id="11" name="Picture 6" descr="http://risancbrogig.zz.vc/admission_essay/img/2208-1.jpg"/>
          <p:cNvPicPr>
            <a:picLocks noChangeAspect="1" noChangeArrowheads="1"/>
          </p:cNvPicPr>
          <p:nvPr userDrawn="1"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5981" y="3212976"/>
            <a:ext cx="4248019" cy="350708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 userDrawn="1"/>
        </p:nvSpPr>
        <p:spPr>
          <a:xfrm>
            <a:off x="611560" y="6021288"/>
            <a:ext cx="59454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Каратанова</a:t>
            </a:r>
            <a:r>
              <a:rPr lang="ru-RU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Марина Николаевна</a:t>
            </a:r>
            <a:endParaRPr lang="ru-RU" b="1" cap="none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МКОУ СОШ №256 ГО ЗАТО г.Фокино Приморский край</a:t>
            </a:r>
            <a:endParaRPr lang="ru-RU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409813" y="548680"/>
            <a:ext cx="650556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Математические</a:t>
            </a:r>
            <a:endParaRPr lang="ru-RU" sz="6600" b="1" cap="none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66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диктанты</a:t>
            </a:r>
            <a:endParaRPr lang="ru-RU" sz="66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83568" y="4653136"/>
            <a:ext cx="50976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Геометрия – 7 </a:t>
            </a:r>
            <a:endParaRPr lang="ru-RU" sz="6000" b="1" cap="none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dropi.ru/img/uploads/2018-01-17/3_original.jpeg"/>
          <p:cNvPicPr>
            <a:picLocks noChangeAspect="1" noChangeArrowheads="1"/>
          </p:cNvPicPr>
          <p:nvPr userDrawn="1"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0" y="0"/>
            <a:ext cx="9133856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slide" Target="slide3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29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6" Type="http://schemas.openxmlformats.org/officeDocument/2006/relationships/slide" Target="slide9.xml"/><Relationship Id="rId5" Type="http://schemas.openxmlformats.org/officeDocument/2006/relationships/image" Target="../media/image30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wmf"/><Relationship Id="rId8" Type="http://schemas.openxmlformats.org/officeDocument/2006/relationships/oleObject" Target="../embeddings/oleObject17.bin"/><Relationship Id="rId7" Type="http://schemas.openxmlformats.org/officeDocument/2006/relationships/image" Target="../media/image21.wmf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5.bin"/><Relationship Id="rId3" Type="http://schemas.openxmlformats.org/officeDocument/2006/relationships/image" Target="../media/image35.wmf"/><Relationship Id="rId21" Type="http://schemas.openxmlformats.org/officeDocument/2006/relationships/notesSlide" Target="../notesSlides/notesSlide10.xml"/><Relationship Id="rId20" Type="http://schemas.openxmlformats.org/officeDocument/2006/relationships/vmlDrawing" Target="../drawings/vmlDrawing4.vml"/><Relationship Id="rId2" Type="http://schemas.openxmlformats.org/officeDocument/2006/relationships/oleObject" Target="../embeddings/oleObject14.bin"/><Relationship Id="rId19" Type="http://schemas.openxmlformats.org/officeDocument/2006/relationships/slideLayout" Target="../slideLayouts/slideLayout2.xml"/><Relationship Id="rId18" Type="http://schemas.openxmlformats.org/officeDocument/2006/relationships/slide" Target="slide9.xml"/><Relationship Id="rId17" Type="http://schemas.openxmlformats.org/officeDocument/2006/relationships/image" Target="../media/image31.png"/><Relationship Id="rId16" Type="http://schemas.openxmlformats.org/officeDocument/2006/relationships/image" Target="../media/image14.png"/><Relationship Id="rId15" Type="http://schemas.openxmlformats.org/officeDocument/2006/relationships/image" Target="../media/image13.png"/><Relationship Id="rId14" Type="http://schemas.openxmlformats.org/officeDocument/2006/relationships/image" Target="../media/image12.png"/><Relationship Id="rId13" Type="http://schemas.openxmlformats.org/officeDocument/2006/relationships/image" Target="../media/image38.wmf"/><Relationship Id="rId12" Type="http://schemas.openxmlformats.org/officeDocument/2006/relationships/oleObject" Target="../embeddings/oleObject19.bin"/><Relationship Id="rId11" Type="http://schemas.openxmlformats.org/officeDocument/2006/relationships/image" Target="../media/image37.wmf"/><Relationship Id="rId10" Type="http://schemas.openxmlformats.org/officeDocument/2006/relationships/oleObject" Target="../embeddings/oleObject18.bin"/><Relationship Id="rId1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wmf"/><Relationship Id="rId8" Type="http://schemas.openxmlformats.org/officeDocument/2006/relationships/oleObject" Target="../embeddings/oleObject21.bin"/><Relationship Id="rId7" Type="http://schemas.openxmlformats.org/officeDocument/2006/relationships/image" Target="../media/image39.wmf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2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4" Type="http://schemas.openxmlformats.org/officeDocument/2006/relationships/notesSlide" Target="../notesSlides/notesSlide11.xml"/><Relationship Id="rId13" Type="http://schemas.openxmlformats.org/officeDocument/2006/relationships/vmlDrawing" Target="../drawings/vmlDrawing5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7.jpeg"/><Relationship Id="rId10" Type="http://schemas.openxmlformats.org/officeDocument/2006/relationships/slide" Target="slide9.xml"/><Relationship Id="rId1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image" Target="../media/image15.png"/><Relationship Id="rId7" Type="http://schemas.openxmlformats.org/officeDocument/2006/relationships/image" Target="../media/image33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slide" Target="slide2.xml"/><Relationship Id="rId2" Type="http://schemas.openxmlformats.org/officeDocument/2006/relationships/image" Target="../media/image34.png"/><Relationship Id="rId16" Type="http://schemas.openxmlformats.org/officeDocument/2006/relationships/notesSlide" Target="../notesSlides/notesSlide12.xml"/><Relationship Id="rId15" Type="http://schemas.openxmlformats.org/officeDocument/2006/relationships/vmlDrawing" Target="../drawings/vmlDrawing6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42.wmf"/><Relationship Id="rId12" Type="http://schemas.openxmlformats.org/officeDocument/2006/relationships/oleObject" Target="../embeddings/oleObject23.bin"/><Relationship Id="rId11" Type="http://schemas.openxmlformats.org/officeDocument/2006/relationships/image" Target="../media/image41.wmf"/><Relationship Id="rId10" Type="http://schemas.openxmlformats.org/officeDocument/2006/relationships/oleObject" Target="../embeddings/oleObject22.bin"/><Relationship Id="rId1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slide" Target="slide15.xml"/><Relationship Id="rId2" Type="http://schemas.openxmlformats.org/officeDocument/2006/relationships/slide" Target="slide2.xml"/><Relationship Id="rId10" Type="http://schemas.openxmlformats.org/officeDocument/2006/relationships/notesSlide" Target="../notesSlides/notesSlide13.xml"/><Relationship Id="rId1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jpeg"/><Relationship Id="rId8" Type="http://schemas.openxmlformats.org/officeDocument/2006/relationships/image" Target="../media/image16.jpe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48.png"/><Relationship Id="rId2" Type="http://schemas.openxmlformats.org/officeDocument/2006/relationships/image" Target="../media/image43.png"/><Relationship Id="rId14" Type="http://schemas.openxmlformats.org/officeDocument/2006/relationships/notesSlide" Target="../notesSlides/notesSlide14.xml"/><Relationship Id="rId13" Type="http://schemas.openxmlformats.org/officeDocument/2006/relationships/vmlDrawing" Target="../drawings/vmlDrawing7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50.wmf"/><Relationship Id="rId10" Type="http://schemas.openxmlformats.org/officeDocument/2006/relationships/oleObject" Target="../embeddings/oleObject24.bin"/><Relationship Id="rId1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6" Type="http://schemas.openxmlformats.org/officeDocument/2006/relationships/slide" Target="slide15.xml"/><Relationship Id="rId5" Type="http://schemas.openxmlformats.org/officeDocument/2006/relationships/image" Target="../media/image44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.bin"/><Relationship Id="rId8" Type="http://schemas.openxmlformats.org/officeDocument/2006/relationships/image" Target="../media/image22.wmf"/><Relationship Id="rId7" Type="http://schemas.openxmlformats.org/officeDocument/2006/relationships/oleObject" Target="../embeddings/oleObject28.bin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6.wmf"/><Relationship Id="rId30" Type="http://schemas.openxmlformats.org/officeDocument/2006/relationships/notesSlide" Target="../notesSlides/notesSlide16.xml"/><Relationship Id="rId3" Type="http://schemas.openxmlformats.org/officeDocument/2006/relationships/oleObject" Target="../embeddings/oleObject26.bin"/><Relationship Id="rId29" Type="http://schemas.openxmlformats.org/officeDocument/2006/relationships/vmlDrawing" Target="../drawings/vmlDrawing8.vml"/><Relationship Id="rId28" Type="http://schemas.openxmlformats.org/officeDocument/2006/relationships/slideLayout" Target="../slideLayouts/slideLayout2.xml"/><Relationship Id="rId27" Type="http://schemas.openxmlformats.org/officeDocument/2006/relationships/image" Target="../media/image14.png"/><Relationship Id="rId26" Type="http://schemas.openxmlformats.org/officeDocument/2006/relationships/image" Target="../media/image13.png"/><Relationship Id="rId25" Type="http://schemas.openxmlformats.org/officeDocument/2006/relationships/image" Target="../media/image12.png"/><Relationship Id="rId24" Type="http://schemas.openxmlformats.org/officeDocument/2006/relationships/image" Target="../media/image45.png"/><Relationship Id="rId23" Type="http://schemas.openxmlformats.org/officeDocument/2006/relationships/image" Target="../media/image55.wmf"/><Relationship Id="rId22" Type="http://schemas.openxmlformats.org/officeDocument/2006/relationships/oleObject" Target="../embeddings/oleObject36.bin"/><Relationship Id="rId21" Type="http://schemas.openxmlformats.org/officeDocument/2006/relationships/image" Target="../media/image54.wmf"/><Relationship Id="rId20" Type="http://schemas.openxmlformats.org/officeDocument/2006/relationships/oleObject" Target="../embeddings/oleObject35.bin"/><Relationship Id="rId2" Type="http://schemas.openxmlformats.org/officeDocument/2006/relationships/image" Target="../media/image51.wmf"/><Relationship Id="rId19" Type="http://schemas.openxmlformats.org/officeDocument/2006/relationships/oleObject" Target="../embeddings/oleObject34.bin"/><Relationship Id="rId18" Type="http://schemas.openxmlformats.org/officeDocument/2006/relationships/oleObject" Target="../embeddings/oleObject33.bin"/><Relationship Id="rId17" Type="http://schemas.openxmlformats.org/officeDocument/2006/relationships/image" Target="../media/image53.wmf"/><Relationship Id="rId16" Type="http://schemas.openxmlformats.org/officeDocument/2006/relationships/oleObject" Target="../embeddings/oleObject32.bin"/><Relationship Id="rId15" Type="http://schemas.openxmlformats.org/officeDocument/2006/relationships/oleObject" Target="../embeddings/oleObject31.bin"/><Relationship Id="rId14" Type="http://schemas.openxmlformats.org/officeDocument/2006/relationships/slide" Target="slide15.xml"/><Relationship Id="rId13" Type="http://schemas.openxmlformats.org/officeDocument/2006/relationships/image" Target="../media/image48.png"/><Relationship Id="rId12" Type="http://schemas.openxmlformats.org/officeDocument/2006/relationships/image" Target="../media/image38.wmf"/><Relationship Id="rId11" Type="http://schemas.openxmlformats.org/officeDocument/2006/relationships/oleObject" Target="../embeddings/oleObject30.bin"/><Relationship Id="rId10" Type="http://schemas.openxmlformats.org/officeDocument/2006/relationships/image" Target="../media/image52.wmf"/><Relationship Id="rId1" Type="http://schemas.openxmlformats.org/officeDocument/2006/relationships/oleObject" Target="../embeddings/oleObject25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8.bin"/><Relationship Id="rId8" Type="http://schemas.openxmlformats.org/officeDocument/2006/relationships/image" Target="../media/image56.wmf"/><Relationship Id="rId7" Type="http://schemas.openxmlformats.org/officeDocument/2006/relationships/oleObject" Target="../embeddings/oleObject37.bin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slide" Target="slide15.xml"/><Relationship Id="rId2" Type="http://schemas.openxmlformats.org/officeDocument/2006/relationships/image" Target="../media/image46.png"/><Relationship Id="rId13" Type="http://schemas.openxmlformats.org/officeDocument/2006/relationships/notesSlide" Target="../notesSlides/notesSlide17.xml"/><Relationship Id="rId12" Type="http://schemas.openxmlformats.org/officeDocument/2006/relationships/vmlDrawing" Target="../drawings/vmlDrawing9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7.wmf"/><Relationship Id="rId1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1.xml"/><Relationship Id="rId3" Type="http://schemas.openxmlformats.org/officeDocument/2006/relationships/slide" Target="slide15.xml"/><Relationship Id="rId2" Type="http://schemas.openxmlformats.org/officeDocument/2006/relationships/slide" Target="slide9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3" Type="http://schemas.openxmlformats.org/officeDocument/2006/relationships/image" Target="../media/image48.png"/><Relationship Id="rId2" Type="http://schemas.openxmlformats.org/officeDocument/2006/relationships/slide" Target="slide15.xml"/><Relationship Id="rId16" Type="http://schemas.openxmlformats.org/officeDocument/2006/relationships/notesSlide" Target="../notesSlides/notesSlide18.xml"/><Relationship Id="rId15" Type="http://schemas.openxmlformats.org/officeDocument/2006/relationships/vmlDrawing" Target="../drawings/vmlDrawing10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59.wmf"/><Relationship Id="rId12" Type="http://schemas.openxmlformats.org/officeDocument/2006/relationships/oleObject" Target="../embeddings/oleObject40.bin"/><Relationship Id="rId11" Type="http://schemas.openxmlformats.org/officeDocument/2006/relationships/image" Target="../media/image58.wmf"/><Relationship Id="rId10" Type="http://schemas.openxmlformats.org/officeDocument/2006/relationships/oleObject" Target="../embeddings/oleObject39.bin"/><Relationship Id="rId1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4.png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3" Type="http://schemas.openxmlformats.org/officeDocument/2006/relationships/image" Target="../media/image60.png"/><Relationship Id="rId2" Type="http://schemas.openxmlformats.org/officeDocument/2006/relationships/slide" Target="slide2.xml"/><Relationship Id="rId1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7.wmf"/><Relationship Id="rId8" Type="http://schemas.openxmlformats.org/officeDocument/2006/relationships/oleObject" Target="../embeddings/oleObject42.bin"/><Relationship Id="rId7" Type="http://schemas.openxmlformats.org/officeDocument/2006/relationships/image" Target="../media/image66.wmf"/><Relationship Id="rId6" Type="http://schemas.openxmlformats.org/officeDocument/2006/relationships/oleObject" Target="../embeddings/oleObject41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65.png"/><Relationship Id="rId12" Type="http://schemas.openxmlformats.org/officeDocument/2006/relationships/notesSlide" Target="../notesSlides/notesSlide19.xml"/><Relationship Id="rId11" Type="http://schemas.openxmlformats.org/officeDocument/2006/relationships/vmlDrawing" Target="../drawings/vmlDrawing11.v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wmf"/><Relationship Id="rId8" Type="http://schemas.openxmlformats.org/officeDocument/2006/relationships/oleObject" Target="../embeddings/oleObject46.bin"/><Relationship Id="rId7" Type="http://schemas.openxmlformats.org/officeDocument/2006/relationships/image" Target="../media/image21.wmf"/><Relationship Id="rId6" Type="http://schemas.openxmlformats.org/officeDocument/2006/relationships/oleObject" Target="../embeddings/oleObject45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44.bin"/><Relationship Id="rId30" Type="http://schemas.openxmlformats.org/officeDocument/2006/relationships/notesSlide" Target="../notesSlides/notesSlide21.xml"/><Relationship Id="rId3" Type="http://schemas.openxmlformats.org/officeDocument/2006/relationships/image" Target="../media/image68.wmf"/><Relationship Id="rId29" Type="http://schemas.openxmlformats.org/officeDocument/2006/relationships/vmlDrawing" Target="../drawings/vmlDrawing12.vml"/><Relationship Id="rId28" Type="http://schemas.openxmlformats.org/officeDocument/2006/relationships/slideLayout" Target="../slideLayouts/slideLayout2.xml"/><Relationship Id="rId27" Type="http://schemas.openxmlformats.org/officeDocument/2006/relationships/image" Target="../media/image60.png"/><Relationship Id="rId26" Type="http://schemas.openxmlformats.org/officeDocument/2006/relationships/image" Target="../media/image14.png"/><Relationship Id="rId25" Type="http://schemas.openxmlformats.org/officeDocument/2006/relationships/image" Target="../media/image13.png"/><Relationship Id="rId24" Type="http://schemas.openxmlformats.org/officeDocument/2006/relationships/image" Target="../media/image12.png"/><Relationship Id="rId23" Type="http://schemas.openxmlformats.org/officeDocument/2006/relationships/image" Target="../media/image55.wmf"/><Relationship Id="rId22" Type="http://schemas.openxmlformats.org/officeDocument/2006/relationships/oleObject" Target="../embeddings/oleObject54.bin"/><Relationship Id="rId21" Type="http://schemas.openxmlformats.org/officeDocument/2006/relationships/image" Target="../media/image54.wmf"/><Relationship Id="rId20" Type="http://schemas.openxmlformats.org/officeDocument/2006/relationships/oleObject" Target="../embeddings/oleObject53.bin"/><Relationship Id="rId2" Type="http://schemas.openxmlformats.org/officeDocument/2006/relationships/oleObject" Target="../embeddings/oleObject43.bin"/><Relationship Id="rId19" Type="http://schemas.openxmlformats.org/officeDocument/2006/relationships/oleObject" Target="../embeddings/oleObject52.bin"/><Relationship Id="rId18" Type="http://schemas.openxmlformats.org/officeDocument/2006/relationships/oleObject" Target="../embeddings/oleObject51.bin"/><Relationship Id="rId17" Type="http://schemas.openxmlformats.org/officeDocument/2006/relationships/image" Target="../media/image53.wmf"/><Relationship Id="rId16" Type="http://schemas.openxmlformats.org/officeDocument/2006/relationships/oleObject" Target="../embeddings/oleObject50.bin"/><Relationship Id="rId15" Type="http://schemas.openxmlformats.org/officeDocument/2006/relationships/image" Target="../media/image51.wmf"/><Relationship Id="rId14" Type="http://schemas.openxmlformats.org/officeDocument/2006/relationships/oleObject" Target="../embeddings/oleObject49.bin"/><Relationship Id="rId13" Type="http://schemas.openxmlformats.org/officeDocument/2006/relationships/image" Target="../media/image70.wmf"/><Relationship Id="rId12" Type="http://schemas.openxmlformats.org/officeDocument/2006/relationships/oleObject" Target="../embeddings/oleObject48.bin"/><Relationship Id="rId11" Type="http://schemas.openxmlformats.org/officeDocument/2006/relationships/image" Target="../media/image69.wmf"/><Relationship Id="rId10" Type="http://schemas.openxmlformats.org/officeDocument/2006/relationships/oleObject" Target="../embeddings/oleObject47.bin"/><Relationship Id="rId1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4.wmf"/><Relationship Id="rId8" Type="http://schemas.openxmlformats.org/officeDocument/2006/relationships/oleObject" Target="../embeddings/oleObject58.bin"/><Relationship Id="rId7" Type="http://schemas.openxmlformats.org/officeDocument/2006/relationships/image" Target="../media/image73.wmf"/><Relationship Id="rId6" Type="http://schemas.openxmlformats.org/officeDocument/2006/relationships/oleObject" Target="../embeddings/oleObject57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56.bin"/><Relationship Id="rId34" Type="http://schemas.openxmlformats.org/officeDocument/2006/relationships/notesSlide" Target="../notesSlides/notesSlide22.xml"/><Relationship Id="rId33" Type="http://schemas.openxmlformats.org/officeDocument/2006/relationships/vmlDrawing" Target="../drawings/vmlDrawing13.vml"/><Relationship Id="rId32" Type="http://schemas.openxmlformats.org/officeDocument/2006/relationships/slideLayout" Target="../slideLayouts/slideLayout2.xml"/><Relationship Id="rId31" Type="http://schemas.openxmlformats.org/officeDocument/2006/relationships/image" Target="../media/image14.png"/><Relationship Id="rId30" Type="http://schemas.openxmlformats.org/officeDocument/2006/relationships/image" Target="../media/image13.png"/><Relationship Id="rId3" Type="http://schemas.openxmlformats.org/officeDocument/2006/relationships/image" Target="../media/image71.wmf"/><Relationship Id="rId29" Type="http://schemas.openxmlformats.org/officeDocument/2006/relationships/image" Target="../media/image12.png"/><Relationship Id="rId28" Type="http://schemas.openxmlformats.org/officeDocument/2006/relationships/image" Target="../media/image81.wmf"/><Relationship Id="rId27" Type="http://schemas.openxmlformats.org/officeDocument/2006/relationships/oleObject" Target="../embeddings/oleObject69.bin"/><Relationship Id="rId26" Type="http://schemas.openxmlformats.org/officeDocument/2006/relationships/image" Target="../media/image80.wmf"/><Relationship Id="rId25" Type="http://schemas.openxmlformats.org/officeDocument/2006/relationships/oleObject" Target="../embeddings/oleObject68.bin"/><Relationship Id="rId24" Type="http://schemas.openxmlformats.org/officeDocument/2006/relationships/image" Target="../media/image79.wmf"/><Relationship Id="rId23" Type="http://schemas.openxmlformats.org/officeDocument/2006/relationships/oleObject" Target="../embeddings/oleObject67.bin"/><Relationship Id="rId22" Type="http://schemas.openxmlformats.org/officeDocument/2006/relationships/oleObject" Target="../embeddings/oleObject66.bin"/><Relationship Id="rId21" Type="http://schemas.openxmlformats.org/officeDocument/2006/relationships/oleObject" Target="../embeddings/oleObject65.bin"/><Relationship Id="rId20" Type="http://schemas.openxmlformats.org/officeDocument/2006/relationships/image" Target="../media/image78.wmf"/><Relationship Id="rId2" Type="http://schemas.openxmlformats.org/officeDocument/2006/relationships/oleObject" Target="../embeddings/oleObject55.bin"/><Relationship Id="rId19" Type="http://schemas.openxmlformats.org/officeDocument/2006/relationships/oleObject" Target="../embeddings/oleObject64.bin"/><Relationship Id="rId18" Type="http://schemas.openxmlformats.org/officeDocument/2006/relationships/image" Target="../media/image77.wmf"/><Relationship Id="rId17" Type="http://schemas.openxmlformats.org/officeDocument/2006/relationships/oleObject" Target="../embeddings/oleObject63.bin"/><Relationship Id="rId16" Type="http://schemas.openxmlformats.org/officeDocument/2006/relationships/image" Target="../media/image76.wmf"/><Relationship Id="rId15" Type="http://schemas.openxmlformats.org/officeDocument/2006/relationships/oleObject" Target="../embeddings/oleObject62.bin"/><Relationship Id="rId14" Type="http://schemas.openxmlformats.org/officeDocument/2006/relationships/oleObject" Target="../embeddings/oleObject61.bin"/><Relationship Id="rId13" Type="http://schemas.openxmlformats.org/officeDocument/2006/relationships/oleObject" Target="../embeddings/oleObject60.bin"/><Relationship Id="rId12" Type="http://schemas.openxmlformats.org/officeDocument/2006/relationships/image" Target="../media/image75.wmf"/><Relationship Id="rId11" Type="http://schemas.openxmlformats.org/officeDocument/2006/relationships/oleObject" Target="../embeddings/oleObject59.bin"/><Relationship Id="rId10" Type="http://schemas.openxmlformats.org/officeDocument/2006/relationships/image" Target="../media/image63.png"/><Relationship Id="rId1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6.jpeg"/><Relationship Id="rId7" Type="http://schemas.openxmlformats.org/officeDocument/2006/relationships/image" Target="../media/image15.png"/><Relationship Id="rId6" Type="http://schemas.openxmlformats.org/officeDocument/2006/relationships/image" Target="../media/image64.png"/><Relationship Id="rId5" Type="http://schemas.openxmlformats.org/officeDocument/2006/relationships/slide" Target="slide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0" Type="http://schemas.openxmlformats.org/officeDocument/2006/relationships/notesSlide" Target="../notesSlides/notesSlide23.xml"/><Relationship Id="rId1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6.png"/><Relationship Id="rId7" Type="http://schemas.openxmlformats.org/officeDocument/2006/relationships/image" Target="../media/image85.png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3" Type="http://schemas.openxmlformats.org/officeDocument/2006/relationships/slide" Target="slide27.xml"/><Relationship Id="rId2" Type="http://schemas.openxmlformats.org/officeDocument/2006/relationships/slide" Target="slide2.xml"/><Relationship Id="rId10" Type="http://schemas.openxmlformats.org/officeDocument/2006/relationships/notesSlide" Target="../notesSlides/notesSlide24.xml"/><Relationship Id="rId1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9.wmf"/><Relationship Id="rId8" Type="http://schemas.openxmlformats.org/officeDocument/2006/relationships/oleObject" Target="../embeddings/oleObject71.bin"/><Relationship Id="rId7" Type="http://schemas.openxmlformats.org/officeDocument/2006/relationships/image" Target="../media/image88.wmf"/><Relationship Id="rId6" Type="http://schemas.openxmlformats.org/officeDocument/2006/relationships/oleObject" Target="../embeddings/oleObject70.bin"/><Relationship Id="rId5" Type="http://schemas.openxmlformats.org/officeDocument/2006/relationships/image" Target="../media/image82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5" Type="http://schemas.openxmlformats.org/officeDocument/2006/relationships/notesSlide" Target="../notesSlides/notesSlide25.xml"/><Relationship Id="rId24" Type="http://schemas.openxmlformats.org/officeDocument/2006/relationships/vmlDrawing" Target="../drawings/vmlDrawing14.vml"/><Relationship Id="rId23" Type="http://schemas.openxmlformats.org/officeDocument/2006/relationships/slideLayout" Target="../slideLayouts/slideLayout2.xml"/><Relationship Id="rId22" Type="http://schemas.openxmlformats.org/officeDocument/2006/relationships/slide" Target="slide27.xml"/><Relationship Id="rId21" Type="http://schemas.openxmlformats.org/officeDocument/2006/relationships/image" Target="../media/image95.wmf"/><Relationship Id="rId20" Type="http://schemas.openxmlformats.org/officeDocument/2006/relationships/oleObject" Target="../embeddings/oleObject77.bin"/><Relationship Id="rId2" Type="http://schemas.openxmlformats.org/officeDocument/2006/relationships/image" Target="../media/image12.png"/><Relationship Id="rId19" Type="http://schemas.openxmlformats.org/officeDocument/2006/relationships/image" Target="../media/image94.wmf"/><Relationship Id="rId18" Type="http://schemas.openxmlformats.org/officeDocument/2006/relationships/oleObject" Target="../embeddings/oleObject76.bin"/><Relationship Id="rId17" Type="http://schemas.openxmlformats.org/officeDocument/2006/relationships/image" Target="../media/image93.wmf"/><Relationship Id="rId16" Type="http://schemas.openxmlformats.org/officeDocument/2006/relationships/oleObject" Target="../embeddings/oleObject75.bin"/><Relationship Id="rId15" Type="http://schemas.openxmlformats.org/officeDocument/2006/relationships/image" Target="../media/image92.wmf"/><Relationship Id="rId14" Type="http://schemas.openxmlformats.org/officeDocument/2006/relationships/oleObject" Target="../embeddings/oleObject74.bin"/><Relationship Id="rId13" Type="http://schemas.openxmlformats.org/officeDocument/2006/relationships/image" Target="../media/image91.wmf"/><Relationship Id="rId12" Type="http://schemas.openxmlformats.org/officeDocument/2006/relationships/oleObject" Target="../embeddings/oleObject73.bin"/><Relationship Id="rId11" Type="http://schemas.openxmlformats.org/officeDocument/2006/relationships/image" Target="../media/image90.wmf"/><Relationship Id="rId10" Type="http://schemas.openxmlformats.org/officeDocument/2006/relationships/oleObject" Target="../embeddings/oleObject72.bin"/><Relationship Id="rId1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" Target="slide27.xml"/><Relationship Id="rId8" Type="http://schemas.openxmlformats.org/officeDocument/2006/relationships/image" Target="../media/image96.wmf"/><Relationship Id="rId7" Type="http://schemas.openxmlformats.org/officeDocument/2006/relationships/oleObject" Target="../embeddings/oleObject78.bin"/><Relationship Id="rId6" Type="http://schemas.openxmlformats.org/officeDocument/2006/relationships/image" Target="../media/image17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87.png"/><Relationship Id="rId12" Type="http://schemas.openxmlformats.org/officeDocument/2006/relationships/notesSlide" Target="../notesSlides/notesSlide26.xml"/><Relationship Id="rId11" Type="http://schemas.openxmlformats.org/officeDocument/2006/relationships/vmlDrawing" Target="../drawings/vmlDrawing15.v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2.bin"/><Relationship Id="rId8" Type="http://schemas.openxmlformats.org/officeDocument/2006/relationships/image" Target="../media/image21.wmf"/><Relationship Id="rId7" Type="http://schemas.openxmlformats.org/officeDocument/2006/relationships/oleObject" Target="../embeddings/oleObject81.bin"/><Relationship Id="rId6" Type="http://schemas.openxmlformats.org/officeDocument/2006/relationships/image" Target="../media/image20.wmf"/><Relationship Id="rId5" Type="http://schemas.openxmlformats.org/officeDocument/2006/relationships/oleObject" Target="../embeddings/oleObject80.bin"/><Relationship Id="rId48" Type="http://schemas.openxmlformats.org/officeDocument/2006/relationships/notesSlide" Target="../notesSlides/notesSlide27.xml"/><Relationship Id="rId47" Type="http://schemas.openxmlformats.org/officeDocument/2006/relationships/vmlDrawing" Target="../drawings/vmlDrawing16.vml"/><Relationship Id="rId46" Type="http://schemas.openxmlformats.org/officeDocument/2006/relationships/slideLayout" Target="../slideLayouts/slideLayout2.xml"/><Relationship Id="rId45" Type="http://schemas.openxmlformats.org/officeDocument/2006/relationships/slide" Target="slide27.xml"/><Relationship Id="rId44" Type="http://schemas.openxmlformats.org/officeDocument/2006/relationships/image" Target="../media/image14.png"/><Relationship Id="rId43" Type="http://schemas.openxmlformats.org/officeDocument/2006/relationships/image" Target="../media/image13.png"/><Relationship Id="rId42" Type="http://schemas.openxmlformats.org/officeDocument/2006/relationships/image" Target="../media/image12.png"/><Relationship Id="rId41" Type="http://schemas.openxmlformats.org/officeDocument/2006/relationships/image" Target="../media/image55.wmf"/><Relationship Id="rId40" Type="http://schemas.openxmlformats.org/officeDocument/2006/relationships/oleObject" Target="../embeddings/oleObject101.bin"/><Relationship Id="rId4" Type="http://schemas.openxmlformats.org/officeDocument/2006/relationships/image" Target="../media/image19.wmf"/><Relationship Id="rId39" Type="http://schemas.openxmlformats.org/officeDocument/2006/relationships/image" Target="../media/image54.wmf"/><Relationship Id="rId38" Type="http://schemas.openxmlformats.org/officeDocument/2006/relationships/oleObject" Target="../embeddings/oleObject100.bin"/><Relationship Id="rId37" Type="http://schemas.openxmlformats.org/officeDocument/2006/relationships/oleObject" Target="../embeddings/oleObject99.bin"/><Relationship Id="rId36" Type="http://schemas.openxmlformats.org/officeDocument/2006/relationships/oleObject" Target="../embeddings/oleObject98.bin"/><Relationship Id="rId35" Type="http://schemas.openxmlformats.org/officeDocument/2006/relationships/image" Target="../media/image53.wmf"/><Relationship Id="rId34" Type="http://schemas.openxmlformats.org/officeDocument/2006/relationships/oleObject" Target="../embeddings/oleObject97.bin"/><Relationship Id="rId33" Type="http://schemas.openxmlformats.org/officeDocument/2006/relationships/image" Target="../media/image51.wmf"/><Relationship Id="rId32" Type="http://schemas.openxmlformats.org/officeDocument/2006/relationships/oleObject" Target="../embeddings/oleObject96.bin"/><Relationship Id="rId31" Type="http://schemas.openxmlformats.org/officeDocument/2006/relationships/image" Target="../media/image38.wmf"/><Relationship Id="rId30" Type="http://schemas.openxmlformats.org/officeDocument/2006/relationships/oleObject" Target="../embeddings/oleObject95.bin"/><Relationship Id="rId3" Type="http://schemas.openxmlformats.org/officeDocument/2006/relationships/oleObject" Target="../embeddings/oleObject79.bin"/><Relationship Id="rId29" Type="http://schemas.openxmlformats.org/officeDocument/2006/relationships/image" Target="../media/image37.wmf"/><Relationship Id="rId28" Type="http://schemas.openxmlformats.org/officeDocument/2006/relationships/oleObject" Target="../embeddings/oleObject94.bin"/><Relationship Id="rId27" Type="http://schemas.openxmlformats.org/officeDocument/2006/relationships/oleObject" Target="../embeddings/oleObject93.bin"/><Relationship Id="rId26" Type="http://schemas.openxmlformats.org/officeDocument/2006/relationships/oleObject" Target="../embeddings/oleObject92.bin"/><Relationship Id="rId25" Type="http://schemas.openxmlformats.org/officeDocument/2006/relationships/image" Target="../media/image36.wmf"/><Relationship Id="rId24" Type="http://schemas.openxmlformats.org/officeDocument/2006/relationships/oleObject" Target="../embeddings/oleObject91.bin"/><Relationship Id="rId23" Type="http://schemas.openxmlformats.org/officeDocument/2006/relationships/image" Target="../media/image35.wmf"/><Relationship Id="rId22" Type="http://schemas.openxmlformats.org/officeDocument/2006/relationships/oleObject" Target="../embeddings/oleObject90.bin"/><Relationship Id="rId21" Type="http://schemas.openxmlformats.org/officeDocument/2006/relationships/image" Target="../media/image26.wmf"/><Relationship Id="rId20" Type="http://schemas.openxmlformats.org/officeDocument/2006/relationships/oleObject" Target="../embeddings/oleObject89.bin"/><Relationship Id="rId2" Type="http://schemas.openxmlformats.org/officeDocument/2006/relationships/image" Target="../media/image84.png"/><Relationship Id="rId19" Type="http://schemas.openxmlformats.org/officeDocument/2006/relationships/oleObject" Target="../embeddings/oleObject88.bin"/><Relationship Id="rId18" Type="http://schemas.openxmlformats.org/officeDocument/2006/relationships/oleObject" Target="../embeddings/oleObject87.bin"/><Relationship Id="rId17" Type="http://schemas.openxmlformats.org/officeDocument/2006/relationships/oleObject" Target="../embeddings/oleObject86.bin"/><Relationship Id="rId16" Type="http://schemas.openxmlformats.org/officeDocument/2006/relationships/image" Target="../media/image25.wmf"/><Relationship Id="rId15" Type="http://schemas.openxmlformats.org/officeDocument/2006/relationships/oleObject" Target="../embeddings/oleObject85.bin"/><Relationship Id="rId14" Type="http://schemas.openxmlformats.org/officeDocument/2006/relationships/image" Target="../media/image24.wmf"/><Relationship Id="rId13" Type="http://schemas.openxmlformats.org/officeDocument/2006/relationships/oleObject" Target="../embeddings/oleObject84.bin"/><Relationship Id="rId12" Type="http://schemas.openxmlformats.org/officeDocument/2006/relationships/image" Target="../media/image23.wmf"/><Relationship Id="rId11" Type="http://schemas.openxmlformats.org/officeDocument/2006/relationships/oleObject" Target="../embeddings/oleObject83.bin"/><Relationship Id="rId10" Type="http://schemas.openxmlformats.org/officeDocument/2006/relationships/image" Target="../media/image22.wmf"/><Relationship Id="rId1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8.wmf"/><Relationship Id="rId8" Type="http://schemas.openxmlformats.org/officeDocument/2006/relationships/oleObject" Target="../embeddings/oleObject103.bin"/><Relationship Id="rId7" Type="http://schemas.openxmlformats.org/officeDocument/2006/relationships/image" Target="../media/image97.wmf"/><Relationship Id="rId6" Type="http://schemas.openxmlformats.org/officeDocument/2006/relationships/oleObject" Target="../embeddings/oleObject102.bin"/><Relationship Id="rId5" Type="http://schemas.openxmlformats.org/officeDocument/2006/relationships/image" Target="../media/image8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9" Type="http://schemas.openxmlformats.org/officeDocument/2006/relationships/notesSlide" Target="../notesSlides/notesSlide28.xml"/><Relationship Id="rId18" Type="http://schemas.openxmlformats.org/officeDocument/2006/relationships/vmlDrawing" Target="../drawings/vmlDrawing17.vml"/><Relationship Id="rId17" Type="http://schemas.openxmlformats.org/officeDocument/2006/relationships/slideLayout" Target="../slideLayouts/slideLayout2.xml"/><Relationship Id="rId16" Type="http://schemas.openxmlformats.org/officeDocument/2006/relationships/slide" Target="slide27.xml"/><Relationship Id="rId15" Type="http://schemas.openxmlformats.org/officeDocument/2006/relationships/image" Target="../media/image101.wmf"/><Relationship Id="rId14" Type="http://schemas.openxmlformats.org/officeDocument/2006/relationships/oleObject" Target="../embeddings/oleObject106.bin"/><Relationship Id="rId13" Type="http://schemas.openxmlformats.org/officeDocument/2006/relationships/image" Target="../media/image100.wmf"/><Relationship Id="rId12" Type="http://schemas.openxmlformats.org/officeDocument/2006/relationships/oleObject" Target="../embeddings/oleObject105.bin"/><Relationship Id="rId11" Type="http://schemas.openxmlformats.org/officeDocument/2006/relationships/image" Target="../media/image99.wmf"/><Relationship Id="rId10" Type="http://schemas.openxmlformats.org/officeDocument/2006/relationships/oleObject" Target="../embeddings/oleObject104.bin"/><Relationship Id="rId1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2.wmf"/><Relationship Id="rId8" Type="http://schemas.openxmlformats.org/officeDocument/2006/relationships/oleObject" Target="../embeddings/oleObject107.bin"/><Relationship Id="rId7" Type="http://schemas.openxmlformats.org/officeDocument/2006/relationships/slide" Target="slide27.xml"/><Relationship Id="rId6" Type="http://schemas.openxmlformats.org/officeDocument/2006/relationships/image" Target="../media/image86.png"/><Relationship Id="rId5" Type="http://schemas.openxmlformats.org/officeDocument/2006/relationships/slide" Target="slide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7" Type="http://schemas.openxmlformats.org/officeDocument/2006/relationships/notesSlide" Target="../notesSlides/notesSlide29.xml"/><Relationship Id="rId16" Type="http://schemas.openxmlformats.org/officeDocument/2006/relationships/vmlDrawing" Target="../drawings/vmlDrawing18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04.wmf"/><Relationship Id="rId13" Type="http://schemas.openxmlformats.org/officeDocument/2006/relationships/oleObject" Target="../embeddings/oleObject109.bin"/><Relationship Id="rId12" Type="http://schemas.openxmlformats.org/officeDocument/2006/relationships/image" Target="../media/image103.wmf"/><Relationship Id="rId11" Type="http://schemas.openxmlformats.org/officeDocument/2006/relationships/oleObject" Target="../embeddings/oleObject108.bin"/><Relationship Id="rId10" Type="http://schemas.openxmlformats.org/officeDocument/2006/relationships/image" Target="../media/image17.jpeg"/><Relationship Id="rId1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hyperlink" Target="http://tapenik.ru/dizain/boy_5.png" TargetMode="External"/><Relationship Id="rId8" Type="http://schemas.openxmlformats.org/officeDocument/2006/relationships/hyperlink" Target="http://tapenik.ru/dizain/dev_19.png" TargetMode="External"/><Relationship Id="rId7" Type="http://schemas.openxmlformats.org/officeDocument/2006/relationships/hyperlink" Target="http://tapenik.ru/dizain/boy_17.png" TargetMode="External"/><Relationship Id="rId6" Type="http://schemas.openxmlformats.org/officeDocument/2006/relationships/hyperlink" Target="http://tapenik.ru/dizain/boy_6.png" TargetMode="External"/><Relationship Id="rId5" Type="http://schemas.openxmlformats.org/officeDocument/2006/relationships/hyperlink" Target="http://tapenik.ru/dizain/dev_12.png" TargetMode="External"/><Relationship Id="rId4" Type="http://schemas.openxmlformats.org/officeDocument/2006/relationships/hyperlink" Target="http://tapenik.ru/dizain/dev_22.png" TargetMode="External"/><Relationship Id="rId3" Type="http://schemas.openxmlformats.org/officeDocument/2006/relationships/hyperlink" Target="http://tapenik.ru/dizain/boy_7.png" TargetMode="External"/><Relationship Id="rId2" Type="http://schemas.openxmlformats.org/officeDocument/2006/relationships/hyperlink" Target="http://risancbrogig.zz.vc/admission_essay/img/2208-1.jpg" TargetMode="External"/><Relationship Id="rId13" Type="http://schemas.openxmlformats.org/officeDocument/2006/relationships/notesSlide" Target="../notesSlides/notesSlide30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0" Type="http://schemas.openxmlformats.org/officeDocument/2006/relationships/image" Target="../media/image105.png"/><Relationship Id="rId1" Type="http://schemas.openxmlformats.org/officeDocument/2006/relationships/hyperlink" Target="http://www.mrbartonmaths.com/blog/wp-content/uploads/2017/02/Feb.png" TargetMode="Externa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.bin"/><Relationship Id="rId8" Type="http://schemas.openxmlformats.org/officeDocument/2006/relationships/image" Target="../media/image17.jpeg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3" Type="http://schemas.openxmlformats.org/officeDocument/2006/relationships/notesSlide" Target="../notesSlides/notesSlide3.xml"/><Relationship Id="rId12" Type="http://schemas.openxmlformats.org/officeDocument/2006/relationships/vmlDrawing" Target="../drawings/vmlDrawing1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8.wmf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9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wmf"/><Relationship Id="rId8" Type="http://schemas.openxmlformats.org/officeDocument/2006/relationships/oleObject" Target="../embeddings/oleObject5.bin"/><Relationship Id="rId7" Type="http://schemas.openxmlformats.org/officeDocument/2006/relationships/image" Target="../media/image21.wmf"/><Relationship Id="rId6" Type="http://schemas.openxmlformats.org/officeDocument/2006/relationships/oleObject" Target="../embeddings/oleObject4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3.bin"/><Relationship Id="rId3" Type="http://schemas.openxmlformats.org/officeDocument/2006/relationships/image" Target="../media/image19.wmf"/><Relationship Id="rId27" Type="http://schemas.openxmlformats.org/officeDocument/2006/relationships/notesSlide" Target="../notesSlides/notesSlide5.xml"/><Relationship Id="rId26" Type="http://schemas.openxmlformats.org/officeDocument/2006/relationships/vmlDrawing" Target="../drawings/vmlDrawing2.vml"/><Relationship Id="rId25" Type="http://schemas.openxmlformats.org/officeDocument/2006/relationships/slideLayout" Target="../slideLayouts/slideLayout2.xml"/><Relationship Id="rId24" Type="http://schemas.openxmlformats.org/officeDocument/2006/relationships/image" Target="../media/image8.png"/><Relationship Id="rId23" Type="http://schemas.openxmlformats.org/officeDocument/2006/relationships/image" Target="../media/image14.png"/><Relationship Id="rId22" Type="http://schemas.openxmlformats.org/officeDocument/2006/relationships/image" Target="../media/image13.png"/><Relationship Id="rId21" Type="http://schemas.openxmlformats.org/officeDocument/2006/relationships/image" Target="../media/image12.png"/><Relationship Id="rId20" Type="http://schemas.openxmlformats.org/officeDocument/2006/relationships/image" Target="../media/image26.wmf"/><Relationship Id="rId2" Type="http://schemas.openxmlformats.org/officeDocument/2006/relationships/oleObject" Target="../embeddings/oleObject2.bin"/><Relationship Id="rId19" Type="http://schemas.openxmlformats.org/officeDocument/2006/relationships/oleObject" Target="../embeddings/oleObject12.bin"/><Relationship Id="rId18" Type="http://schemas.openxmlformats.org/officeDocument/2006/relationships/oleObject" Target="../embeddings/oleObject11.bin"/><Relationship Id="rId17" Type="http://schemas.openxmlformats.org/officeDocument/2006/relationships/oleObject" Target="../embeddings/oleObject10.bin"/><Relationship Id="rId16" Type="http://schemas.openxmlformats.org/officeDocument/2006/relationships/oleObject" Target="../embeddings/oleObject9.bin"/><Relationship Id="rId15" Type="http://schemas.openxmlformats.org/officeDocument/2006/relationships/image" Target="../media/image25.wmf"/><Relationship Id="rId14" Type="http://schemas.openxmlformats.org/officeDocument/2006/relationships/oleObject" Target="../embeddings/oleObject8.bin"/><Relationship Id="rId13" Type="http://schemas.openxmlformats.org/officeDocument/2006/relationships/image" Target="../media/image24.wmf"/><Relationship Id="rId12" Type="http://schemas.openxmlformats.org/officeDocument/2006/relationships/oleObject" Target="../embeddings/oleObject7.bin"/><Relationship Id="rId11" Type="http://schemas.openxmlformats.org/officeDocument/2006/relationships/image" Target="../media/image23.wmf"/><Relationship Id="rId10" Type="http://schemas.openxmlformats.org/officeDocument/2006/relationships/oleObject" Target="../embeddings/oleObject6.bin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7.wmf"/><Relationship Id="rId6" Type="http://schemas.openxmlformats.org/officeDocument/2006/relationships/oleObject" Target="../embeddings/oleObject13.bin"/><Relationship Id="rId5" Type="http://schemas.openxmlformats.org/officeDocument/2006/relationships/image" Target="../media/image7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15.png"/><Relationship Id="rId7" Type="http://schemas.openxmlformats.org/officeDocument/2006/relationships/image" Target="../media/image16.jpe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28.jpeg"/><Relationship Id="rId2" Type="http://schemas.openxmlformats.org/officeDocument/2006/relationships/image" Target="../media/image6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slide" Target="slide9.xml"/><Relationship Id="rId2" Type="http://schemas.openxmlformats.org/officeDocument/2006/relationships/slide" Target="slide2.xml"/><Relationship Id="rId1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203848" y="2708920"/>
            <a:ext cx="3054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Часть – 6 </a:t>
            </a:r>
            <a:endParaRPr lang="ru-RU" sz="54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сведения 2">
            <a:hlinkClick r:id="rId1" action="ppaction://hlinksldjump" highlightClick="1"/>
          </p:cNvPr>
          <p:cNvSpPr/>
          <p:nvPr/>
        </p:nvSpPr>
        <p:spPr>
          <a:xfrm>
            <a:off x="8388424" y="6237312"/>
            <a:ext cx="538360" cy="39434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6058535"/>
            <a:ext cx="6219825" cy="573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4" descr="http://tapenik.ru/dizain/dev_19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0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1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467544" y="1340768"/>
            <a:ext cx="8208912" cy="720080"/>
            <a:chOff x="467544" y="1412776"/>
            <a:chExt cx="8208912" cy="72008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67544" y="14127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1628800"/>
              <a:ext cx="7956376" cy="31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Управляющая кнопка: настраиваемая 28">
            <a:hlinkClick r:id="rId6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№27 Первоначальные понятия. Параллельность. Треугольник.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7" name="Группа 86"/>
          <p:cNvGrpSpPr/>
          <p:nvPr/>
        </p:nvGrpSpPr>
        <p:grpSpPr>
          <a:xfrm>
            <a:off x="1979712" y="2492896"/>
            <a:ext cx="2016224" cy="864096"/>
            <a:chOff x="1979712" y="2492896"/>
            <a:chExt cx="2016224" cy="864096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1979712" y="2636912"/>
              <a:ext cx="1872208" cy="720080"/>
            </a:xfrm>
            <a:prstGeom prst="line">
              <a:avLst/>
            </a:prstGeom>
            <a:ln w="508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2123728" y="2636912"/>
              <a:ext cx="1872208" cy="576064"/>
            </a:xfrm>
            <a:prstGeom prst="line">
              <a:avLst/>
            </a:prstGeom>
            <a:ln w="508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699792" y="2492896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4788024" y="2564904"/>
            <a:ext cx="2151706" cy="1325761"/>
            <a:chOff x="4788024" y="2564904"/>
            <a:chExt cx="2151706" cy="1325761"/>
          </a:xfrm>
        </p:grpSpPr>
        <p:cxnSp>
          <p:nvCxnSpPr>
            <p:cNvPr id="64" name="Прямая соединительная линия 63"/>
            <p:cNvCxnSpPr/>
            <p:nvPr/>
          </p:nvCxnSpPr>
          <p:spPr>
            <a:xfrm>
              <a:off x="5292080" y="2996952"/>
              <a:ext cx="1296144" cy="648072"/>
            </a:xfrm>
            <a:prstGeom prst="line">
              <a:avLst/>
            </a:prstGeom>
            <a:ln w="508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4788024" y="3356992"/>
              <a:ext cx="1800200" cy="288032"/>
            </a:xfrm>
            <a:prstGeom prst="line">
              <a:avLst/>
            </a:prstGeom>
            <a:ln w="508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5868144" y="2564904"/>
              <a:ext cx="720080" cy="1080120"/>
            </a:xfrm>
            <a:prstGeom prst="line">
              <a:avLst/>
            </a:prstGeom>
            <a:ln w="508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6516216" y="3429000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6" name="Прямая соединительная линия 55"/>
          <p:cNvCxnSpPr/>
          <p:nvPr/>
        </p:nvCxnSpPr>
        <p:spPr>
          <a:xfrm>
            <a:off x="3563888" y="4869160"/>
            <a:ext cx="1872208" cy="0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4211960" y="4077072"/>
            <a:ext cx="1130747" cy="792088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211960" y="4797152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7380312" y="4293096"/>
            <a:ext cx="1271580" cy="1440160"/>
            <a:chOff x="7380312" y="4293096"/>
            <a:chExt cx="1271580" cy="1440160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>
              <a:off x="8244408" y="4293096"/>
              <a:ext cx="0" cy="1440160"/>
            </a:xfrm>
            <a:prstGeom prst="line">
              <a:avLst/>
            </a:prstGeom>
            <a:ln w="508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>
              <a:off x="7380312" y="4365104"/>
              <a:ext cx="864096" cy="576064"/>
            </a:xfrm>
            <a:prstGeom prst="line">
              <a:avLst/>
            </a:prstGeom>
            <a:ln w="508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flipH="1">
              <a:off x="7596336" y="4941168"/>
              <a:ext cx="648072" cy="648072"/>
            </a:xfrm>
            <a:prstGeom prst="line">
              <a:avLst/>
            </a:prstGeom>
            <a:ln w="508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8244408" y="472514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2" name="Управляющая кнопка: настраиваемая 81">
            <a:hlinkClick r:id="" action="ppaction://noaction" highlightClick="1"/>
          </p:cNvPr>
          <p:cNvSpPr/>
          <p:nvPr/>
        </p:nvSpPr>
        <p:spPr>
          <a:xfrm>
            <a:off x="2123728" y="3645024"/>
            <a:ext cx="576064" cy="576064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Управляющая кнопка: настраиваемая 83">
            <a:hlinkClick r:id="" action="ppaction://noaction" highlightClick="1"/>
          </p:cNvPr>
          <p:cNvSpPr/>
          <p:nvPr/>
        </p:nvSpPr>
        <p:spPr>
          <a:xfrm>
            <a:off x="3779912" y="4005064"/>
            <a:ext cx="576064" cy="576064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Управляющая кнопка: настраиваемая 84">
            <a:hlinkClick r:id="" action="ppaction://noaction" highlightClick="1"/>
          </p:cNvPr>
          <p:cNvSpPr/>
          <p:nvPr/>
        </p:nvSpPr>
        <p:spPr>
          <a:xfrm>
            <a:off x="6012160" y="3789040"/>
            <a:ext cx="576064" cy="576064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Управляющая кнопка: настраиваемая 82">
            <a:hlinkClick r:id="" action="ppaction://noaction" highlightClick="1"/>
          </p:cNvPr>
          <p:cNvSpPr/>
          <p:nvPr/>
        </p:nvSpPr>
        <p:spPr>
          <a:xfrm>
            <a:off x="7884368" y="3429000"/>
            <a:ext cx="576064" cy="576064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4" descr="http://tapenik.ru/dizain/dev_19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pic>
        <p:nvPicPr>
          <p:cNvPr id="32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3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4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11760" y="2420888"/>
            <a:ext cx="5976664" cy="295232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467544" y="1340768"/>
            <a:ext cx="8208912" cy="720080"/>
            <a:chOff x="467544" y="2276872"/>
            <a:chExt cx="8208912" cy="72008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467544" y="227687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2282658"/>
              <a:ext cx="7992888" cy="642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Управляющая кнопка: настраиваемая 45">
            <a:hlinkClick r:id="rId6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№27 Первоначальные понятия. Параллельность. Треугольник.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355976" y="2780928"/>
            <a:ext cx="2232248" cy="223224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704678">
            <a:off x="2440334" y="3612357"/>
            <a:ext cx="4968552" cy="922357"/>
          </a:xfrm>
          <a:prstGeom prst="rect">
            <a:avLst/>
          </a:prstGeom>
          <a:noFill/>
        </p:spPr>
      </p:pic>
      <p:cxnSp>
        <p:nvCxnSpPr>
          <p:cNvPr id="54" name="Прямая соединительная линия 53"/>
          <p:cNvCxnSpPr/>
          <p:nvPr/>
        </p:nvCxnSpPr>
        <p:spPr>
          <a:xfrm>
            <a:off x="4355976" y="2780928"/>
            <a:ext cx="2232248" cy="2232248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8886941">
            <a:off x="3804986" y="3327798"/>
            <a:ext cx="4968552" cy="922357"/>
          </a:xfrm>
          <a:prstGeom prst="rect">
            <a:avLst/>
          </a:prstGeom>
          <a:noFill/>
        </p:spPr>
      </p:pic>
      <p:cxnSp>
        <p:nvCxnSpPr>
          <p:cNvPr id="56" name="Прямая соединительная линия 55"/>
          <p:cNvCxnSpPr/>
          <p:nvPr/>
        </p:nvCxnSpPr>
        <p:spPr>
          <a:xfrm flipV="1">
            <a:off x="4355976" y="2780928"/>
            <a:ext cx="2232248" cy="2232248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http://tapenik.ru/dizain/dev_19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grpSp>
        <p:nvGrpSpPr>
          <p:cNvPr id="65" name="Группа 64"/>
          <p:cNvGrpSpPr/>
          <p:nvPr/>
        </p:nvGrpSpPr>
        <p:grpSpPr>
          <a:xfrm>
            <a:off x="1619672" y="2204864"/>
            <a:ext cx="7112587" cy="4392488"/>
            <a:chOff x="1611313" y="2276872"/>
            <a:chExt cx="7112587" cy="4392488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1619672" y="2276872"/>
              <a:ext cx="7056784" cy="43924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ый треугольник 66"/>
            <p:cNvSpPr/>
            <p:nvPr/>
          </p:nvSpPr>
          <p:spPr>
            <a:xfrm>
              <a:off x="4860032" y="2924944"/>
              <a:ext cx="3312368" cy="2376264"/>
            </a:xfrm>
            <a:prstGeom prst="rtTriangle">
              <a:avLst/>
            </a:prstGeom>
            <a:noFill/>
            <a:ln w="508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ый треугольник 67"/>
            <p:cNvSpPr/>
            <p:nvPr/>
          </p:nvSpPr>
          <p:spPr>
            <a:xfrm rot="10800000">
              <a:off x="5076056" y="2636912"/>
              <a:ext cx="3312368" cy="2376264"/>
            </a:xfrm>
            <a:prstGeom prst="rtTriangle">
              <a:avLst/>
            </a:prstGeom>
            <a:noFill/>
            <a:ln w="508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427984" y="501317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27984" y="278092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884368" y="530120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316416" y="227687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316416" y="494116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788024" y="227687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5" name="Object 6"/>
            <p:cNvGraphicFramePr>
              <a:graphicFrameLocks noChangeAspect="1"/>
            </p:cNvGraphicFramePr>
            <p:nvPr/>
          </p:nvGraphicFramePr>
          <p:xfrm>
            <a:off x="2484438" y="2477071"/>
            <a:ext cx="161925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" name="Формула" r:id="rId2" imgW="14935200" imgH="4267200" progId="Equation.3">
                    <p:embed/>
                  </p:oleObj>
                </mc:Choice>
                <mc:Fallback>
                  <p:oleObj name="Формула" r:id="rId2" imgW="14935200" imgH="4267200" progId="Equation.3">
                    <p:embed/>
                    <p:pic>
                      <p:nvPicPr>
                        <p:cNvPr id="0" name="Изображение 40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484438" y="2477071"/>
                          <a:ext cx="1619250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" name="Фигура, имеющая форму буквы L 75"/>
            <p:cNvSpPr/>
            <p:nvPr/>
          </p:nvSpPr>
          <p:spPr>
            <a:xfrm>
              <a:off x="7884368" y="2636912"/>
              <a:ext cx="504056" cy="554360"/>
            </a:xfrm>
            <a:prstGeom prst="corner">
              <a:avLst>
                <a:gd name="adj1" fmla="val 4167"/>
                <a:gd name="adj2" fmla="val 1389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Фигура, имеющая форму буквы L 76"/>
            <p:cNvSpPr/>
            <p:nvPr/>
          </p:nvSpPr>
          <p:spPr>
            <a:xfrm rot="10800000">
              <a:off x="4860032" y="4725144"/>
              <a:ext cx="504056" cy="554360"/>
            </a:xfrm>
            <a:prstGeom prst="corner">
              <a:avLst>
                <a:gd name="adj1" fmla="val 4167"/>
                <a:gd name="adj2" fmla="val 1389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6948264" y="3861048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7020272" y="3933056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flipH="1">
              <a:off x="6084168" y="3789040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flipH="1">
              <a:off x="6156176" y="3861048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2" name="Object 7"/>
            <p:cNvGraphicFramePr>
              <a:graphicFrameLocks noChangeAspect="1"/>
            </p:cNvGraphicFramePr>
            <p:nvPr/>
          </p:nvGraphicFramePr>
          <p:xfrm>
            <a:off x="2395538" y="2924746"/>
            <a:ext cx="1685925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Формула" r:id="rId4" imgW="15544800" imgH="4267200" progId="Equation.3">
                    <p:embed/>
                  </p:oleObj>
                </mc:Choice>
                <mc:Fallback>
                  <p:oleObj name="Формула" r:id="rId4" imgW="15544800" imgH="4267200" progId="Equation.3">
                    <p:embed/>
                    <p:pic>
                      <p:nvPicPr>
                        <p:cNvPr id="0" name="Изображение 40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395538" y="2924746"/>
                          <a:ext cx="1685925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8"/>
            <p:cNvGraphicFramePr>
              <a:graphicFrameLocks noChangeAspect="1"/>
            </p:cNvGraphicFramePr>
            <p:nvPr/>
          </p:nvGraphicFramePr>
          <p:xfrm>
            <a:off x="2627784" y="3356992"/>
            <a:ext cx="1157287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Формула" r:id="rId6" imgW="10668000" imgH="4267200" progId="Equation.3">
                    <p:embed/>
                  </p:oleObj>
                </mc:Choice>
                <mc:Fallback>
                  <p:oleObj name="Формула" r:id="rId6" imgW="10668000" imgH="4267200" progId="Equation.3">
                    <p:embed/>
                    <p:pic>
                      <p:nvPicPr>
                        <p:cNvPr id="0" name="Изображение 40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27784" y="3356992"/>
                          <a:ext cx="1157287" cy="4492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9"/>
            <p:cNvGraphicFramePr>
              <a:graphicFrameLocks noChangeAspect="1"/>
            </p:cNvGraphicFramePr>
            <p:nvPr/>
          </p:nvGraphicFramePr>
          <p:xfrm>
            <a:off x="1957388" y="3964558"/>
            <a:ext cx="257810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name="Формула" r:id="rId8" imgW="23774400" imgH="4267200" progId="Equation.3">
                    <p:embed/>
                  </p:oleObj>
                </mc:Choice>
                <mc:Fallback>
                  <p:oleObj name="Формула" r:id="rId8" imgW="23774400" imgH="4267200" progId="Equation.3">
                    <p:embed/>
                    <p:pic>
                      <p:nvPicPr>
                        <p:cNvPr id="0" name="Изображение 40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957388" y="3964558"/>
                          <a:ext cx="2578100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10"/>
            <p:cNvGraphicFramePr>
              <a:graphicFrameLocks noChangeAspect="1"/>
            </p:cNvGraphicFramePr>
            <p:nvPr/>
          </p:nvGraphicFramePr>
          <p:xfrm>
            <a:off x="1611313" y="5013896"/>
            <a:ext cx="2811462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Формула" r:id="rId10" imgW="25908000" imgH="3962400" progId="Equation.3">
                    <p:embed/>
                  </p:oleObj>
                </mc:Choice>
                <mc:Fallback>
                  <p:oleObj name="Формула" r:id="rId10" imgW="25908000" imgH="3962400" progId="Equation.3">
                    <p:embed/>
                    <p:pic>
                      <p:nvPicPr>
                        <p:cNvPr id="0" name="Изображение 41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611313" y="5013896"/>
                          <a:ext cx="2811462" cy="417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10"/>
            <p:cNvGraphicFramePr>
              <a:graphicFrameLocks noChangeAspect="1"/>
            </p:cNvGraphicFramePr>
            <p:nvPr/>
          </p:nvGraphicFramePr>
          <p:xfrm>
            <a:off x="1835696" y="5445224"/>
            <a:ext cx="4200525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" name="Формула" r:id="rId12" imgW="38709600" imgH="3962400" progId="Equation.3">
                    <p:embed/>
                  </p:oleObj>
                </mc:Choice>
                <mc:Fallback>
                  <p:oleObj name="Формула" r:id="rId12" imgW="38709600" imgH="3962400" progId="Equation.3">
                    <p:embed/>
                    <p:pic>
                      <p:nvPicPr>
                        <p:cNvPr id="0" name="Изображение 41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835696" y="5445224"/>
                          <a:ext cx="4200525" cy="417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" name="Месяц 86"/>
            <p:cNvSpPr/>
            <p:nvPr/>
          </p:nvSpPr>
          <p:spPr>
            <a:xfrm flipH="1">
              <a:off x="5940152" y="2636912"/>
              <a:ext cx="144016" cy="554360"/>
            </a:xfrm>
            <a:prstGeom prst="moon">
              <a:avLst>
                <a:gd name="adj" fmla="val 10417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Месяц 87"/>
            <p:cNvSpPr/>
            <p:nvPr/>
          </p:nvSpPr>
          <p:spPr>
            <a:xfrm>
              <a:off x="7092280" y="4725144"/>
              <a:ext cx="144016" cy="554360"/>
            </a:xfrm>
            <a:prstGeom prst="moon">
              <a:avLst>
                <a:gd name="adj" fmla="val 10417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5" name="Прямоугольник 114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Управляющая кнопка: далее 11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7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18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19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120" name="Управляющая кнопка: настраиваемая 119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039000" y="2852936"/>
            <a:ext cx="44848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Измерить</a:t>
            </a:r>
            <a:endParaRPr lang="ru-RU" sz="60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угол</a:t>
            </a:r>
            <a:endParaRPr lang="ru-RU" sz="6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4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7544" y="1268760"/>
            <a:ext cx="8208912" cy="957307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6" name="Управляющая кнопка: настраиваемая 35">
            <a:hlinkClick r:id="rId18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№27 Первоначальные понятия. Параллельность. Треугольник.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21" grpId="0"/>
      <p:bldP spid="1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4" descr="http://tapenik.ru/dizain/dev_19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pic>
        <p:nvPicPr>
          <p:cNvPr id="15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6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7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268760"/>
            <a:ext cx="8208912" cy="98882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5436096" y="508518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64288" y="22768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5796136" y="2492896"/>
            <a:ext cx="2520280" cy="2880320"/>
          </a:xfrm>
          <a:prstGeom prst="triangle">
            <a:avLst>
              <a:gd name="adj" fmla="val 51009"/>
            </a:avLst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8244408" y="508518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6228184" y="4005064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7668344" y="4005064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123728" y="2348880"/>
            <a:ext cx="39135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равнобедренном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треугольнике высота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медианой, то эта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проведена к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основанию</a:t>
            </a:r>
            <a:r>
              <a:rPr lang="ru-RU" dirty="0"/>
              <a:t>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1687" name="Object 7"/>
          <p:cNvGraphicFramePr>
            <a:graphicFrameLocks noChangeAspect="1"/>
          </p:cNvGraphicFramePr>
          <p:nvPr/>
        </p:nvGraphicFramePr>
        <p:xfrm>
          <a:off x="2123728" y="4581128"/>
          <a:ext cx="17192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Формула" r:id="rId6" imgW="15849600" imgH="4267200" progId="Equation.3">
                  <p:embed/>
                </p:oleObj>
              </mc:Choice>
              <mc:Fallback>
                <p:oleObj name="Формула" r:id="rId6" imgW="15849600" imgH="4267200" progId="Equation.3">
                  <p:embed/>
                  <p:pic>
                    <p:nvPicPr>
                      <p:cNvPr id="0" name="Изображение 5120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23728" y="4581128"/>
                        <a:ext cx="1719263" cy="450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8" name="Object 8"/>
          <p:cNvGraphicFramePr>
            <a:graphicFrameLocks noChangeAspect="1"/>
          </p:cNvGraphicFramePr>
          <p:nvPr/>
        </p:nvGraphicFramePr>
        <p:xfrm>
          <a:off x="2123728" y="5013176"/>
          <a:ext cx="17192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Формула" r:id="rId8" imgW="15849600" imgH="4267200" progId="Equation.3">
                  <p:embed/>
                </p:oleObj>
              </mc:Choice>
              <mc:Fallback>
                <p:oleObj name="Формула" r:id="rId8" imgW="15849600" imgH="4267200" progId="Equation.3">
                  <p:embed/>
                  <p:pic>
                    <p:nvPicPr>
                      <p:cNvPr id="0" name="Изображение 5121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23728" y="5013176"/>
                        <a:ext cx="1719263" cy="450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Прямая соединительная линия 53"/>
          <p:cNvCxnSpPr>
            <a:stCxn id="35" idx="0"/>
            <a:endCxn id="35" idx="3"/>
          </p:cNvCxnSpPr>
          <p:nvPr/>
        </p:nvCxnSpPr>
        <p:spPr>
          <a:xfrm>
            <a:off x="7081706" y="2492896"/>
            <a:ext cx="0" cy="2880320"/>
          </a:xfrm>
          <a:prstGeom prst="line">
            <a:avLst/>
          </a:prstGeom>
          <a:ln w="508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Фигура, имеющая форму буквы L 55"/>
          <p:cNvSpPr/>
          <p:nvPr/>
        </p:nvSpPr>
        <p:spPr>
          <a:xfrm rot="5400000">
            <a:off x="6721388" y="5024028"/>
            <a:ext cx="360040" cy="338336"/>
          </a:xfrm>
          <a:prstGeom prst="corner">
            <a:avLst>
              <a:gd name="adj1" fmla="val 5555"/>
              <a:gd name="adj2" fmla="val 41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6300192" y="522920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372200" y="522920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7668344" y="522920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7596336" y="522920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Управляющая кнопка: настраиваемая 71">
            <a:hlinkClick r:id="rId10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№27 Первоначальные понятия. Параллельность. Треугольник.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2" descr="http://elmall96.ru/pics/pics26/220120_0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4241920" y="2534943"/>
            <a:ext cx="3501007" cy="212076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42" grpId="0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Управляющая кнопка: настраиваемая 60">
            <a:hlinkClick r:id="rId1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№27 Первоначальные понятия. Параллельность. Треугольник.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4" descr="http://tapenik.ru/dizain/dev_1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sp>
        <p:nvSpPr>
          <p:cNvPr id="32" name="Управляющая кнопка: домой 31">
            <a:hlinkClick r:id="rId3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5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6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268760"/>
            <a:ext cx="8208912" cy="95879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1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1205435">
            <a:off x="2808271" y="3134407"/>
            <a:ext cx="4968552" cy="922357"/>
          </a:xfrm>
          <a:prstGeom prst="rect">
            <a:avLst/>
          </a:prstGeom>
          <a:noFill/>
        </p:spPr>
      </p:pic>
      <p:pic>
        <p:nvPicPr>
          <p:cNvPr id="22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244188">
            <a:off x="1968701" y="2188513"/>
            <a:ext cx="2304256" cy="142149"/>
          </a:xfrm>
          <a:prstGeom prst="rect">
            <a:avLst/>
          </a:prstGeom>
          <a:noFill/>
        </p:spPr>
      </p:pic>
      <p:cxnSp>
        <p:nvCxnSpPr>
          <p:cNvPr id="23" name="Прямая соединительная линия 22"/>
          <p:cNvCxnSpPr/>
          <p:nvPr/>
        </p:nvCxnSpPr>
        <p:spPr>
          <a:xfrm flipH="1">
            <a:off x="2627784" y="2780928"/>
            <a:ext cx="5400600" cy="648072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71800" y="4149080"/>
            <a:ext cx="4968552" cy="922357"/>
          </a:xfrm>
          <a:prstGeom prst="rect">
            <a:avLst/>
          </a:prstGeom>
          <a:noFill/>
        </p:spPr>
      </p:pic>
      <p:cxnSp>
        <p:nvCxnSpPr>
          <p:cNvPr id="40" name="Прямая соединительная линия 39"/>
          <p:cNvCxnSpPr/>
          <p:nvPr/>
        </p:nvCxnSpPr>
        <p:spPr>
          <a:xfrm flipH="1">
            <a:off x="2771800" y="4149080"/>
            <a:ext cx="5400600" cy="0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244188">
            <a:off x="1968701" y="2908593"/>
            <a:ext cx="2304256" cy="142149"/>
          </a:xfrm>
          <a:prstGeom prst="rect">
            <a:avLst/>
          </a:prstGeom>
          <a:noFill/>
        </p:spPr>
      </p:pic>
      <p:pic>
        <p:nvPicPr>
          <p:cNvPr id="43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8717883">
            <a:off x="3155700" y="3467215"/>
            <a:ext cx="4968552" cy="922357"/>
          </a:xfrm>
          <a:prstGeom prst="rect">
            <a:avLst/>
          </a:prstGeom>
          <a:noFill/>
        </p:spPr>
      </p:pic>
      <p:pic>
        <p:nvPicPr>
          <p:cNvPr id="44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805520">
            <a:off x="1982633" y="4348122"/>
            <a:ext cx="2304256" cy="142149"/>
          </a:xfrm>
          <a:prstGeom prst="rect">
            <a:avLst/>
          </a:prstGeom>
          <a:noFill/>
        </p:spPr>
      </p:pic>
      <p:cxnSp>
        <p:nvCxnSpPr>
          <p:cNvPr id="45" name="Прямая соединительная линия 44"/>
          <p:cNvCxnSpPr/>
          <p:nvPr/>
        </p:nvCxnSpPr>
        <p:spPr>
          <a:xfrm flipV="1">
            <a:off x="3563888" y="1772816"/>
            <a:ext cx="3384376" cy="3816424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148064" y="299695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48064" y="371703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96136" y="299695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72000" y="364502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8545" name="Object 1"/>
          <p:cNvGraphicFramePr>
            <a:graphicFrameLocks noChangeAspect="1"/>
          </p:cNvGraphicFramePr>
          <p:nvPr/>
        </p:nvGraphicFramePr>
        <p:xfrm>
          <a:off x="2327275" y="2436813"/>
          <a:ext cx="14557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Формула" r:id="rId10" imgW="13411200" imgH="3962400" progId="Equation.3">
                  <p:embed/>
                </p:oleObj>
              </mc:Choice>
              <mc:Fallback>
                <p:oleObj name="Формула" r:id="rId10" imgW="13411200" imgH="3962400" progId="Equation.3">
                  <p:embed/>
                  <p:pic>
                    <p:nvPicPr>
                      <p:cNvPr id="0" name="Изображение 6144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27275" y="2436813"/>
                        <a:ext cx="1455738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4179888" y="2405063"/>
          <a:ext cx="15208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Формула" r:id="rId12" imgW="14020800" imgH="4267200" progId="Equation.3">
                  <p:embed/>
                </p:oleObj>
              </mc:Choice>
              <mc:Fallback>
                <p:oleObj name="Формула" r:id="rId12" imgW="14020800" imgH="4267200" progId="Equation.3">
                  <p:embed/>
                  <p:pic>
                    <p:nvPicPr>
                      <p:cNvPr id="0" name="Изображение 6145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179888" y="2405063"/>
                        <a:ext cx="1520825" cy="4524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0.54462 -0.0919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0.53664 0.00254 " pathEditMode="relative" rAng="0" ptsTypes="AA">
                                      <p:cBhvr>
                                        <p:cTn id="61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32274 -0.49097 " pathEditMode="relative" rAng="0" ptsTypes="AA">
                                      <p:cBhvr>
                                        <p:cTn id="85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8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8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0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000"/>
                            </p:stCondLst>
                            <p:childTnLst>
                              <p:par>
                                <p:cTn id="1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2" grpId="0" animBg="1"/>
      <p:bldP spid="53" grpId="0"/>
      <p:bldP spid="54" grpId="0"/>
      <p:bldP spid="56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Управляющая кнопка: настраиваемая 24">
            <a:hlinkClick r:id="rId1" action="ppaction://hlinksldjump" highlightClick="1"/>
          </p:cNvPr>
          <p:cNvSpPr/>
          <p:nvPr/>
        </p:nvSpPr>
        <p:spPr>
          <a:xfrm>
            <a:off x="4355976" y="6093296"/>
            <a:ext cx="3168352" cy="495672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домой 25">
            <a:hlinkClick r:id="rId2" action="ppaction://hlinksldjump" highlightClick="1"/>
          </p:cNvPr>
          <p:cNvSpPr/>
          <p:nvPr/>
        </p:nvSpPr>
        <p:spPr>
          <a:xfrm>
            <a:off x="7668344" y="6093296"/>
            <a:ext cx="1008112" cy="504056"/>
          </a:xfrm>
          <a:prstGeom prst="actionButtonHom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rId3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№28 Прямоугольный треугольник. Прямоугольник.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67544" y="1340768"/>
            <a:ext cx="8208912" cy="720080"/>
            <a:chOff x="467544" y="1484784"/>
            <a:chExt cx="8208912" cy="72008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67544" y="14847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8481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1551519"/>
              <a:ext cx="8064896" cy="590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Группа 26"/>
          <p:cNvGrpSpPr/>
          <p:nvPr/>
        </p:nvGrpSpPr>
        <p:grpSpPr>
          <a:xfrm>
            <a:off x="467544" y="2204864"/>
            <a:ext cx="8208912" cy="720080"/>
            <a:chOff x="467544" y="2348880"/>
            <a:chExt cx="8208912" cy="72008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67544" y="234888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848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t="4582" b="3783"/>
            <a:stretch>
              <a:fillRect/>
            </a:stretch>
          </p:blipFill>
          <p:spPr bwMode="auto">
            <a:xfrm>
              <a:off x="539552" y="2373901"/>
              <a:ext cx="8064896" cy="634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6" cstate="print"/>
          <a:srcRect l="386" t="3098"/>
          <a:stretch>
            <a:fillRect/>
          </a:stretch>
        </p:blipFill>
        <p:spPr bwMode="auto">
          <a:xfrm>
            <a:off x="467545" y="3068960"/>
            <a:ext cx="8208912" cy="99941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grpSp>
        <p:nvGrpSpPr>
          <p:cNvPr id="29" name="Группа 28"/>
          <p:cNvGrpSpPr/>
          <p:nvPr/>
        </p:nvGrpSpPr>
        <p:grpSpPr>
          <a:xfrm>
            <a:off x="467544" y="4221088"/>
            <a:ext cx="8208912" cy="720080"/>
            <a:chOff x="467544" y="4365104"/>
            <a:chExt cx="8208912" cy="72008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67544" y="436510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8484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552" y="4436481"/>
              <a:ext cx="8064896" cy="620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5085184"/>
            <a:ext cx="8208912" cy="93388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Управляющая кнопка: настраиваемая 49">
            <a:hlinkClick r:id="rId1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№28 Прямоугольный треугольник. Прямоугольник.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467544" y="1340768"/>
            <a:ext cx="8208912" cy="720080"/>
            <a:chOff x="467544" y="1484784"/>
            <a:chExt cx="8208912" cy="72008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67544" y="14847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1551519"/>
              <a:ext cx="8064896" cy="590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6" descr="http://tapenik.ru/dizain/boy_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pic>
        <p:nvPicPr>
          <p:cNvPr id="16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7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8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43808" y="4365104"/>
            <a:ext cx="4968552" cy="922357"/>
          </a:xfrm>
          <a:prstGeom prst="rect">
            <a:avLst/>
          </a:prstGeom>
          <a:noFill/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2051720" y="4365104"/>
            <a:ext cx="640871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390243" y="3347653"/>
            <a:ext cx="2304256" cy="142149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8028384" y="436510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48064" y="443711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2" descr="http://elmall67.ru/pics/pics26/220098_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5" t="16065" r="1721" b="23456"/>
          <a:stretch>
            <a:fillRect/>
          </a:stretch>
        </p:blipFill>
        <p:spPr bwMode="auto">
          <a:xfrm>
            <a:off x="2987824" y="2132856"/>
            <a:ext cx="4731341" cy="2939862"/>
          </a:xfrm>
          <a:prstGeom prst="rect">
            <a:avLst/>
          </a:prstGeom>
          <a:noFill/>
        </p:spPr>
      </p:pic>
      <p:graphicFrame>
        <p:nvGraphicFramePr>
          <p:cNvPr id="66561" name="Object 1"/>
          <p:cNvGraphicFramePr>
            <a:graphicFrameLocks noChangeAspect="1"/>
          </p:cNvGraphicFramePr>
          <p:nvPr/>
        </p:nvGraphicFramePr>
        <p:xfrm>
          <a:off x="5868144" y="3573016"/>
          <a:ext cx="214947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Формула" r:id="rId10" imgW="19812000" imgH="4876800" progId="Equation.3">
                  <p:embed/>
                </p:oleObj>
              </mc:Choice>
              <mc:Fallback>
                <p:oleObj name="Формула" r:id="rId10" imgW="19812000" imgH="4876800" progId="Equation.3">
                  <p:embed/>
                  <p:pic>
                    <p:nvPicPr>
                      <p:cNvPr id="0" name="Изображение 7168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68144" y="3573016"/>
                        <a:ext cx="2149475" cy="515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6806951">
            <a:off x="3554133" y="2902191"/>
            <a:ext cx="4968552" cy="922357"/>
          </a:xfrm>
          <a:prstGeom prst="rect">
            <a:avLst/>
          </a:prstGeom>
          <a:noFill/>
        </p:spPr>
      </p:pic>
      <p:cxnSp>
        <p:nvCxnSpPr>
          <p:cNvPr id="40" name="Прямая соединительная линия 39"/>
          <p:cNvCxnSpPr/>
          <p:nvPr/>
        </p:nvCxnSpPr>
        <p:spPr>
          <a:xfrm flipV="1">
            <a:off x="5364088" y="1916832"/>
            <a:ext cx="432048" cy="244827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979712" y="443711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38762">
            <a:off x="3743632" y="1233740"/>
            <a:ext cx="2304256" cy="142149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5292080" y="234888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0.51424 -0.0088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-0.05885 0.38333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6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 animBg="1"/>
      <p:bldP spid="28" grpId="0"/>
      <p:bldP spid="33" grpId="0"/>
      <p:bldP spid="43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6" descr="http://tapenik.ru/dizain/boy_5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pic>
        <p:nvPicPr>
          <p:cNvPr id="12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4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5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467544" y="1340768"/>
            <a:ext cx="8208912" cy="720080"/>
            <a:chOff x="467544" y="2348880"/>
            <a:chExt cx="8208912" cy="72008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67544" y="234888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t="4582" b="3783"/>
            <a:stretch>
              <a:fillRect/>
            </a:stretch>
          </p:blipFill>
          <p:spPr bwMode="auto">
            <a:xfrm>
              <a:off x="539552" y="2373901"/>
              <a:ext cx="8064896" cy="634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Управляющая кнопка: настраиваемая 30">
            <a:hlinkClick r:id="rId6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№28 Прямоугольный треугольник. Прямоугольник.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411760" y="2420888"/>
            <a:ext cx="5976664" cy="2952328"/>
            <a:chOff x="2411760" y="2420888"/>
            <a:chExt cx="5976664" cy="295232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411760" y="2420888"/>
              <a:ext cx="5976664" cy="295232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707904" y="2708920"/>
              <a:ext cx="3456384" cy="1944216"/>
            </a:xfrm>
            <a:prstGeom prst="rect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64288" y="3429000"/>
              <a:ext cx="7633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см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48064" y="4653136"/>
              <a:ext cx="7633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см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9863431">
            <a:off x="3332774" y="3565520"/>
            <a:ext cx="4968552" cy="922357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 flipV="1">
            <a:off x="3707904" y="2708920"/>
            <a:ext cx="3456384" cy="1944216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ый треугольник 26"/>
          <p:cNvSpPr/>
          <p:nvPr/>
        </p:nvSpPr>
        <p:spPr>
          <a:xfrm flipV="1">
            <a:off x="3707904" y="2708920"/>
            <a:ext cx="3456384" cy="1944216"/>
          </a:xfrm>
          <a:prstGeom prst="rtTriangle">
            <a:avLst/>
          </a:prstGeom>
          <a:solidFill>
            <a:schemeClr val="bg1">
              <a:alpha val="58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8" presetClass="emph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animRot by="10800000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  <p:bldP spid="27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/>
          <p:nvPr/>
        </p:nvGrpSpPr>
        <p:grpSpPr>
          <a:xfrm>
            <a:off x="1619672" y="2204864"/>
            <a:ext cx="7104228" cy="4392488"/>
            <a:chOff x="1619672" y="2276872"/>
            <a:chExt cx="7104228" cy="4392488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1619672" y="2276872"/>
              <a:ext cx="7056784" cy="43924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ый треугольник 44"/>
            <p:cNvSpPr/>
            <p:nvPr/>
          </p:nvSpPr>
          <p:spPr>
            <a:xfrm>
              <a:off x="4860032" y="2924944"/>
              <a:ext cx="3312368" cy="2376264"/>
            </a:xfrm>
            <a:prstGeom prst="rtTriangle">
              <a:avLst/>
            </a:prstGeom>
            <a:noFill/>
            <a:ln w="508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ый треугольник 45"/>
            <p:cNvSpPr/>
            <p:nvPr/>
          </p:nvSpPr>
          <p:spPr>
            <a:xfrm rot="10800000">
              <a:off x="5076056" y="2636912"/>
              <a:ext cx="3312368" cy="2376264"/>
            </a:xfrm>
            <a:prstGeom prst="rtTriangle">
              <a:avLst/>
            </a:prstGeom>
            <a:noFill/>
            <a:ln w="508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27984" y="501317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27984" y="278092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884368" y="530120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316416" y="227687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316416" y="494116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788024" y="227687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6"/>
            <p:cNvGraphicFramePr>
              <a:graphicFrameLocks noChangeAspect="1"/>
            </p:cNvGraphicFramePr>
            <p:nvPr/>
          </p:nvGraphicFramePr>
          <p:xfrm>
            <a:off x="2483768" y="2492896"/>
            <a:ext cx="1619250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" name="Формула" r:id="rId1" imgW="14935200" imgH="3962400" progId="Equation.3">
                    <p:embed/>
                  </p:oleObj>
                </mc:Choice>
                <mc:Fallback>
                  <p:oleObj name="Формула" r:id="rId1" imgW="14935200" imgH="3962400" progId="Equation.3">
                    <p:embed/>
                    <p:pic>
                      <p:nvPicPr>
                        <p:cNvPr id="0" name="Изображение 81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483768" y="2492896"/>
                          <a:ext cx="1619250" cy="417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Фигура, имеющая форму буквы L 59"/>
            <p:cNvSpPr/>
            <p:nvPr/>
          </p:nvSpPr>
          <p:spPr>
            <a:xfrm>
              <a:off x="7884368" y="2636912"/>
              <a:ext cx="504056" cy="554360"/>
            </a:xfrm>
            <a:prstGeom prst="corner">
              <a:avLst>
                <a:gd name="adj1" fmla="val 4167"/>
                <a:gd name="adj2" fmla="val 1389"/>
              </a:avLst>
            </a:prstGeom>
            <a:solidFill>
              <a:srgbClr val="255997"/>
            </a:solidFill>
            <a:ln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Фигура, имеющая форму буквы L 64"/>
            <p:cNvSpPr/>
            <p:nvPr/>
          </p:nvSpPr>
          <p:spPr>
            <a:xfrm rot="10800000">
              <a:off x="4860032" y="4725144"/>
              <a:ext cx="504056" cy="554360"/>
            </a:xfrm>
            <a:prstGeom prst="corner">
              <a:avLst>
                <a:gd name="adj1" fmla="val 4167"/>
                <a:gd name="adj2" fmla="val 1389"/>
              </a:avLst>
            </a:prstGeom>
            <a:solidFill>
              <a:srgbClr val="255997"/>
            </a:solidFill>
            <a:ln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6" name="Прямая соединительная линия 65"/>
            <p:cNvCxnSpPr/>
            <p:nvPr/>
          </p:nvCxnSpPr>
          <p:spPr>
            <a:xfrm flipH="1">
              <a:off x="8316416" y="3933056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H="1">
              <a:off x="8316416" y="3789040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flipH="1">
              <a:off x="4788024" y="3861048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H="1">
              <a:off x="4788024" y="4005064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1" name="Object 7"/>
            <p:cNvGraphicFramePr>
              <a:graphicFrameLocks noChangeAspect="1"/>
            </p:cNvGraphicFramePr>
            <p:nvPr/>
          </p:nvGraphicFramePr>
          <p:xfrm>
            <a:off x="2395538" y="2924746"/>
            <a:ext cx="1685925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Формула" r:id="rId3" imgW="15544800" imgH="4267200" progId="Equation.3">
                    <p:embed/>
                  </p:oleObj>
                </mc:Choice>
                <mc:Fallback>
                  <p:oleObj name="Формула" r:id="rId3" imgW="15544800" imgH="4267200" progId="Equation.3">
                    <p:embed/>
                    <p:pic>
                      <p:nvPicPr>
                        <p:cNvPr id="0" name="Изображение 81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395538" y="2924746"/>
                          <a:ext cx="1685925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8"/>
            <p:cNvGraphicFramePr>
              <a:graphicFrameLocks noChangeAspect="1"/>
            </p:cNvGraphicFramePr>
            <p:nvPr/>
          </p:nvGraphicFramePr>
          <p:xfrm>
            <a:off x="2627784" y="3356992"/>
            <a:ext cx="1157287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Формула" r:id="rId5" imgW="10668000" imgH="4267200" progId="Equation.3">
                    <p:embed/>
                  </p:oleObj>
                </mc:Choice>
                <mc:Fallback>
                  <p:oleObj name="Формула" r:id="rId5" imgW="10668000" imgH="4267200" progId="Equation.3">
                    <p:embed/>
                    <p:pic>
                      <p:nvPicPr>
                        <p:cNvPr id="0" name="Изображение 81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627784" y="3356992"/>
                          <a:ext cx="1157287" cy="4492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9"/>
            <p:cNvGraphicFramePr>
              <a:graphicFrameLocks noChangeAspect="1"/>
            </p:cNvGraphicFramePr>
            <p:nvPr/>
          </p:nvGraphicFramePr>
          <p:xfrm>
            <a:off x="1957388" y="3964558"/>
            <a:ext cx="257810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" name="Формула" r:id="rId7" imgW="23774400" imgH="4267200" progId="Equation.3">
                    <p:embed/>
                  </p:oleObj>
                </mc:Choice>
                <mc:Fallback>
                  <p:oleObj name="Формула" r:id="rId7" imgW="23774400" imgH="4267200" progId="Equation.3">
                    <p:embed/>
                    <p:pic>
                      <p:nvPicPr>
                        <p:cNvPr id="0" name="Изображение 81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957388" y="3964558"/>
                          <a:ext cx="2578100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10"/>
            <p:cNvGraphicFramePr>
              <a:graphicFrameLocks noChangeAspect="1"/>
            </p:cNvGraphicFramePr>
            <p:nvPr/>
          </p:nvGraphicFramePr>
          <p:xfrm>
            <a:off x="1907704" y="5013176"/>
            <a:ext cx="2216150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7" name="Формула" r:id="rId9" imgW="20421600" imgH="3962400" progId="Equation.3">
                    <p:embed/>
                  </p:oleObj>
                </mc:Choice>
                <mc:Fallback>
                  <p:oleObj name="Формула" r:id="rId9" imgW="20421600" imgH="3962400" progId="Equation.3">
                    <p:embed/>
                    <p:pic>
                      <p:nvPicPr>
                        <p:cNvPr id="0" name="Изображение 81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907704" y="5013176"/>
                          <a:ext cx="2216150" cy="417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10"/>
            <p:cNvGraphicFramePr>
              <a:graphicFrameLocks noChangeAspect="1"/>
            </p:cNvGraphicFramePr>
            <p:nvPr/>
          </p:nvGraphicFramePr>
          <p:xfrm>
            <a:off x="1835696" y="5445224"/>
            <a:ext cx="4200525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" name="Формула" r:id="rId11" imgW="38709600" imgH="3962400" progId="Equation.3">
                    <p:embed/>
                  </p:oleObj>
                </mc:Choice>
                <mc:Fallback>
                  <p:oleObj name="Формула" r:id="rId11" imgW="38709600" imgH="3962400" progId="Equation.3">
                    <p:embed/>
                    <p:pic>
                      <p:nvPicPr>
                        <p:cNvPr id="0" name="Изображение 81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835696" y="5445224"/>
                          <a:ext cx="4200525" cy="417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" name="Месяц 75"/>
            <p:cNvSpPr/>
            <p:nvPr/>
          </p:nvSpPr>
          <p:spPr>
            <a:xfrm flipH="1">
              <a:off x="5940152" y="2636912"/>
              <a:ext cx="144016" cy="554360"/>
            </a:xfrm>
            <a:prstGeom prst="moon">
              <a:avLst>
                <a:gd name="adj" fmla="val 10417"/>
              </a:avLst>
            </a:prstGeom>
            <a:solidFill>
              <a:srgbClr val="255997"/>
            </a:solidFill>
            <a:ln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Месяц 76"/>
            <p:cNvSpPr/>
            <p:nvPr/>
          </p:nvSpPr>
          <p:spPr>
            <a:xfrm>
              <a:off x="7092280" y="4725144"/>
              <a:ext cx="144016" cy="554360"/>
            </a:xfrm>
            <a:prstGeom prst="moon">
              <a:avLst>
                <a:gd name="adj" fmla="val 10417"/>
              </a:avLst>
            </a:prstGeom>
            <a:solidFill>
              <a:srgbClr val="255997"/>
            </a:solidFill>
            <a:ln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Picture 16" descr="http://tapenik.ru/dizain/boy_5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sp>
        <p:nvSpPr>
          <p:cNvPr id="31" name="Управляющая кнопка: настраиваемая 30">
            <a:hlinkClick r:id="rId14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№28 Прямоугольный треугольник. Прямоугольник.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 rot="20688272">
            <a:off x="2409575" y="3927184"/>
            <a:ext cx="5709370" cy="5760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…противолежащий угол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1619672" y="2204864"/>
            <a:ext cx="7104228" cy="4392488"/>
            <a:chOff x="1619672" y="2276872"/>
            <a:chExt cx="7104228" cy="4392488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1619672" y="2276872"/>
              <a:ext cx="7056784" cy="43924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ый треугольник 80"/>
            <p:cNvSpPr/>
            <p:nvPr/>
          </p:nvSpPr>
          <p:spPr>
            <a:xfrm>
              <a:off x="4860032" y="2924944"/>
              <a:ext cx="3312368" cy="2376264"/>
            </a:xfrm>
            <a:prstGeom prst="rtTriangle">
              <a:avLst/>
            </a:prstGeom>
            <a:noFill/>
            <a:ln w="508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ый треугольник 81"/>
            <p:cNvSpPr/>
            <p:nvPr/>
          </p:nvSpPr>
          <p:spPr>
            <a:xfrm rot="10800000">
              <a:off x="5076056" y="2636912"/>
              <a:ext cx="3312368" cy="2376264"/>
            </a:xfrm>
            <a:prstGeom prst="rtTriangle">
              <a:avLst/>
            </a:prstGeom>
            <a:noFill/>
            <a:ln w="508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427984" y="501317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427984" y="278092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884368" y="530120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316416" y="227687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316416" y="494116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788024" y="227687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9" name="Object 6"/>
            <p:cNvGraphicFramePr>
              <a:graphicFrameLocks noChangeAspect="1"/>
            </p:cNvGraphicFramePr>
            <p:nvPr/>
          </p:nvGraphicFramePr>
          <p:xfrm>
            <a:off x="2483768" y="2492896"/>
            <a:ext cx="1619250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9" name="Формула" r:id="rId15" imgW="14935200" imgH="3962400" progId="Equation.3">
                    <p:embed/>
                  </p:oleObj>
                </mc:Choice>
                <mc:Fallback>
                  <p:oleObj name="Формула" r:id="rId15" imgW="14935200" imgH="3962400" progId="Equation.3">
                    <p:embed/>
                    <p:pic>
                      <p:nvPicPr>
                        <p:cNvPr id="0" name="Изображение 81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483768" y="2492896"/>
                          <a:ext cx="1619250" cy="417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" name="Фигура, имеющая форму буквы L 89"/>
            <p:cNvSpPr/>
            <p:nvPr/>
          </p:nvSpPr>
          <p:spPr>
            <a:xfrm>
              <a:off x="7884368" y="2636912"/>
              <a:ext cx="504056" cy="554360"/>
            </a:xfrm>
            <a:prstGeom prst="corner">
              <a:avLst>
                <a:gd name="adj1" fmla="val 4167"/>
                <a:gd name="adj2" fmla="val 1389"/>
              </a:avLst>
            </a:prstGeom>
            <a:solidFill>
              <a:srgbClr val="255997"/>
            </a:solidFill>
            <a:ln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Фигура, имеющая форму буквы L 90"/>
            <p:cNvSpPr/>
            <p:nvPr/>
          </p:nvSpPr>
          <p:spPr>
            <a:xfrm rot="10800000">
              <a:off x="4860032" y="4725144"/>
              <a:ext cx="504056" cy="554360"/>
            </a:xfrm>
            <a:prstGeom prst="corner">
              <a:avLst>
                <a:gd name="adj1" fmla="val 4167"/>
                <a:gd name="adj2" fmla="val 1389"/>
              </a:avLst>
            </a:prstGeom>
            <a:solidFill>
              <a:srgbClr val="255997"/>
            </a:solidFill>
            <a:ln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2" name="Прямая соединительная линия 91"/>
            <p:cNvCxnSpPr/>
            <p:nvPr/>
          </p:nvCxnSpPr>
          <p:spPr>
            <a:xfrm flipH="1">
              <a:off x="8316416" y="3933056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 flipH="1">
              <a:off x="8316416" y="3789040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 flipH="1">
              <a:off x="4788024" y="3861048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 flipH="1">
              <a:off x="4788024" y="4005064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6" name="Object 7"/>
            <p:cNvGraphicFramePr>
              <a:graphicFrameLocks noChangeAspect="1"/>
            </p:cNvGraphicFramePr>
            <p:nvPr/>
          </p:nvGraphicFramePr>
          <p:xfrm>
            <a:off x="2428875" y="2940050"/>
            <a:ext cx="161925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0" name="Формула" r:id="rId16" imgW="14935200" imgH="3962400" progId="Equation.3">
                    <p:embed/>
                  </p:oleObj>
                </mc:Choice>
                <mc:Fallback>
                  <p:oleObj name="Формула" r:id="rId16" imgW="14935200" imgH="3962400" progId="Equation.3">
                    <p:embed/>
                    <p:pic>
                      <p:nvPicPr>
                        <p:cNvPr id="0" name="Изображение 81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428875" y="2940050"/>
                          <a:ext cx="1619250" cy="4191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8"/>
            <p:cNvGraphicFramePr>
              <a:graphicFrameLocks noChangeAspect="1"/>
            </p:cNvGraphicFramePr>
            <p:nvPr/>
          </p:nvGraphicFramePr>
          <p:xfrm>
            <a:off x="2627784" y="3356992"/>
            <a:ext cx="1157287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1" name="Формула" r:id="rId18" imgW="10668000" imgH="4267200" progId="Equation.3">
                    <p:embed/>
                  </p:oleObj>
                </mc:Choice>
                <mc:Fallback>
                  <p:oleObj name="Формула" r:id="rId18" imgW="10668000" imgH="4267200" progId="Equation.3">
                    <p:embed/>
                    <p:pic>
                      <p:nvPicPr>
                        <p:cNvPr id="0" name="Изображение 82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627784" y="3356992"/>
                          <a:ext cx="1157287" cy="4492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" name="Object 9"/>
            <p:cNvGraphicFramePr>
              <a:graphicFrameLocks noChangeAspect="1"/>
            </p:cNvGraphicFramePr>
            <p:nvPr/>
          </p:nvGraphicFramePr>
          <p:xfrm>
            <a:off x="1957388" y="3964558"/>
            <a:ext cx="257810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2" name="Формула" r:id="rId19" imgW="23774400" imgH="4267200" progId="Equation.3">
                    <p:embed/>
                  </p:oleObj>
                </mc:Choice>
                <mc:Fallback>
                  <p:oleObj name="Формула" r:id="rId19" imgW="23774400" imgH="4267200" progId="Equation.3">
                    <p:embed/>
                    <p:pic>
                      <p:nvPicPr>
                        <p:cNvPr id="0" name="Изображение 82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957388" y="3964558"/>
                          <a:ext cx="2578100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" name="Object 10"/>
            <p:cNvGraphicFramePr>
              <a:graphicFrameLocks noChangeAspect="1"/>
            </p:cNvGraphicFramePr>
            <p:nvPr/>
          </p:nvGraphicFramePr>
          <p:xfrm>
            <a:off x="1907704" y="5229200"/>
            <a:ext cx="2216150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3" name="Формула" r:id="rId20" imgW="20421600" imgH="3962400" progId="Equation.3">
                    <p:embed/>
                  </p:oleObj>
                </mc:Choice>
                <mc:Fallback>
                  <p:oleObj name="Формула" r:id="rId20" imgW="20421600" imgH="3962400" progId="Equation.3">
                    <p:embed/>
                    <p:pic>
                      <p:nvPicPr>
                        <p:cNvPr id="0" name="Изображение 82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907704" y="5229200"/>
                          <a:ext cx="2216150" cy="417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10"/>
            <p:cNvGraphicFramePr>
              <a:graphicFrameLocks noChangeAspect="1"/>
            </p:cNvGraphicFramePr>
            <p:nvPr/>
          </p:nvGraphicFramePr>
          <p:xfrm>
            <a:off x="1907704" y="5661248"/>
            <a:ext cx="3375025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4" name="Формула" r:id="rId22" imgW="31089600" imgH="3962400" progId="Equation.3">
                    <p:embed/>
                  </p:oleObj>
                </mc:Choice>
                <mc:Fallback>
                  <p:oleObj name="Формула" r:id="rId22" imgW="31089600" imgH="3962400" progId="Equation.3">
                    <p:embed/>
                    <p:pic>
                      <p:nvPicPr>
                        <p:cNvPr id="0" name="Изображение 820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907704" y="5661248"/>
                          <a:ext cx="3375025" cy="4175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1" name="Месяц 100"/>
            <p:cNvSpPr/>
            <p:nvPr/>
          </p:nvSpPr>
          <p:spPr>
            <a:xfrm rot="15055191" flipH="1">
              <a:off x="7928906" y="4061933"/>
              <a:ext cx="202508" cy="543265"/>
            </a:xfrm>
            <a:prstGeom prst="moon">
              <a:avLst>
                <a:gd name="adj" fmla="val 10417"/>
              </a:avLst>
            </a:prstGeom>
            <a:solidFill>
              <a:srgbClr val="255997"/>
            </a:solidFill>
            <a:ln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Месяц 101"/>
            <p:cNvSpPr/>
            <p:nvPr/>
          </p:nvSpPr>
          <p:spPr>
            <a:xfrm rot="15622131">
              <a:off x="5052772" y="3293141"/>
              <a:ext cx="190584" cy="551959"/>
            </a:xfrm>
            <a:prstGeom prst="moon">
              <a:avLst>
                <a:gd name="adj" fmla="val 10417"/>
              </a:avLst>
            </a:prstGeom>
            <a:solidFill>
              <a:srgbClr val="255997"/>
            </a:solidFill>
            <a:ln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3" name="Прямоугольник 102"/>
          <p:cNvSpPr/>
          <p:nvPr/>
        </p:nvSpPr>
        <p:spPr>
          <a:xfrm rot="20688272">
            <a:off x="2561975" y="4079584"/>
            <a:ext cx="5709370" cy="5760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…прилежащий угол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4" cstate="print"/>
          <a:srcRect l="386" t="3098"/>
          <a:stretch>
            <a:fillRect/>
          </a:stretch>
        </p:blipFill>
        <p:spPr bwMode="auto">
          <a:xfrm>
            <a:off x="467544" y="1268760"/>
            <a:ext cx="8208912" cy="99941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05" name="TextBox 104"/>
          <p:cNvSpPr txBox="1"/>
          <p:nvPr/>
        </p:nvSpPr>
        <p:spPr>
          <a:xfrm>
            <a:off x="2890642" y="2996952"/>
            <a:ext cx="42197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</a:t>
            </a:r>
            <a:endParaRPr lang="ru-RU" sz="6000" b="1" dirty="0" smtClean="0">
              <a:solidFill>
                <a:srgbClr val="2559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измерить…</a:t>
            </a:r>
            <a:endParaRPr lang="ru-RU" sz="6000" b="1" dirty="0">
              <a:solidFill>
                <a:srgbClr val="2559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2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3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2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(5)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8" grpId="0" animBg="1"/>
      <p:bldP spid="103" grpId="0" animBg="1"/>
      <p:bldP spid="104" grpId="0" animBg="1"/>
      <p:bldP spid="105" grpId="0"/>
      <p:bldP spid="105" grpId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6" descr="http://tapenik.ru/dizain/boy_5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grpSp>
        <p:nvGrpSpPr>
          <p:cNvPr id="37" name="Группа 36"/>
          <p:cNvGrpSpPr/>
          <p:nvPr/>
        </p:nvGrpSpPr>
        <p:grpSpPr>
          <a:xfrm>
            <a:off x="467544" y="1340768"/>
            <a:ext cx="8208912" cy="720080"/>
            <a:chOff x="467544" y="4365104"/>
            <a:chExt cx="8208912" cy="72008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467544" y="436510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4436481"/>
              <a:ext cx="8064896" cy="620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Управляющая кнопка: настраиваемая 45">
            <a:hlinkClick r:id="rId3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№28 Прямоугольный треугольник. Прямоугольник.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55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60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61" name="Управляющая кнопка: далее 60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36096" y="508518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164288" y="22768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Равнобедренный треугольник 65"/>
          <p:cNvSpPr/>
          <p:nvPr/>
        </p:nvSpPr>
        <p:spPr>
          <a:xfrm>
            <a:off x="5796136" y="2492896"/>
            <a:ext cx="2520280" cy="2880320"/>
          </a:xfrm>
          <a:prstGeom prst="triangle">
            <a:avLst>
              <a:gd name="adj" fmla="val 51009"/>
            </a:avLst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8244408" y="508518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6228184" y="4005064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7668344" y="4005064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123728" y="2348880"/>
            <a:ext cx="39917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равнобедренном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треугольнике медиана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биссектрисой,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эта медиана проведена к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основанию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ru-RU" dirty="0" smtClean="0"/>
              <a:t>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1" name="Object 7"/>
          <p:cNvGraphicFramePr>
            <a:graphicFrameLocks noChangeAspect="1"/>
          </p:cNvGraphicFramePr>
          <p:nvPr/>
        </p:nvGraphicFramePr>
        <p:xfrm>
          <a:off x="2195736" y="4293096"/>
          <a:ext cx="27114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Формула" r:id="rId7" imgW="24993600" imgH="4267200" progId="Equation.3">
                  <p:embed/>
                </p:oleObj>
              </mc:Choice>
              <mc:Fallback>
                <p:oleObj name="Формула" r:id="rId7" imgW="24993600" imgH="4267200" progId="Equation.3">
                  <p:embed/>
                  <p:pic>
                    <p:nvPicPr>
                      <p:cNvPr id="0" name="Изображение 9216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95736" y="4293096"/>
                        <a:ext cx="2711450" cy="450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8"/>
          <p:cNvGraphicFramePr>
            <a:graphicFrameLocks noChangeAspect="1"/>
          </p:cNvGraphicFramePr>
          <p:nvPr/>
        </p:nvGraphicFramePr>
        <p:xfrm>
          <a:off x="2267744" y="4725144"/>
          <a:ext cx="16525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Формула" r:id="rId9" imgW="15240000" imgH="4267200" progId="Equation.3">
                  <p:embed/>
                </p:oleObj>
              </mc:Choice>
              <mc:Fallback>
                <p:oleObj name="Формула" r:id="rId9" imgW="15240000" imgH="4267200" progId="Equation.3">
                  <p:embed/>
                  <p:pic>
                    <p:nvPicPr>
                      <p:cNvPr id="0" name="Изображение 9217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67744" y="4725144"/>
                        <a:ext cx="1652587" cy="450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3" name="Прямая соединительная линия 72"/>
          <p:cNvCxnSpPr>
            <a:stCxn id="66" idx="0"/>
            <a:endCxn id="66" idx="3"/>
          </p:cNvCxnSpPr>
          <p:nvPr/>
        </p:nvCxnSpPr>
        <p:spPr>
          <a:xfrm>
            <a:off x="7081706" y="2492896"/>
            <a:ext cx="0" cy="2880320"/>
          </a:xfrm>
          <a:prstGeom prst="line">
            <a:avLst/>
          </a:prstGeom>
          <a:ln w="508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6300192" y="522920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6372200" y="522920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7668344" y="522920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7596336" y="522920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876256" y="5373216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Месяц 80"/>
          <p:cNvSpPr/>
          <p:nvPr/>
        </p:nvSpPr>
        <p:spPr>
          <a:xfrm rot="17630640">
            <a:off x="6854716" y="3180104"/>
            <a:ext cx="65862" cy="211469"/>
          </a:xfrm>
          <a:prstGeom prst="moon">
            <a:avLst>
              <a:gd name="adj" fmla="val 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Месяц 81"/>
          <p:cNvSpPr/>
          <p:nvPr/>
        </p:nvSpPr>
        <p:spPr>
          <a:xfrm rot="4216546" flipH="1">
            <a:off x="7251878" y="3204760"/>
            <a:ext cx="45719" cy="218277"/>
          </a:xfrm>
          <a:prstGeom prst="moon">
            <a:avLst>
              <a:gd name="adj" fmla="val 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1" grpId="0" animBg="1"/>
      <p:bldP spid="70" grpId="0"/>
      <p:bldP spid="80" grpId="0"/>
      <p:bldP spid="81" grpId="0" animBg="1"/>
      <p:bldP spid="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rId1" action="ppaction://hlinksldjump" highlightClick="1"/>
          </p:cNvPr>
          <p:cNvSpPr/>
          <p:nvPr/>
        </p:nvSpPr>
        <p:spPr>
          <a:xfrm>
            <a:off x="467544" y="980728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№26 Задачи на построение. Перпендикуляр. Прямоугольный треугольник.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467544" y="2060848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№27 Первоначальные понятия. Параллельность. Треугольник.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467544" y="3140968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№28 Прямоугольный треугольник. Прямоугольник.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467544" y="4221088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№29 Параллельность. Смежные углы.   Равенство треугольников.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5" action="ppaction://hlinksldjump" highlightClick="1"/>
          </p:cNvPr>
          <p:cNvSpPr/>
          <p:nvPr/>
        </p:nvSpPr>
        <p:spPr>
          <a:xfrm>
            <a:off x="467544" y="5301208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№30 Задачи на построение. Расположение прямых. Равнобедренный треугольник.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8460432" y="6381328"/>
            <a:ext cx="360040" cy="36004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7544" y="1268760"/>
            <a:ext cx="8208912" cy="93388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3" name="Управляющая кнопка: настраиваемая 62">
            <a:hlinkClick r:id="rId2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№28 Прямоугольный треугольник. Прямоугольник.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6" descr="http://tapenik.ru/dizain/boy_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sp>
        <p:nvSpPr>
          <p:cNvPr id="64" name="Прямоугольник 63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домой 64">
            <a:hlinkClick r:id="rId4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67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68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71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1205435">
            <a:off x="2808271" y="3134407"/>
            <a:ext cx="4968552" cy="922357"/>
          </a:xfrm>
          <a:prstGeom prst="rect">
            <a:avLst/>
          </a:prstGeom>
          <a:noFill/>
        </p:spPr>
      </p:pic>
      <p:pic>
        <p:nvPicPr>
          <p:cNvPr id="72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244188">
            <a:off x="1968701" y="2188513"/>
            <a:ext cx="2304256" cy="142149"/>
          </a:xfrm>
          <a:prstGeom prst="rect">
            <a:avLst/>
          </a:prstGeom>
          <a:noFill/>
        </p:spPr>
      </p:pic>
      <p:cxnSp>
        <p:nvCxnSpPr>
          <p:cNvPr id="73" name="Прямая соединительная линия 72"/>
          <p:cNvCxnSpPr/>
          <p:nvPr/>
        </p:nvCxnSpPr>
        <p:spPr>
          <a:xfrm flipH="1">
            <a:off x="2627784" y="2780928"/>
            <a:ext cx="5400600" cy="648072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71800" y="4149080"/>
            <a:ext cx="4968552" cy="922357"/>
          </a:xfrm>
          <a:prstGeom prst="rect">
            <a:avLst/>
          </a:prstGeom>
          <a:noFill/>
        </p:spPr>
      </p:pic>
      <p:cxnSp>
        <p:nvCxnSpPr>
          <p:cNvPr id="75" name="Прямая соединительная линия 74"/>
          <p:cNvCxnSpPr/>
          <p:nvPr/>
        </p:nvCxnSpPr>
        <p:spPr>
          <a:xfrm flipH="1">
            <a:off x="2771800" y="4149080"/>
            <a:ext cx="5400600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244188">
            <a:off x="1968701" y="2908593"/>
            <a:ext cx="2304256" cy="142149"/>
          </a:xfrm>
          <a:prstGeom prst="rect">
            <a:avLst/>
          </a:prstGeom>
          <a:noFill/>
        </p:spPr>
      </p:pic>
      <p:pic>
        <p:nvPicPr>
          <p:cNvPr id="77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8717883">
            <a:off x="3155700" y="3467215"/>
            <a:ext cx="4968552" cy="922357"/>
          </a:xfrm>
          <a:prstGeom prst="rect">
            <a:avLst/>
          </a:prstGeom>
          <a:noFill/>
        </p:spPr>
      </p:pic>
      <p:pic>
        <p:nvPicPr>
          <p:cNvPr id="78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805520">
            <a:off x="1982633" y="4348122"/>
            <a:ext cx="2304256" cy="142149"/>
          </a:xfrm>
          <a:prstGeom prst="rect">
            <a:avLst/>
          </a:prstGeom>
          <a:noFill/>
        </p:spPr>
      </p:pic>
      <p:cxnSp>
        <p:nvCxnSpPr>
          <p:cNvPr id="79" name="Прямая соединительная линия 78"/>
          <p:cNvCxnSpPr/>
          <p:nvPr/>
        </p:nvCxnSpPr>
        <p:spPr>
          <a:xfrm flipV="1">
            <a:off x="3563888" y="1772816"/>
            <a:ext cx="3384376" cy="3816424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148064" y="299695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572000" y="364502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96136" y="299695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148064" y="364502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4" name="Object 1"/>
          <p:cNvGraphicFramePr>
            <a:graphicFrameLocks noChangeAspect="1"/>
          </p:cNvGraphicFramePr>
          <p:nvPr/>
        </p:nvGraphicFramePr>
        <p:xfrm>
          <a:off x="1814513" y="2389188"/>
          <a:ext cx="248126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Формула" r:id="rId10" imgW="22860000" imgH="4876800" progId="Equation.3">
                  <p:embed/>
                </p:oleObj>
              </mc:Choice>
              <mc:Fallback>
                <p:oleObj name="Формула" r:id="rId10" imgW="22860000" imgH="4876800" progId="Equation.3">
                  <p:embed/>
                  <p:pic>
                    <p:nvPicPr>
                      <p:cNvPr id="0" name="Изображение 10240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14513" y="2389188"/>
                        <a:ext cx="2481262" cy="515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2"/>
          <p:cNvGraphicFramePr>
            <a:graphicFrameLocks noChangeAspect="1"/>
          </p:cNvGraphicFramePr>
          <p:nvPr/>
        </p:nvGraphicFramePr>
        <p:xfrm>
          <a:off x="5508104" y="4869160"/>
          <a:ext cx="254476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Формула" r:id="rId12" imgW="23469600" imgH="4876800" progId="Equation.3">
                  <p:embed/>
                </p:oleObj>
              </mc:Choice>
              <mc:Fallback>
                <p:oleObj name="Формула" r:id="rId12" imgW="23469600" imgH="4876800" progId="Equation.3">
                  <p:embed/>
                  <p:pic>
                    <p:nvPicPr>
                      <p:cNvPr id="0" name="Изображение 10241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508104" y="4869160"/>
                        <a:ext cx="2544762" cy="517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0.54462 -0.0919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0.53664 0.00254 " pathEditMode="relative" rAng="0" ptsTypes="AA">
                                      <p:cBhvr>
                                        <p:cTn id="61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32274 -0.49097 " pathEditMode="relative" rAng="0" ptsTypes="AA">
                                      <p:cBhvr>
                                        <p:cTn id="85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000"/>
                            </p:stCondLst>
                            <p:childTnLst>
                              <p:par>
                                <p:cTn id="1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65" grpId="0" animBg="1"/>
      <p:bldP spid="80" grpId="0"/>
      <p:bldP spid="81" grpId="0"/>
      <p:bldP spid="82" grpId="0"/>
      <p:bldP spid="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Управляющая кнопка: настраиваемая 20">
            <a:hlinkClick r:id="rId1" action="ppaction://hlinksldjump" highlightClick="1"/>
          </p:cNvPr>
          <p:cNvSpPr/>
          <p:nvPr/>
        </p:nvSpPr>
        <p:spPr>
          <a:xfrm>
            <a:off x="4355976" y="6237312"/>
            <a:ext cx="3168352" cy="495672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домой 21">
            <a:hlinkClick r:id="rId2" action="ppaction://hlinksldjump" highlightClick="1"/>
          </p:cNvPr>
          <p:cNvSpPr/>
          <p:nvPr/>
        </p:nvSpPr>
        <p:spPr>
          <a:xfrm>
            <a:off x="7668344" y="6237312"/>
            <a:ext cx="1008112" cy="504056"/>
          </a:xfrm>
          <a:prstGeom prst="actionButtonHome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1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56992"/>
            <a:ext cx="8207298" cy="94439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grpSp>
        <p:nvGrpSpPr>
          <p:cNvPr id="33" name="Группа 32"/>
          <p:cNvGrpSpPr/>
          <p:nvPr/>
        </p:nvGrpSpPr>
        <p:grpSpPr>
          <a:xfrm>
            <a:off x="467544" y="1628800"/>
            <a:ext cx="8208912" cy="720080"/>
            <a:chOff x="467544" y="1628800"/>
            <a:chExt cx="8208912" cy="72008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67544" y="162880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179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1684522"/>
              <a:ext cx="8064896" cy="621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№29 Параллельность. Смежные углы.   Равенство треугольников.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467544" y="2492896"/>
            <a:ext cx="8208912" cy="720080"/>
            <a:chOff x="467544" y="2492896"/>
            <a:chExt cx="8208912" cy="72008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67544" y="249289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179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3040" y="2523322"/>
              <a:ext cx="8101408" cy="634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" name="Группа 38"/>
          <p:cNvGrpSpPr/>
          <p:nvPr/>
        </p:nvGrpSpPr>
        <p:grpSpPr>
          <a:xfrm>
            <a:off x="467544" y="4437112"/>
            <a:ext cx="8208912" cy="720080"/>
            <a:chOff x="467544" y="4437112"/>
            <a:chExt cx="8208912" cy="72008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67544" y="443711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179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4503582"/>
              <a:ext cx="8064896" cy="625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Группа 39"/>
          <p:cNvGrpSpPr/>
          <p:nvPr/>
        </p:nvGrpSpPr>
        <p:grpSpPr>
          <a:xfrm>
            <a:off x="467544" y="5301208"/>
            <a:ext cx="8208912" cy="720080"/>
            <a:chOff x="467544" y="5301208"/>
            <a:chExt cx="8208912" cy="72008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467544" y="5301208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1797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7584" y="5445224"/>
              <a:ext cx="6552728" cy="37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539552" y="1340768"/>
            <a:ext cx="8208912" cy="720080"/>
            <a:chOff x="467544" y="1628800"/>
            <a:chExt cx="8208912" cy="72008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67544" y="162880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539552" y="1684522"/>
              <a:ext cx="8064896" cy="621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Прямоугольник 12"/>
          <p:cNvSpPr/>
          <p:nvPr/>
        </p:nvSpPr>
        <p:spPr>
          <a:xfrm>
            <a:off x="1547664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pic>
        <p:nvPicPr>
          <p:cNvPr id="22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23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4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25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27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8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25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139952" y="4725144"/>
            <a:ext cx="3888432" cy="0"/>
          </a:xfrm>
          <a:prstGeom prst="line">
            <a:avLst/>
          </a:prstGeom>
          <a:ln w="508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84168" y="4077072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6136" y="472514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6012160" y="2636912"/>
            <a:ext cx="0" cy="2088232"/>
          </a:xfrm>
          <a:prstGeom prst="line">
            <a:avLst/>
          </a:prstGeom>
          <a:ln w="508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39952" y="472514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740352" y="472514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80112" y="256490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1793" name="Object 1"/>
          <p:cNvGraphicFramePr>
            <a:graphicFrameLocks noChangeAspect="1"/>
          </p:cNvGraphicFramePr>
          <p:nvPr/>
        </p:nvGraphicFramePr>
        <p:xfrm>
          <a:off x="1691680" y="3068960"/>
          <a:ext cx="377031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Формула" r:id="rId6" imgW="34747200" imgH="4876800" progId="Equation.3">
                  <p:embed/>
                </p:oleObj>
              </mc:Choice>
              <mc:Fallback>
                <p:oleObj name="Формула" r:id="rId6" imgW="34747200" imgH="4876800" progId="Equation.3">
                  <p:embed/>
                  <p:pic>
                    <p:nvPicPr>
                      <p:cNvPr id="0" name="Изображение 1126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91680" y="3068960"/>
                        <a:ext cx="3770312" cy="515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794" name="Object 2"/>
          <p:cNvGraphicFramePr>
            <a:graphicFrameLocks noChangeAspect="1"/>
          </p:cNvGraphicFramePr>
          <p:nvPr/>
        </p:nvGraphicFramePr>
        <p:xfrm>
          <a:off x="1691680" y="3573016"/>
          <a:ext cx="27447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Формула" r:id="rId8" imgW="25298400" imgH="4267200" progId="Equation.3">
                  <p:embed/>
                </p:oleObj>
              </mc:Choice>
              <mc:Fallback>
                <p:oleObj name="Формула" r:id="rId8" imgW="25298400" imgH="4267200" progId="Equation.3">
                  <p:embed/>
                  <p:pic>
                    <p:nvPicPr>
                      <p:cNvPr id="0" name="Изображение 11265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91680" y="3573016"/>
                        <a:ext cx="2744787" cy="450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6156176" y="3861048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64088" y="3861048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20072" y="4077072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№29 Параллельность. Смежные углы.   Равенство треугольников.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9" grpId="0" animBg="1"/>
      <p:bldP spid="33" grpId="0"/>
      <p:bldP spid="59" grpId="0"/>
      <p:bldP spid="60" grpId="0"/>
      <p:bldP spid="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pic>
        <p:nvPicPr>
          <p:cNvPr id="3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9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0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467544" y="1340768"/>
            <a:ext cx="8208912" cy="720080"/>
            <a:chOff x="467544" y="2492896"/>
            <a:chExt cx="8208912" cy="72008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467544" y="249289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3040" y="2523322"/>
              <a:ext cx="8101408" cy="634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" name="Группа 37"/>
          <p:cNvGrpSpPr/>
          <p:nvPr/>
        </p:nvGrpSpPr>
        <p:grpSpPr>
          <a:xfrm>
            <a:off x="2411760" y="2420888"/>
            <a:ext cx="5976664" cy="2952328"/>
            <a:chOff x="2411760" y="2420888"/>
            <a:chExt cx="5976664" cy="295232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2411760" y="2420888"/>
              <a:ext cx="5976664" cy="2952328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Равнобедренный треугольник 32"/>
            <p:cNvSpPr/>
            <p:nvPr/>
          </p:nvSpPr>
          <p:spPr>
            <a:xfrm>
              <a:off x="3707904" y="2564904"/>
              <a:ext cx="3960440" cy="2520280"/>
            </a:xfrm>
            <a:prstGeom prst="triangle">
              <a:avLst>
                <a:gd name="adj" fmla="val 23958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Равнобедренный треугольник 35"/>
            <p:cNvSpPr/>
            <p:nvPr/>
          </p:nvSpPr>
          <p:spPr>
            <a:xfrm>
              <a:off x="4572000" y="3501008"/>
              <a:ext cx="1745878" cy="1111013"/>
            </a:xfrm>
            <a:prstGeom prst="triangle">
              <a:avLst>
                <a:gd name="adj" fmla="val 23958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(3)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4572000" y="3501008"/>
            <a:ext cx="1745878" cy="1111013"/>
          </a:xfrm>
          <a:prstGeom prst="triangle">
            <a:avLst>
              <a:gd name="adj" fmla="val 23958"/>
            </a:avLst>
          </a:prstGeom>
          <a:solidFill>
            <a:schemeClr val="bg1">
              <a:alpha val="34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№29 Параллельность. Смежные углы.   Равенство треугольников.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14079 0.0659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79 0.06597 L -0.03247 -0.1333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47 -0.13334 L -0.08768 0.0659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9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1" grpId="0" animBg="1"/>
      <p:bldP spid="37" grpId="0" animBg="1"/>
      <p:bldP spid="37" grpId="1" animBg="1"/>
      <p:bldP spid="37" grpId="2" animBg="1"/>
      <p:bldP spid="37" grpId="3" animBg="1"/>
      <p:bldP spid="37" grpId="4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grpSp>
        <p:nvGrpSpPr>
          <p:cNvPr id="42" name="Группа 42"/>
          <p:cNvGrpSpPr/>
          <p:nvPr/>
        </p:nvGrpSpPr>
        <p:grpSpPr>
          <a:xfrm>
            <a:off x="1619672" y="2204864"/>
            <a:ext cx="7104228" cy="4392488"/>
            <a:chOff x="1619672" y="2276872"/>
            <a:chExt cx="7104228" cy="4392488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1619672" y="2276872"/>
              <a:ext cx="7056784" cy="43924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ый треугольник 50"/>
            <p:cNvSpPr/>
            <p:nvPr/>
          </p:nvSpPr>
          <p:spPr>
            <a:xfrm>
              <a:off x="4860032" y="2924944"/>
              <a:ext cx="3312368" cy="2376264"/>
            </a:xfrm>
            <a:prstGeom prst="rtTriangle">
              <a:avLst/>
            </a:prstGeom>
            <a:noFill/>
            <a:ln w="508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ый треугольник 51"/>
            <p:cNvSpPr/>
            <p:nvPr/>
          </p:nvSpPr>
          <p:spPr>
            <a:xfrm rot="10800000">
              <a:off x="5076056" y="2636912"/>
              <a:ext cx="3312368" cy="2376264"/>
            </a:xfrm>
            <a:prstGeom prst="rtTriangle">
              <a:avLst/>
            </a:prstGeom>
            <a:noFill/>
            <a:ln w="508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427984" y="501317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427984" y="278092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884368" y="530120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316416" y="227687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316416" y="494116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788024" y="227687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4" name="Object 6"/>
            <p:cNvGraphicFramePr>
              <a:graphicFrameLocks noChangeAspect="1"/>
            </p:cNvGraphicFramePr>
            <p:nvPr/>
          </p:nvGraphicFramePr>
          <p:xfrm>
            <a:off x="2517775" y="2477071"/>
            <a:ext cx="1552575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9" name="Формула" r:id="rId2" imgW="14325600" imgH="4267200" progId="Equation.3">
                    <p:embed/>
                  </p:oleObj>
                </mc:Choice>
                <mc:Fallback>
                  <p:oleObj name="Формула" r:id="rId2" imgW="14325600" imgH="4267200" progId="Equation.3">
                    <p:embed/>
                    <p:pic>
                      <p:nvPicPr>
                        <p:cNvPr id="0" name="Изображение 122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517775" y="2477071"/>
                          <a:ext cx="1552575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" name="Фигура, имеющая форму буквы L 64"/>
            <p:cNvSpPr/>
            <p:nvPr/>
          </p:nvSpPr>
          <p:spPr>
            <a:xfrm>
              <a:off x="7884368" y="2636912"/>
              <a:ext cx="504056" cy="554360"/>
            </a:xfrm>
            <a:prstGeom prst="corner">
              <a:avLst>
                <a:gd name="adj1" fmla="val 4167"/>
                <a:gd name="adj2" fmla="val 1389"/>
              </a:avLst>
            </a:prstGeom>
            <a:solidFill>
              <a:srgbClr val="255997"/>
            </a:solidFill>
            <a:ln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Фигура, имеющая форму буквы L 65"/>
            <p:cNvSpPr/>
            <p:nvPr/>
          </p:nvSpPr>
          <p:spPr>
            <a:xfrm rot="10800000">
              <a:off x="4860032" y="4725144"/>
              <a:ext cx="504056" cy="554360"/>
            </a:xfrm>
            <a:prstGeom prst="corner">
              <a:avLst>
                <a:gd name="adj1" fmla="val 4167"/>
                <a:gd name="adj2" fmla="val 1389"/>
              </a:avLst>
            </a:prstGeom>
            <a:solidFill>
              <a:srgbClr val="255997"/>
            </a:solidFill>
            <a:ln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9" name="Прямая соединительная линия 68"/>
            <p:cNvCxnSpPr/>
            <p:nvPr/>
          </p:nvCxnSpPr>
          <p:spPr>
            <a:xfrm flipH="1">
              <a:off x="7020272" y="3933056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H="1">
              <a:off x="6948264" y="3861048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flipH="1">
              <a:off x="6084168" y="3789040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flipH="1">
              <a:off x="6156176" y="3861048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3" name="Object 7"/>
            <p:cNvGraphicFramePr>
              <a:graphicFrameLocks noChangeAspect="1"/>
            </p:cNvGraphicFramePr>
            <p:nvPr/>
          </p:nvGraphicFramePr>
          <p:xfrm>
            <a:off x="2395538" y="2924746"/>
            <a:ext cx="1685925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" name="Формула" r:id="rId4" imgW="15544800" imgH="4267200" progId="Equation.3">
                    <p:embed/>
                  </p:oleObj>
                </mc:Choice>
                <mc:Fallback>
                  <p:oleObj name="Формула" r:id="rId4" imgW="15544800" imgH="4267200" progId="Equation.3">
                    <p:embed/>
                    <p:pic>
                      <p:nvPicPr>
                        <p:cNvPr id="0" name="Изображение 1228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395538" y="2924746"/>
                          <a:ext cx="1685925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8"/>
            <p:cNvGraphicFramePr>
              <a:graphicFrameLocks noChangeAspect="1"/>
            </p:cNvGraphicFramePr>
            <p:nvPr/>
          </p:nvGraphicFramePr>
          <p:xfrm>
            <a:off x="2627784" y="3356992"/>
            <a:ext cx="1157287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" name="Формула" r:id="rId6" imgW="10668000" imgH="4267200" progId="Equation.3">
                    <p:embed/>
                  </p:oleObj>
                </mc:Choice>
                <mc:Fallback>
                  <p:oleObj name="Формула" r:id="rId6" imgW="10668000" imgH="4267200" progId="Equation.3">
                    <p:embed/>
                    <p:pic>
                      <p:nvPicPr>
                        <p:cNvPr id="0" name="Изображение 1229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27784" y="3356992"/>
                          <a:ext cx="1157287" cy="4492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9"/>
            <p:cNvGraphicFramePr>
              <a:graphicFrameLocks noChangeAspect="1"/>
            </p:cNvGraphicFramePr>
            <p:nvPr/>
          </p:nvGraphicFramePr>
          <p:xfrm>
            <a:off x="1957388" y="3964558"/>
            <a:ext cx="257810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2" name="Формула" r:id="rId8" imgW="23774400" imgH="4267200" progId="Equation.3">
                    <p:embed/>
                  </p:oleObj>
                </mc:Choice>
                <mc:Fallback>
                  <p:oleObj name="Формула" r:id="rId8" imgW="23774400" imgH="4267200" progId="Equation.3">
                    <p:embed/>
                    <p:pic>
                      <p:nvPicPr>
                        <p:cNvPr id="0" name="Изображение 1229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957388" y="3964558"/>
                          <a:ext cx="2578100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10"/>
            <p:cNvGraphicFramePr>
              <a:graphicFrameLocks noChangeAspect="1"/>
            </p:cNvGraphicFramePr>
            <p:nvPr/>
          </p:nvGraphicFramePr>
          <p:xfrm>
            <a:off x="1763688" y="4509120"/>
            <a:ext cx="2811462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3" name="Формула" r:id="rId10" imgW="25908000" imgH="3962400" progId="Equation.3">
                    <p:embed/>
                  </p:oleObj>
                </mc:Choice>
                <mc:Fallback>
                  <p:oleObj name="Формула" r:id="rId10" imgW="25908000" imgH="3962400" progId="Equation.3">
                    <p:embed/>
                    <p:pic>
                      <p:nvPicPr>
                        <p:cNvPr id="0" name="Изображение 122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763688" y="4509120"/>
                          <a:ext cx="2811462" cy="417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10"/>
            <p:cNvGraphicFramePr>
              <a:graphicFrameLocks noChangeAspect="1"/>
            </p:cNvGraphicFramePr>
            <p:nvPr/>
          </p:nvGraphicFramePr>
          <p:xfrm>
            <a:off x="1763688" y="4869160"/>
            <a:ext cx="2414588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4" name="Формула" r:id="rId12" imgW="22250400" imgH="3962400" progId="Equation.3">
                    <p:embed/>
                  </p:oleObj>
                </mc:Choice>
                <mc:Fallback>
                  <p:oleObj name="Формула" r:id="rId12" imgW="22250400" imgH="3962400" progId="Equation.3">
                    <p:embed/>
                    <p:pic>
                      <p:nvPicPr>
                        <p:cNvPr id="0" name="Изображение 122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763688" y="4869160"/>
                          <a:ext cx="2414588" cy="417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" name="Месяц 77"/>
            <p:cNvSpPr/>
            <p:nvPr/>
          </p:nvSpPr>
          <p:spPr>
            <a:xfrm flipH="1">
              <a:off x="5940152" y="2636912"/>
              <a:ext cx="144016" cy="554360"/>
            </a:xfrm>
            <a:prstGeom prst="moon">
              <a:avLst>
                <a:gd name="adj" fmla="val 10417"/>
              </a:avLst>
            </a:prstGeom>
            <a:solidFill>
              <a:srgbClr val="255997"/>
            </a:solidFill>
            <a:ln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Месяц 78"/>
            <p:cNvSpPr/>
            <p:nvPr/>
          </p:nvSpPr>
          <p:spPr>
            <a:xfrm>
              <a:off x="7092280" y="4725144"/>
              <a:ext cx="144016" cy="554360"/>
            </a:xfrm>
            <a:prstGeom prst="moon">
              <a:avLst>
                <a:gd name="adj" fmla="val 10417"/>
              </a:avLst>
            </a:prstGeom>
            <a:solidFill>
              <a:srgbClr val="255997"/>
            </a:solidFill>
            <a:ln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0" name="Прямоугольник 79"/>
          <p:cNvSpPr/>
          <p:nvPr/>
        </p:nvSpPr>
        <p:spPr>
          <a:xfrm rot="20688272">
            <a:off x="2243433" y="4095171"/>
            <a:ext cx="5709370" cy="5760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…гипотенузу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1" name="Группа 78"/>
          <p:cNvGrpSpPr/>
          <p:nvPr/>
        </p:nvGrpSpPr>
        <p:grpSpPr>
          <a:xfrm>
            <a:off x="1619672" y="2204864"/>
            <a:ext cx="7104228" cy="4392488"/>
            <a:chOff x="1619672" y="2276872"/>
            <a:chExt cx="7104228" cy="4392488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1619672" y="2276872"/>
              <a:ext cx="7056784" cy="43924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ый треугольник 82"/>
            <p:cNvSpPr/>
            <p:nvPr/>
          </p:nvSpPr>
          <p:spPr>
            <a:xfrm>
              <a:off x="4860032" y="2924944"/>
              <a:ext cx="3312368" cy="2376264"/>
            </a:xfrm>
            <a:prstGeom prst="rtTriangle">
              <a:avLst/>
            </a:prstGeom>
            <a:noFill/>
            <a:ln w="508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ый треугольник 83"/>
            <p:cNvSpPr/>
            <p:nvPr/>
          </p:nvSpPr>
          <p:spPr>
            <a:xfrm rot="10800000">
              <a:off x="5076056" y="2636912"/>
              <a:ext cx="3312368" cy="2376264"/>
            </a:xfrm>
            <a:prstGeom prst="rtTriangle">
              <a:avLst/>
            </a:prstGeom>
            <a:noFill/>
            <a:ln w="508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427984" y="501317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427984" y="278092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884368" y="530120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316416" y="227687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316416" y="494116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788024" y="227687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1" name="Object 6"/>
            <p:cNvGraphicFramePr>
              <a:graphicFrameLocks noChangeAspect="1"/>
            </p:cNvGraphicFramePr>
            <p:nvPr/>
          </p:nvGraphicFramePr>
          <p:xfrm>
            <a:off x="2483768" y="2492896"/>
            <a:ext cx="1619250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5" name="Формула" r:id="rId14" imgW="14935200" imgH="3962400" progId="Equation.3">
                    <p:embed/>
                  </p:oleObj>
                </mc:Choice>
                <mc:Fallback>
                  <p:oleObj name="Формула" r:id="rId14" imgW="14935200" imgH="3962400" progId="Equation.3">
                    <p:embed/>
                    <p:pic>
                      <p:nvPicPr>
                        <p:cNvPr id="0" name="Изображение 122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483768" y="2492896"/>
                          <a:ext cx="1619250" cy="417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" name="Фигура, имеющая форму буквы L 91"/>
            <p:cNvSpPr/>
            <p:nvPr/>
          </p:nvSpPr>
          <p:spPr>
            <a:xfrm>
              <a:off x="7884368" y="2636912"/>
              <a:ext cx="504056" cy="554360"/>
            </a:xfrm>
            <a:prstGeom prst="corner">
              <a:avLst>
                <a:gd name="adj1" fmla="val 4167"/>
                <a:gd name="adj2" fmla="val 1389"/>
              </a:avLst>
            </a:prstGeom>
            <a:solidFill>
              <a:srgbClr val="255997"/>
            </a:solidFill>
            <a:ln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Фигура, имеющая форму буквы L 92"/>
            <p:cNvSpPr/>
            <p:nvPr/>
          </p:nvSpPr>
          <p:spPr>
            <a:xfrm rot="10800000">
              <a:off x="4860032" y="4725144"/>
              <a:ext cx="504056" cy="554360"/>
            </a:xfrm>
            <a:prstGeom prst="corner">
              <a:avLst>
                <a:gd name="adj1" fmla="val 4167"/>
                <a:gd name="adj2" fmla="val 1389"/>
              </a:avLst>
            </a:prstGeom>
            <a:solidFill>
              <a:srgbClr val="255997"/>
            </a:solidFill>
            <a:ln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4" name="Прямая соединительная линия 93"/>
            <p:cNvCxnSpPr/>
            <p:nvPr/>
          </p:nvCxnSpPr>
          <p:spPr>
            <a:xfrm flipH="1">
              <a:off x="8316416" y="3933056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 flipH="1">
              <a:off x="8316416" y="3789040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 flipH="1">
              <a:off x="4788024" y="3861048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 flipH="1">
              <a:off x="4788024" y="4005064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8" name="Object 7"/>
            <p:cNvGraphicFramePr>
              <a:graphicFrameLocks noChangeAspect="1"/>
            </p:cNvGraphicFramePr>
            <p:nvPr/>
          </p:nvGraphicFramePr>
          <p:xfrm>
            <a:off x="2428875" y="2940050"/>
            <a:ext cx="161925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6" name="Формула" r:id="rId16" imgW="14935200" imgH="3962400" progId="Equation.3">
                    <p:embed/>
                  </p:oleObj>
                </mc:Choice>
                <mc:Fallback>
                  <p:oleObj name="Формула" r:id="rId16" imgW="14935200" imgH="3962400" progId="Equation.3">
                    <p:embed/>
                    <p:pic>
                      <p:nvPicPr>
                        <p:cNvPr id="0" name="Изображение 122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428875" y="2940050"/>
                          <a:ext cx="1619250" cy="4191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" name="Object 8"/>
            <p:cNvGraphicFramePr>
              <a:graphicFrameLocks noChangeAspect="1"/>
            </p:cNvGraphicFramePr>
            <p:nvPr/>
          </p:nvGraphicFramePr>
          <p:xfrm>
            <a:off x="2627784" y="3356992"/>
            <a:ext cx="1157287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7" name="Формула" r:id="rId18" imgW="10668000" imgH="4267200" progId="Equation.3">
                    <p:embed/>
                  </p:oleObj>
                </mc:Choice>
                <mc:Fallback>
                  <p:oleObj name="Формула" r:id="rId18" imgW="10668000" imgH="4267200" progId="Equation.3">
                    <p:embed/>
                    <p:pic>
                      <p:nvPicPr>
                        <p:cNvPr id="0" name="Изображение 122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27784" y="3356992"/>
                          <a:ext cx="1157287" cy="4492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9"/>
            <p:cNvGraphicFramePr>
              <a:graphicFrameLocks noChangeAspect="1"/>
            </p:cNvGraphicFramePr>
            <p:nvPr/>
          </p:nvGraphicFramePr>
          <p:xfrm>
            <a:off x="1957388" y="3964558"/>
            <a:ext cx="257810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8" name="Формула" r:id="rId19" imgW="23774400" imgH="4267200" progId="Equation.3">
                    <p:embed/>
                  </p:oleObj>
                </mc:Choice>
                <mc:Fallback>
                  <p:oleObj name="Формула" r:id="rId19" imgW="23774400" imgH="4267200" progId="Equation.3">
                    <p:embed/>
                    <p:pic>
                      <p:nvPicPr>
                        <p:cNvPr id="0" name="Изображение 122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957388" y="3964558"/>
                          <a:ext cx="2578100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10"/>
            <p:cNvGraphicFramePr>
              <a:graphicFrameLocks noChangeAspect="1"/>
            </p:cNvGraphicFramePr>
            <p:nvPr/>
          </p:nvGraphicFramePr>
          <p:xfrm>
            <a:off x="1907704" y="5229200"/>
            <a:ext cx="2216150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9" name="Формула" r:id="rId20" imgW="20421600" imgH="3962400" progId="Equation.3">
                    <p:embed/>
                  </p:oleObj>
                </mc:Choice>
                <mc:Fallback>
                  <p:oleObj name="Формула" r:id="rId20" imgW="20421600" imgH="3962400" progId="Equation.3">
                    <p:embed/>
                    <p:pic>
                      <p:nvPicPr>
                        <p:cNvPr id="0" name="Изображение 122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907704" y="5229200"/>
                          <a:ext cx="2216150" cy="417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10"/>
            <p:cNvGraphicFramePr>
              <a:graphicFrameLocks noChangeAspect="1"/>
            </p:cNvGraphicFramePr>
            <p:nvPr/>
          </p:nvGraphicFramePr>
          <p:xfrm>
            <a:off x="1907704" y="5661248"/>
            <a:ext cx="3375025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0" name="Формула" r:id="rId22" imgW="31089600" imgH="3962400" progId="Equation.3">
                    <p:embed/>
                  </p:oleObj>
                </mc:Choice>
                <mc:Fallback>
                  <p:oleObj name="Формула" r:id="rId22" imgW="31089600" imgH="3962400" progId="Equation.3">
                    <p:embed/>
                    <p:pic>
                      <p:nvPicPr>
                        <p:cNvPr id="0" name="Изображение 122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907704" y="5661248"/>
                          <a:ext cx="3375025" cy="4175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" name="Месяц 102"/>
            <p:cNvSpPr/>
            <p:nvPr/>
          </p:nvSpPr>
          <p:spPr>
            <a:xfrm rot="15055191" flipH="1">
              <a:off x="7928906" y="4061933"/>
              <a:ext cx="202508" cy="543265"/>
            </a:xfrm>
            <a:prstGeom prst="moon">
              <a:avLst>
                <a:gd name="adj" fmla="val 10417"/>
              </a:avLst>
            </a:prstGeom>
            <a:solidFill>
              <a:srgbClr val="255997"/>
            </a:solidFill>
            <a:ln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Месяц 103"/>
            <p:cNvSpPr/>
            <p:nvPr/>
          </p:nvSpPr>
          <p:spPr>
            <a:xfrm rot="15622131">
              <a:off x="5052772" y="3293141"/>
              <a:ext cx="190584" cy="551959"/>
            </a:xfrm>
            <a:prstGeom prst="moon">
              <a:avLst>
                <a:gd name="adj" fmla="val 10417"/>
              </a:avLst>
            </a:prstGeom>
            <a:solidFill>
              <a:srgbClr val="255997"/>
            </a:solidFill>
            <a:ln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5" name="Прямоугольник 104"/>
          <p:cNvSpPr/>
          <p:nvPr/>
        </p:nvSpPr>
        <p:spPr>
          <a:xfrm rot="20688272">
            <a:off x="2243434" y="4095171"/>
            <a:ext cx="5709370" cy="5760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…прилежащий катет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/>
          <p:cNvSpPr txBox="1"/>
          <p:nvPr/>
        </p:nvSpPr>
        <p:spPr>
          <a:xfrm>
            <a:off x="3131840" y="3140968"/>
            <a:ext cx="42197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</a:t>
            </a:r>
            <a:endParaRPr lang="ru-RU" sz="6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измерить…</a:t>
            </a:r>
            <a:endParaRPr lang="ru-RU" sz="6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8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09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10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2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111" name="Управляющая кнопка: далее 110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Управляющая кнопка: настраиваемая 111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(5)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67544" y="1268760"/>
            <a:ext cx="8207298" cy="94439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13" name="Управляющая кнопка: настраиваемая 112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№29 Параллельность. Смежные углы.   Равенство треугольников.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  <p:bldLst>
      <p:bldP spid="80" grpId="0" animBg="1"/>
      <p:bldP spid="105" grpId="0" animBg="1"/>
      <p:bldP spid="106" grpId="0" animBg="1"/>
      <p:bldP spid="107" grpId="0"/>
      <p:bldP spid="107" grpId="1"/>
      <p:bldP spid="1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444208" y="2276872"/>
            <a:ext cx="33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76056" y="4005064"/>
            <a:ext cx="47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5292081" y="2564904"/>
            <a:ext cx="1498230" cy="1440160"/>
          </a:xfrm>
          <a:prstGeom prst="triangle">
            <a:avLst>
              <a:gd name="adj" fmla="val 78385"/>
            </a:avLst>
          </a:prstGeom>
          <a:noFill/>
          <a:ln w="508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6948264" y="2564904"/>
            <a:ext cx="1498230" cy="1440160"/>
          </a:xfrm>
          <a:prstGeom prst="triangle">
            <a:avLst>
              <a:gd name="adj" fmla="val 72663"/>
            </a:avLst>
          </a:prstGeom>
          <a:noFill/>
          <a:ln w="508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8154523" y="4005064"/>
            <a:ext cx="33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04248" y="4005064"/>
            <a:ext cx="350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42272" y="4005064"/>
            <a:ext cx="33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28384" y="2276872"/>
            <a:ext cx="33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7" name="Object 3"/>
          <p:cNvGraphicFramePr>
            <a:graphicFrameLocks noChangeAspect="1"/>
          </p:cNvGraphicFramePr>
          <p:nvPr/>
        </p:nvGraphicFramePr>
        <p:xfrm>
          <a:off x="2108200" y="2405063"/>
          <a:ext cx="165417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Формула" r:id="rId2" imgW="15240000" imgH="4267200" progId="Equation.3">
                  <p:embed/>
                </p:oleObj>
              </mc:Choice>
              <mc:Fallback>
                <p:oleObj name="Формула" r:id="rId2" imgW="15240000" imgH="4267200" progId="Equation.3">
                  <p:embed/>
                  <p:pic>
                    <p:nvPicPr>
                      <p:cNvPr id="0" name="Изображение 1331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08200" y="2405063"/>
                        <a:ext cx="1654175" cy="4524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"/>
          <p:cNvGraphicFramePr>
            <a:graphicFrameLocks noChangeAspect="1"/>
          </p:cNvGraphicFramePr>
          <p:nvPr/>
        </p:nvGraphicFramePr>
        <p:xfrm>
          <a:off x="1691680" y="4005064"/>
          <a:ext cx="257651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Формула" r:id="rId4" imgW="23774400" imgH="4267200" progId="Equation.3">
                  <p:embed/>
                </p:oleObj>
              </mc:Choice>
              <mc:Fallback>
                <p:oleObj name="Формула" r:id="rId4" imgW="23774400" imgH="4267200" progId="Equation.3">
                  <p:embed/>
                  <p:pic>
                    <p:nvPicPr>
                      <p:cNvPr id="0" name="Изображение 1331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1680" y="4005064"/>
                        <a:ext cx="2576513" cy="449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"/>
          <p:cNvGraphicFramePr>
            <a:graphicFrameLocks noChangeAspect="1"/>
          </p:cNvGraphicFramePr>
          <p:nvPr/>
        </p:nvGraphicFramePr>
        <p:xfrm>
          <a:off x="1763688" y="4437112"/>
          <a:ext cx="34036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Формула" r:id="rId6" imgW="31394400" imgH="4572000" progId="Equation.3">
                  <p:embed/>
                </p:oleObj>
              </mc:Choice>
              <mc:Fallback>
                <p:oleObj name="Формула" r:id="rId6" imgW="31394400" imgH="4572000" progId="Equation.3">
                  <p:embed/>
                  <p:pic>
                    <p:nvPicPr>
                      <p:cNvPr id="0" name="Изображение 1331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63688" y="4437112"/>
                        <a:ext cx="3403600" cy="479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Прямая соединительная линия 51"/>
          <p:cNvCxnSpPr/>
          <p:nvPr/>
        </p:nvCxnSpPr>
        <p:spPr>
          <a:xfrm flipV="1">
            <a:off x="6156176" y="3861048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6"/>
          <p:cNvGraphicFramePr>
            <a:graphicFrameLocks noChangeAspect="1"/>
          </p:cNvGraphicFramePr>
          <p:nvPr/>
        </p:nvGraphicFramePr>
        <p:xfrm>
          <a:off x="2123728" y="2852936"/>
          <a:ext cx="161925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Формула" r:id="rId8" imgW="14935200" imgH="3962400" progId="Equation.3">
                  <p:embed/>
                </p:oleObj>
              </mc:Choice>
              <mc:Fallback>
                <p:oleObj name="Формула" r:id="rId8" imgW="14935200" imgH="3962400" progId="Equation.3">
                  <p:embed/>
                  <p:pic>
                    <p:nvPicPr>
                      <p:cNvPr id="0" name="Изображение 13315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23728" y="2852936"/>
                        <a:ext cx="1619250" cy="417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Прямая соединительная линия 62"/>
          <p:cNvCxnSpPr/>
          <p:nvPr/>
        </p:nvCxnSpPr>
        <p:spPr>
          <a:xfrm flipV="1">
            <a:off x="7740352" y="3861048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Группа 36"/>
          <p:cNvGrpSpPr/>
          <p:nvPr/>
        </p:nvGrpSpPr>
        <p:grpSpPr>
          <a:xfrm>
            <a:off x="467544" y="1340768"/>
            <a:ext cx="8208912" cy="720080"/>
            <a:chOff x="467544" y="4437112"/>
            <a:chExt cx="8208912" cy="72008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467544" y="443711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39552" y="4503582"/>
              <a:ext cx="8064896" cy="625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19815" name="Object 7"/>
          <p:cNvGraphicFramePr>
            <a:graphicFrameLocks noChangeAspect="1"/>
          </p:cNvGraphicFramePr>
          <p:nvPr/>
        </p:nvGraphicFramePr>
        <p:xfrm>
          <a:off x="2123728" y="3284984"/>
          <a:ext cx="161925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Формула" r:id="rId11" imgW="14935200" imgH="3962400" progId="Equation.3">
                  <p:embed/>
                </p:oleObj>
              </mc:Choice>
              <mc:Fallback>
                <p:oleObj name="Формула" r:id="rId11" imgW="14935200" imgH="3962400" progId="Equation.3">
                  <p:embed/>
                  <p:pic>
                    <p:nvPicPr>
                      <p:cNvPr id="0" name="Изображение 13316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23728" y="3284984"/>
                        <a:ext cx="1619250" cy="4175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Прямая соединительная линия 44"/>
          <p:cNvCxnSpPr/>
          <p:nvPr/>
        </p:nvCxnSpPr>
        <p:spPr>
          <a:xfrm>
            <a:off x="5868144" y="3140968"/>
            <a:ext cx="144016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796136" y="3212976"/>
            <a:ext cx="144016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7524328" y="3140968"/>
            <a:ext cx="144016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7452320" y="3212976"/>
            <a:ext cx="144016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835696" y="3861048"/>
            <a:ext cx="244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6516216" y="3212976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6516216" y="3284984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6516216" y="3356992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8100392" y="3356992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8100392" y="3284984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8100392" y="3212976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 rot="20963173">
            <a:off x="2784196" y="3645727"/>
            <a:ext cx="47525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стороны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1619672" y="2204864"/>
            <a:ext cx="7056784" cy="4392488"/>
            <a:chOff x="1619672" y="2204864"/>
            <a:chExt cx="7056784" cy="4392488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1619672" y="2204864"/>
              <a:ext cx="7056784" cy="43924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444208" y="2276872"/>
              <a:ext cx="3357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076056" y="4005064"/>
              <a:ext cx="4797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Равнобедренный треугольник 81"/>
            <p:cNvSpPr/>
            <p:nvPr/>
          </p:nvSpPr>
          <p:spPr>
            <a:xfrm>
              <a:off x="5292081" y="2564904"/>
              <a:ext cx="1498230" cy="1440160"/>
            </a:xfrm>
            <a:prstGeom prst="triangle">
              <a:avLst>
                <a:gd name="adj" fmla="val 78385"/>
              </a:avLst>
            </a:prstGeom>
            <a:noFill/>
            <a:ln w="508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Равнобедренный треугольник 82"/>
            <p:cNvSpPr/>
            <p:nvPr/>
          </p:nvSpPr>
          <p:spPr>
            <a:xfrm>
              <a:off x="6948264" y="2564904"/>
              <a:ext cx="1498230" cy="1440160"/>
            </a:xfrm>
            <a:prstGeom prst="triangle">
              <a:avLst>
                <a:gd name="adj" fmla="val 72663"/>
              </a:avLst>
            </a:prstGeom>
            <a:noFill/>
            <a:ln w="508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154523" y="4005064"/>
              <a:ext cx="3357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804248" y="4005064"/>
              <a:ext cx="3509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542272" y="4005064"/>
              <a:ext cx="3357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028384" y="2276872"/>
              <a:ext cx="3357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8" name="Object 3"/>
            <p:cNvGraphicFramePr>
              <a:graphicFrameLocks noChangeAspect="1"/>
            </p:cNvGraphicFramePr>
            <p:nvPr/>
          </p:nvGraphicFramePr>
          <p:xfrm>
            <a:off x="2108200" y="2405063"/>
            <a:ext cx="1654175" cy="452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8" name="Формула" r:id="rId13" imgW="15240000" imgH="4267200" progId="Equation.3">
                    <p:embed/>
                  </p:oleObj>
                </mc:Choice>
                <mc:Fallback>
                  <p:oleObj name="Формула" r:id="rId13" imgW="15240000" imgH="4267200" progId="Equation.3">
                    <p:embed/>
                    <p:pic>
                      <p:nvPicPr>
                        <p:cNvPr id="0" name="Изображение 133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108200" y="2405063"/>
                          <a:ext cx="1654175" cy="4524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4"/>
            <p:cNvGraphicFramePr>
              <a:graphicFrameLocks noChangeAspect="1"/>
            </p:cNvGraphicFramePr>
            <p:nvPr/>
          </p:nvGraphicFramePr>
          <p:xfrm>
            <a:off x="1691680" y="4005064"/>
            <a:ext cx="2576513" cy="449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9" name="Формула" r:id="rId14" imgW="23774400" imgH="4267200" progId="Equation.3">
                    <p:embed/>
                  </p:oleObj>
                </mc:Choice>
                <mc:Fallback>
                  <p:oleObj name="Формула" r:id="rId14" imgW="23774400" imgH="4267200" progId="Equation.3">
                    <p:embed/>
                    <p:pic>
                      <p:nvPicPr>
                        <p:cNvPr id="0" name="Изображение 133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691680" y="4005064"/>
                          <a:ext cx="2576513" cy="449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5"/>
            <p:cNvGraphicFramePr>
              <a:graphicFrameLocks noChangeAspect="1"/>
            </p:cNvGraphicFramePr>
            <p:nvPr/>
          </p:nvGraphicFramePr>
          <p:xfrm>
            <a:off x="1763688" y="4725144"/>
            <a:ext cx="5816600" cy="415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0" name="Формула" r:id="rId15" imgW="53644800" imgH="3962400" progId="Equation.3">
                    <p:embed/>
                  </p:oleObj>
                </mc:Choice>
                <mc:Fallback>
                  <p:oleObj name="Формула" r:id="rId15" imgW="53644800" imgH="3962400" progId="Equation.3">
                    <p:embed/>
                    <p:pic>
                      <p:nvPicPr>
                        <p:cNvPr id="0" name="Изображение 133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763688" y="4725144"/>
                          <a:ext cx="5816600" cy="4159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1" name="Прямая соединительная линия 90"/>
            <p:cNvCxnSpPr/>
            <p:nvPr/>
          </p:nvCxnSpPr>
          <p:spPr>
            <a:xfrm flipV="1">
              <a:off x="6156176" y="3861048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2" name="Object 6"/>
            <p:cNvGraphicFramePr>
              <a:graphicFrameLocks noChangeAspect="1"/>
            </p:cNvGraphicFramePr>
            <p:nvPr/>
          </p:nvGraphicFramePr>
          <p:xfrm>
            <a:off x="2108200" y="2852738"/>
            <a:ext cx="1652588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1" name="Формула" r:id="rId17" imgW="15240000" imgH="3962400" progId="Equation.3">
                    <p:embed/>
                  </p:oleObj>
                </mc:Choice>
                <mc:Fallback>
                  <p:oleObj name="Формула" r:id="rId17" imgW="15240000" imgH="3962400" progId="Equation.3">
                    <p:embed/>
                    <p:pic>
                      <p:nvPicPr>
                        <p:cNvPr id="0" name="Изображение 133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108200" y="2852738"/>
                          <a:ext cx="1652588" cy="417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3" name="Прямая соединительная линия 92"/>
            <p:cNvCxnSpPr/>
            <p:nvPr/>
          </p:nvCxnSpPr>
          <p:spPr>
            <a:xfrm flipV="1">
              <a:off x="7740352" y="3861048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4" name="Object 7"/>
            <p:cNvGraphicFramePr>
              <a:graphicFrameLocks noChangeAspect="1"/>
            </p:cNvGraphicFramePr>
            <p:nvPr/>
          </p:nvGraphicFramePr>
          <p:xfrm>
            <a:off x="2092325" y="3268663"/>
            <a:ext cx="1684338" cy="449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2" name="Формула" r:id="rId19" imgW="15544800" imgH="4267200" progId="Equation.3">
                    <p:embed/>
                  </p:oleObj>
                </mc:Choice>
                <mc:Fallback>
                  <p:oleObj name="Формула" r:id="rId19" imgW="15544800" imgH="4267200" progId="Equation.3">
                    <p:embed/>
                    <p:pic>
                      <p:nvPicPr>
                        <p:cNvPr id="0" name="Изображение 133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092325" y="3268663"/>
                          <a:ext cx="1684338" cy="449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5" name="Прямая соединительная линия 94"/>
            <p:cNvCxnSpPr/>
            <p:nvPr/>
          </p:nvCxnSpPr>
          <p:spPr>
            <a:xfrm>
              <a:off x="1835696" y="3861048"/>
              <a:ext cx="24482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Месяц 95"/>
            <p:cNvSpPr/>
            <p:nvPr/>
          </p:nvSpPr>
          <p:spPr>
            <a:xfrm rot="9589907">
              <a:off x="5707955" y="3642727"/>
              <a:ext cx="45719" cy="332021"/>
            </a:xfrm>
            <a:prstGeom prst="moon">
              <a:avLst>
                <a:gd name="adj" fmla="val 83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Месяц 96"/>
            <p:cNvSpPr/>
            <p:nvPr/>
          </p:nvSpPr>
          <p:spPr>
            <a:xfrm rot="9589907">
              <a:off x="7364139" y="3642727"/>
              <a:ext cx="45719" cy="332021"/>
            </a:xfrm>
            <a:prstGeom prst="moon">
              <a:avLst>
                <a:gd name="adj" fmla="val 83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Дуга 97"/>
            <p:cNvSpPr/>
            <p:nvPr/>
          </p:nvSpPr>
          <p:spPr>
            <a:xfrm rot="17066842">
              <a:off x="8086235" y="3692088"/>
              <a:ext cx="475281" cy="487832"/>
            </a:xfrm>
            <a:prstGeom prst="arc">
              <a:avLst>
                <a:gd name="adj1" fmla="val 14398904"/>
                <a:gd name="adj2" fmla="val 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Дуга 98"/>
            <p:cNvSpPr/>
            <p:nvPr/>
          </p:nvSpPr>
          <p:spPr>
            <a:xfrm rot="17066842">
              <a:off x="6430051" y="3692088"/>
              <a:ext cx="475281" cy="487832"/>
            </a:xfrm>
            <a:prstGeom prst="arc">
              <a:avLst>
                <a:gd name="adj1" fmla="val 14398904"/>
                <a:gd name="adj2" fmla="val 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Дуга 99"/>
            <p:cNvSpPr/>
            <p:nvPr/>
          </p:nvSpPr>
          <p:spPr>
            <a:xfrm rot="17066842">
              <a:off x="8164085" y="3738880"/>
              <a:ext cx="368288" cy="416974"/>
            </a:xfrm>
            <a:prstGeom prst="arc">
              <a:avLst>
                <a:gd name="adj1" fmla="val 14398904"/>
                <a:gd name="adj2" fmla="val 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Дуга 100"/>
            <p:cNvSpPr/>
            <p:nvPr/>
          </p:nvSpPr>
          <p:spPr>
            <a:xfrm rot="17066842">
              <a:off x="6507901" y="3738881"/>
              <a:ext cx="368288" cy="416974"/>
            </a:xfrm>
            <a:prstGeom prst="arc">
              <a:avLst>
                <a:gd name="adj1" fmla="val 14398904"/>
                <a:gd name="adj2" fmla="val 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2" name="Прямоугольник 101"/>
          <p:cNvSpPr/>
          <p:nvPr/>
        </p:nvSpPr>
        <p:spPr>
          <a:xfrm rot="20963173">
            <a:off x="2195510" y="3853633"/>
            <a:ext cx="622817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сторону и прилежащие углы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3" name="Группа 102"/>
          <p:cNvGrpSpPr/>
          <p:nvPr/>
        </p:nvGrpSpPr>
        <p:grpSpPr>
          <a:xfrm>
            <a:off x="1619672" y="2204864"/>
            <a:ext cx="7056784" cy="4392488"/>
            <a:chOff x="1619672" y="2204864"/>
            <a:chExt cx="7056784" cy="4392488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1619672" y="2204864"/>
              <a:ext cx="7056784" cy="43924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444208" y="2276872"/>
              <a:ext cx="3357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076056" y="4005064"/>
              <a:ext cx="4797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Равнобедренный треугольник 106"/>
            <p:cNvSpPr/>
            <p:nvPr/>
          </p:nvSpPr>
          <p:spPr>
            <a:xfrm>
              <a:off x="5292081" y="2564904"/>
              <a:ext cx="1498230" cy="1440160"/>
            </a:xfrm>
            <a:prstGeom prst="triangle">
              <a:avLst>
                <a:gd name="adj" fmla="val 78385"/>
              </a:avLst>
            </a:prstGeom>
            <a:noFill/>
            <a:ln w="508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Равнобедренный треугольник 107"/>
            <p:cNvSpPr/>
            <p:nvPr/>
          </p:nvSpPr>
          <p:spPr>
            <a:xfrm>
              <a:off x="6948264" y="2564904"/>
              <a:ext cx="1498230" cy="1440160"/>
            </a:xfrm>
            <a:prstGeom prst="triangle">
              <a:avLst>
                <a:gd name="adj" fmla="val 72663"/>
              </a:avLst>
            </a:prstGeom>
            <a:noFill/>
            <a:ln w="508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154523" y="4005064"/>
              <a:ext cx="3357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804248" y="4005064"/>
              <a:ext cx="3509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542272" y="4005064"/>
              <a:ext cx="3357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8028384" y="2276872"/>
              <a:ext cx="3357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3" name="Object 3"/>
            <p:cNvGraphicFramePr>
              <a:graphicFrameLocks noChangeAspect="1"/>
            </p:cNvGraphicFramePr>
            <p:nvPr/>
          </p:nvGraphicFramePr>
          <p:xfrm>
            <a:off x="2108200" y="2405063"/>
            <a:ext cx="1654175" cy="452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3" name="Формула" r:id="rId21" imgW="15240000" imgH="4267200" progId="Equation.3">
                    <p:embed/>
                  </p:oleObj>
                </mc:Choice>
                <mc:Fallback>
                  <p:oleObj name="Формула" r:id="rId21" imgW="15240000" imgH="4267200" progId="Equation.3">
                    <p:embed/>
                    <p:pic>
                      <p:nvPicPr>
                        <p:cNvPr id="0" name="Изображение 133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108200" y="2405063"/>
                          <a:ext cx="1654175" cy="4524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" name="Object 4"/>
            <p:cNvGraphicFramePr>
              <a:graphicFrameLocks noChangeAspect="1"/>
            </p:cNvGraphicFramePr>
            <p:nvPr/>
          </p:nvGraphicFramePr>
          <p:xfrm>
            <a:off x="1691680" y="4005064"/>
            <a:ext cx="2576513" cy="449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4" name="Формула" r:id="rId22" imgW="23774400" imgH="4267200" progId="Equation.3">
                    <p:embed/>
                  </p:oleObj>
                </mc:Choice>
                <mc:Fallback>
                  <p:oleObj name="Формула" r:id="rId22" imgW="23774400" imgH="4267200" progId="Equation.3">
                    <p:embed/>
                    <p:pic>
                      <p:nvPicPr>
                        <p:cNvPr id="0" name="Изображение 133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691680" y="4005064"/>
                          <a:ext cx="2576513" cy="449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" name="Object 5"/>
            <p:cNvGraphicFramePr>
              <a:graphicFrameLocks noChangeAspect="1"/>
            </p:cNvGraphicFramePr>
            <p:nvPr/>
          </p:nvGraphicFramePr>
          <p:xfrm>
            <a:off x="1907704" y="4653136"/>
            <a:ext cx="6577013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5" name="Формула" r:id="rId23" imgW="60655200" imgH="4876800" progId="Equation.3">
                    <p:embed/>
                  </p:oleObj>
                </mc:Choice>
                <mc:Fallback>
                  <p:oleObj name="Формула" r:id="rId23" imgW="60655200" imgH="4876800" progId="Equation.3">
                    <p:embed/>
                    <p:pic>
                      <p:nvPicPr>
                        <p:cNvPr id="0" name="Изображение 133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907704" y="4653136"/>
                          <a:ext cx="6577013" cy="5111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6" name="Прямая соединительная линия 115"/>
            <p:cNvCxnSpPr/>
            <p:nvPr/>
          </p:nvCxnSpPr>
          <p:spPr>
            <a:xfrm flipV="1">
              <a:off x="6156176" y="3861048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7" name="Object 6"/>
            <p:cNvGraphicFramePr>
              <a:graphicFrameLocks noChangeAspect="1"/>
            </p:cNvGraphicFramePr>
            <p:nvPr/>
          </p:nvGraphicFramePr>
          <p:xfrm>
            <a:off x="2124075" y="2852738"/>
            <a:ext cx="1620838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6" name="Формула" r:id="rId25" imgW="14935200" imgH="3962400" progId="Equation.3">
                    <p:embed/>
                  </p:oleObj>
                </mc:Choice>
                <mc:Fallback>
                  <p:oleObj name="Формула" r:id="rId25" imgW="14935200" imgH="3962400" progId="Equation.3">
                    <p:embed/>
                    <p:pic>
                      <p:nvPicPr>
                        <p:cNvPr id="0" name="Изображение 133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2124075" y="2852738"/>
                          <a:ext cx="1620838" cy="417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8" name="Прямая соединительная линия 117"/>
            <p:cNvCxnSpPr/>
            <p:nvPr/>
          </p:nvCxnSpPr>
          <p:spPr>
            <a:xfrm flipV="1">
              <a:off x="7740352" y="3861048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9" name="Object 7"/>
            <p:cNvGraphicFramePr>
              <a:graphicFrameLocks noChangeAspect="1"/>
            </p:cNvGraphicFramePr>
            <p:nvPr/>
          </p:nvGraphicFramePr>
          <p:xfrm>
            <a:off x="2108200" y="3284538"/>
            <a:ext cx="1651000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7" name="Формула" r:id="rId27" imgW="15240000" imgH="3962400" progId="Equation.3">
                    <p:embed/>
                  </p:oleObj>
                </mc:Choice>
                <mc:Fallback>
                  <p:oleObj name="Формула" r:id="rId27" imgW="15240000" imgH="3962400" progId="Equation.3">
                    <p:embed/>
                    <p:pic>
                      <p:nvPicPr>
                        <p:cNvPr id="0" name="Изображение 133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2108200" y="3284538"/>
                          <a:ext cx="1651000" cy="417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0" name="Прямая соединительная линия 119"/>
            <p:cNvCxnSpPr/>
            <p:nvPr/>
          </p:nvCxnSpPr>
          <p:spPr>
            <a:xfrm>
              <a:off x="1835696" y="3861048"/>
              <a:ext cx="24482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Месяц 120"/>
            <p:cNvSpPr/>
            <p:nvPr/>
          </p:nvSpPr>
          <p:spPr>
            <a:xfrm rot="9589907">
              <a:off x="5707955" y="3642727"/>
              <a:ext cx="45719" cy="332021"/>
            </a:xfrm>
            <a:prstGeom prst="moon">
              <a:avLst>
                <a:gd name="adj" fmla="val 83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Месяц 121"/>
            <p:cNvSpPr/>
            <p:nvPr/>
          </p:nvSpPr>
          <p:spPr>
            <a:xfrm rot="9589907">
              <a:off x="7364139" y="3642727"/>
              <a:ext cx="45719" cy="332021"/>
            </a:xfrm>
            <a:prstGeom prst="moon">
              <a:avLst>
                <a:gd name="adj" fmla="val 83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3" name="Прямая соединительная линия 122"/>
            <p:cNvCxnSpPr/>
            <p:nvPr/>
          </p:nvCxnSpPr>
          <p:spPr>
            <a:xfrm>
              <a:off x="5868144" y="3140968"/>
              <a:ext cx="216024" cy="72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>
              <a:off x="5796136" y="3212976"/>
              <a:ext cx="216024" cy="72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>
              <a:off x="7380312" y="3212976"/>
              <a:ext cx="216024" cy="72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/>
            <p:cNvCxnSpPr/>
            <p:nvPr/>
          </p:nvCxnSpPr>
          <p:spPr>
            <a:xfrm>
              <a:off x="7452320" y="3140968"/>
              <a:ext cx="216024" cy="72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Прямоугольник 126"/>
          <p:cNvSpPr/>
          <p:nvPr/>
        </p:nvSpPr>
        <p:spPr>
          <a:xfrm rot="20963173">
            <a:off x="1758853" y="3831242"/>
            <a:ext cx="676693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две стороны и угол между ними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TextBox 128"/>
          <p:cNvSpPr txBox="1"/>
          <p:nvPr/>
        </p:nvSpPr>
        <p:spPr>
          <a:xfrm>
            <a:off x="3131840" y="3140968"/>
            <a:ext cx="42197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</a:t>
            </a:r>
            <a:endParaRPr lang="ru-RU" sz="6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измерить…</a:t>
            </a:r>
            <a:endParaRPr lang="ru-RU" sz="6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9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5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0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6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3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25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(7)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Управляющая кнопка: настраиваемая 129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№29 Параллельность. Смежные углы.   Равенство треугольников.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7" grpId="0" animBg="1"/>
      <p:bldP spid="102" grpId="0" animBg="1"/>
      <p:bldP spid="127" grpId="0" animBg="1"/>
      <p:bldP spid="128" grpId="0" animBg="1"/>
      <p:bldP spid="129" grpId="0"/>
      <p:bldP spid="129" grpId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pic>
        <p:nvPicPr>
          <p:cNvPr id="18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9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0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56" name="Управляющая кнопка: домой 55">
            <a:hlinkClick r:id="rId5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467544" y="1340768"/>
            <a:ext cx="8208912" cy="720080"/>
            <a:chOff x="467544" y="5301208"/>
            <a:chExt cx="8208912" cy="72008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467544" y="5301208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7584" y="5445224"/>
              <a:ext cx="6552728" cy="37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" name="TextBox 40"/>
          <p:cNvSpPr txBox="1"/>
          <p:nvPr/>
        </p:nvSpPr>
        <p:spPr>
          <a:xfrm>
            <a:off x="2123728" y="2348880"/>
            <a:ext cx="65127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точку, не лежащую на данной прямой,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только одна прямая, параллельная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</a:t>
            </a:r>
            <a:r>
              <a:rPr lang="ru-RU" dirty="0" smtClean="0"/>
              <a:t>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V="1">
            <a:off x="2627784" y="4725144"/>
            <a:ext cx="5400600" cy="648072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812360" y="4725144"/>
            <a:ext cx="47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182803">
            <a:off x="2809358" y="4086395"/>
            <a:ext cx="4968552" cy="922357"/>
          </a:xfrm>
          <a:prstGeom prst="rect">
            <a:avLst/>
          </a:prstGeom>
          <a:noFill/>
        </p:spPr>
      </p:pic>
      <p:pic>
        <p:nvPicPr>
          <p:cNvPr id="50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244188">
            <a:off x="1896693" y="3124616"/>
            <a:ext cx="2304256" cy="142149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5292080" y="3501008"/>
            <a:ext cx="47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5436096" y="3933056"/>
            <a:ext cx="72008" cy="1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7524328" y="3284984"/>
            <a:ext cx="47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2555776" y="3717032"/>
            <a:ext cx="5400600" cy="648072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Управляющая кнопка: настраиваемая 6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№29 Параллельность. Смежные углы.   Равенство треугольников.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0.54462 -0.091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6" grpId="1" animBg="1"/>
      <p:bldP spid="41" grpId="0"/>
      <p:bldP spid="5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Управляющая кнопка: настраиваемая 21">
            <a:hlinkClick r:id="rId1" action="ppaction://hlinksldjump" highlightClick="1"/>
          </p:cNvPr>
          <p:cNvSpPr/>
          <p:nvPr/>
        </p:nvSpPr>
        <p:spPr>
          <a:xfrm>
            <a:off x="4355976" y="6093296"/>
            <a:ext cx="3168352" cy="495672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домой 22">
            <a:hlinkClick r:id="rId2" action="ppaction://hlinksldjump" highlightClick="1"/>
          </p:cNvPr>
          <p:cNvSpPr/>
          <p:nvPr/>
        </p:nvSpPr>
        <p:spPr>
          <a:xfrm>
            <a:off x="7668344" y="6093296"/>
            <a:ext cx="1008112" cy="504056"/>
          </a:xfrm>
          <a:prstGeom prst="actionButtonHome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rId3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№30 Задачи на построение. Расположение прямых. Равнобедренный треугольник.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467544" y="1493270"/>
            <a:ext cx="8208912" cy="720080"/>
            <a:chOff x="467544" y="1493270"/>
            <a:chExt cx="8208912" cy="72008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67544" y="149327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8961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1578850"/>
              <a:ext cx="8064896" cy="619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Группа 25"/>
          <p:cNvGrpSpPr/>
          <p:nvPr/>
        </p:nvGrpSpPr>
        <p:grpSpPr>
          <a:xfrm>
            <a:off x="467544" y="2348880"/>
            <a:ext cx="8208912" cy="720080"/>
            <a:chOff x="467544" y="2348880"/>
            <a:chExt cx="8208912" cy="72008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67544" y="234888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896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2420888"/>
              <a:ext cx="8064896" cy="600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Группа 27"/>
          <p:cNvGrpSpPr/>
          <p:nvPr/>
        </p:nvGrpSpPr>
        <p:grpSpPr>
          <a:xfrm>
            <a:off x="467544" y="3212976"/>
            <a:ext cx="8208912" cy="720080"/>
            <a:chOff x="467544" y="3212976"/>
            <a:chExt cx="8208912" cy="72008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67544" y="32129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896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3218846"/>
              <a:ext cx="8064896" cy="657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Группа 28"/>
          <p:cNvGrpSpPr/>
          <p:nvPr/>
        </p:nvGrpSpPr>
        <p:grpSpPr>
          <a:xfrm>
            <a:off x="467544" y="4077072"/>
            <a:ext cx="8208912" cy="720080"/>
            <a:chOff x="467544" y="4077072"/>
            <a:chExt cx="8208912" cy="72008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67544" y="407707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8964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552" y="4141062"/>
              <a:ext cx="8064896" cy="597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941168"/>
            <a:ext cx="8208912" cy="992509"/>
          </a:xfrm>
          <a:prstGeom prst="rect">
            <a:avLst/>
          </a:prstGeom>
          <a:noFill/>
          <a:ln w="38100">
            <a:solidFill>
              <a:srgbClr val="6565D9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pic>
        <p:nvPicPr>
          <p:cNvPr id="30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1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3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25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8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9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467544" y="1340768"/>
            <a:ext cx="8208912" cy="720080"/>
            <a:chOff x="467544" y="1493270"/>
            <a:chExt cx="8208912" cy="72008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67544" y="149327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1578850"/>
              <a:ext cx="8064896" cy="619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0" name="Группа 49"/>
          <p:cNvGrpSpPr/>
          <p:nvPr/>
        </p:nvGrpSpPr>
        <p:grpSpPr>
          <a:xfrm>
            <a:off x="1835696" y="2276872"/>
            <a:ext cx="6768752" cy="1901825"/>
            <a:chOff x="1763688" y="2276872"/>
            <a:chExt cx="6768752" cy="1901825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1763688" y="2348880"/>
              <a:ext cx="6768752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308304" y="2276872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>
              <a:off x="4932040" y="3645024"/>
              <a:ext cx="3456384" cy="72008"/>
            </a:xfrm>
            <a:prstGeom prst="line">
              <a:avLst/>
            </a:prstGeom>
            <a:ln w="50800">
              <a:solidFill>
                <a:srgbClr val="6565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004048" y="364502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588224" y="371703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0" name="Прямая соединительная линия 59"/>
            <p:cNvCxnSpPr/>
            <p:nvPr/>
          </p:nvCxnSpPr>
          <p:spPr>
            <a:xfrm flipH="1">
              <a:off x="6804248" y="2492896"/>
              <a:ext cx="1080120" cy="1152128"/>
            </a:xfrm>
            <a:prstGeom prst="line">
              <a:avLst/>
            </a:prstGeom>
            <a:ln w="50800">
              <a:solidFill>
                <a:srgbClr val="6565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8028384" y="371703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1"/>
            <p:cNvGraphicFramePr>
              <a:graphicFrameLocks noChangeAspect="1"/>
            </p:cNvGraphicFramePr>
            <p:nvPr/>
          </p:nvGraphicFramePr>
          <p:xfrm>
            <a:off x="2339752" y="2348880"/>
            <a:ext cx="274320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7" name="Формула" r:id="rId6" imgW="25298400" imgH="4267200" progId="Equation.3">
                    <p:embed/>
                  </p:oleObj>
                </mc:Choice>
                <mc:Fallback>
                  <p:oleObj name="Формула" r:id="rId6" imgW="25298400" imgH="4267200" progId="Equation.3">
                    <p:embed/>
                    <p:pic>
                      <p:nvPicPr>
                        <p:cNvPr id="0" name="Изображение 143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339752" y="2348880"/>
                          <a:ext cx="2743200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667" name="Object 3"/>
            <p:cNvGraphicFramePr>
              <a:graphicFrameLocks noChangeAspect="1"/>
            </p:cNvGraphicFramePr>
            <p:nvPr/>
          </p:nvGraphicFramePr>
          <p:xfrm>
            <a:off x="5148064" y="2348880"/>
            <a:ext cx="1289050" cy="484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8" name="Формула" r:id="rId8" imgW="11887200" imgH="4876800" progId="Equation.3">
                    <p:embed/>
                  </p:oleObj>
                </mc:Choice>
                <mc:Fallback>
                  <p:oleObj name="Формула" r:id="rId8" imgW="11887200" imgH="4876800" progId="Equation.3">
                    <p:embed/>
                    <p:pic>
                      <p:nvPicPr>
                        <p:cNvPr id="0" name="Изображение 143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148064" y="2348880"/>
                          <a:ext cx="1289050" cy="48456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5" name="Прямая соединительная линия 44"/>
            <p:cNvCxnSpPr/>
            <p:nvPr/>
          </p:nvCxnSpPr>
          <p:spPr>
            <a:xfrm>
              <a:off x="2339752" y="2852936"/>
              <a:ext cx="41044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(4)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380312" y="306896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20329275">
            <a:off x="5852983" y="2806112"/>
            <a:ext cx="14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3" name="Object 1"/>
          <p:cNvGraphicFramePr>
            <a:graphicFrameLocks noChangeAspect="1"/>
          </p:cNvGraphicFramePr>
          <p:nvPr/>
        </p:nvGraphicFramePr>
        <p:xfrm>
          <a:off x="1907704" y="3068960"/>
          <a:ext cx="3767137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Формула" r:id="rId10" imgW="34747200" imgH="4876800" progId="Equation.3">
                  <p:embed/>
                </p:oleObj>
              </mc:Choice>
              <mc:Fallback>
                <p:oleObj name="Формула" r:id="rId10" imgW="34747200" imgH="4876800" progId="Equation.3">
                  <p:embed/>
                  <p:pic>
                    <p:nvPicPr>
                      <p:cNvPr id="0" name="Изображение 14338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07704" y="3068960"/>
                        <a:ext cx="3767137" cy="515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Object 5"/>
          <p:cNvGraphicFramePr>
            <a:graphicFrameLocks noChangeAspect="1"/>
          </p:cNvGraphicFramePr>
          <p:nvPr/>
        </p:nvGraphicFramePr>
        <p:xfrm>
          <a:off x="1907704" y="4005064"/>
          <a:ext cx="304006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Формула" r:id="rId12" imgW="28041600" imgH="4876800" progId="Equation.3">
                  <p:embed/>
                </p:oleObj>
              </mc:Choice>
              <mc:Fallback>
                <p:oleObj name="Формула" r:id="rId12" imgW="28041600" imgH="4876800" progId="Equation.3">
                  <p:embed/>
                  <p:pic>
                    <p:nvPicPr>
                      <p:cNvPr id="0" name="Изображение 14339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07704" y="4005064"/>
                        <a:ext cx="3040063" cy="515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0" name="Object 6"/>
          <p:cNvGraphicFramePr>
            <a:graphicFrameLocks noChangeAspect="1"/>
          </p:cNvGraphicFramePr>
          <p:nvPr/>
        </p:nvGraphicFramePr>
        <p:xfrm>
          <a:off x="1835696" y="4581128"/>
          <a:ext cx="142081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Формула" r:id="rId14" imgW="13106400" imgH="4876800" progId="Equation.3">
                  <p:embed/>
                </p:oleObj>
              </mc:Choice>
              <mc:Fallback>
                <p:oleObj name="Формула" r:id="rId14" imgW="13106400" imgH="4876800" progId="Equation.3">
                  <p:embed/>
                  <p:pic>
                    <p:nvPicPr>
                      <p:cNvPr id="0" name="Изображение 14340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835696" y="4581128"/>
                        <a:ext cx="1420813" cy="515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1" name="Object 7"/>
          <p:cNvGraphicFramePr>
            <a:graphicFrameLocks noChangeAspect="1"/>
          </p:cNvGraphicFramePr>
          <p:nvPr/>
        </p:nvGraphicFramePr>
        <p:xfrm>
          <a:off x="1907704" y="5085184"/>
          <a:ext cx="125571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Формула" r:id="rId16" imgW="11582400" imgH="4876800" progId="Equation.3">
                  <p:embed/>
                </p:oleObj>
              </mc:Choice>
              <mc:Fallback>
                <p:oleObj name="Формула" r:id="rId16" imgW="11582400" imgH="4876800" progId="Equation.3">
                  <p:embed/>
                  <p:pic>
                    <p:nvPicPr>
                      <p:cNvPr id="0" name="Изображение 14341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907704" y="5085184"/>
                        <a:ext cx="1255712" cy="515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2" name="Object 8"/>
          <p:cNvGraphicFramePr>
            <a:graphicFrameLocks noChangeAspect="1"/>
          </p:cNvGraphicFramePr>
          <p:nvPr/>
        </p:nvGraphicFramePr>
        <p:xfrm>
          <a:off x="5652120" y="4221088"/>
          <a:ext cx="214947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Формула" r:id="rId18" imgW="19812000" imgH="4876800" progId="Equation.3">
                  <p:embed/>
                </p:oleObj>
              </mc:Choice>
              <mc:Fallback>
                <p:oleObj name="Формула" r:id="rId18" imgW="19812000" imgH="4876800" progId="Equation.3">
                  <p:embed/>
                  <p:pic>
                    <p:nvPicPr>
                      <p:cNvPr id="0" name="Изображение 14342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652120" y="4221088"/>
                        <a:ext cx="2149475" cy="515938"/>
                      </a:xfrm>
                      <a:prstGeom prst="rect">
                        <a:avLst/>
                      </a:prstGeom>
                      <a:solidFill>
                        <a:srgbClr val="EAD5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3" name="Object 9"/>
          <p:cNvGraphicFramePr>
            <a:graphicFrameLocks noChangeAspect="1"/>
          </p:cNvGraphicFramePr>
          <p:nvPr/>
        </p:nvGraphicFramePr>
        <p:xfrm>
          <a:off x="5652120" y="4869160"/>
          <a:ext cx="231457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Формула" r:id="rId20" imgW="21336000" imgH="4876800" progId="Equation.3">
                  <p:embed/>
                </p:oleObj>
              </mc:Choice>
              <mc:Fallback>
                <p:oleObj name="Формула" r:id="rId20" imgW="21336000" imgH="4876800" progId="Equation.3">
                  <p:embed/>
                  <p:pic>
                    <p:nvPicPr>
                      <p:cNvPr id="0" name="Изображение 14343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652120" y="4869160"/>
                        <a:ext cx="2314575" cy="515938"/>
                      </a:xfrm>
                      <a:prstGeom prst="rect">
                        <a:avLst/>
                      </a:prstGeom>
                      <a:solidFill>
                        <a:srgbClr val="EAD5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Управляющая кнопка: настраиваемая 63">
            <a:hlinkClick r:id="rId22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№30 Задачи на построение. Расположение прямых. Равнобедренный треугольник.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0" grpId="0" animBg="1"/>
      <p:bldP spid="52" grpId="0"/>
      <p:bldP spid="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467544" y="1340768"/>
            <a:ext cx="8208912" cy="720080"/>
            <a:chOff x="467544" y="2348880"/>
            <a:chExt cx="8208912" cy="72008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67544" y="234888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539552" y="2420888"/>
              <a:ext cx="8064896" cy="600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pic>
        <p:nvPicPr>
          <p:cNvPr id="4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5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6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47" name="Управляющая кнопка: далее 46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2339752" y="2420888"/>
            <a:ext cx="5976664" cy="2952328"/>
            <a:chOff x="2339752" y="2420888"/>
            <a:chExt cx="5976664" cy="295232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2339752" y="2420888"/>
              <a:ext cx="5976664" cy="2952328"/>
            </a:xfrm>
            <a:prstGeom prst="rect">
              <a:avLst/>
            </a:prstGeom>
            <a:solidFill>
              <a:srgbClr val="6565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/>
            <p:cNvSpPr/>
            <p:nvPr/>
          </p:nvSpPr>
          <p:spPr>
            <a:xfrm>
              <a:off x="2699792" y="3140968"/>
              <a:ext cx="5040560" cy="1656184"/>
            </a:xfrm>
            <a:prstGeom prst="triangle">
              <a:avLst>
                <a:gd name="adj" fmla="val 37357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27984" y="263691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11760" y="479715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52320" y="479715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3" name="Прямая соединительная линия 32"/>
          <p:cNvCxnSpPr/>
          <p:nvPr/>
        </p:nvCxnSpPr>
        <p:spPr>
          <a:xfrm flipH="1">
            <a:off x="2699792" y="2708920"/>
            <a:ext cx="1080120" cy="2088232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03848" y="2564904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2" descr="http://elmall96.ru/pics/pics26/220120_0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353261" flipV="1">
            <a:off x="2247333" y="4026872"/>
            <a:ext cx="3501007" cy="2120768"/>
          </a:xfrm>
          <a:prstGeom prst="rect">
            <a:avLst/>
          </a:prstGeom>
          <a:noFill/>
        </p:spPr>
      </p:pic>
      <p:pic>
        <p:nvPicPr>
          <p:cNvPr id="37" name="Picture 2" descr="http://elmall96.ru/pics/pics26/220120_0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020899" flipV="1">
            <a:off x="2185036" y="3756462"/>
            <a:ext cx="3501007" cy="2120768"/>
          </a:xfrm>
          <a:prstGeom prst="rect">
            <a:avLst/>
          </a:prstGeom>
          <a:noFill/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3347864" y="2492896"/>
            <a:ext cx="1368152" cy="720080"/>
          </a:xfrm>
          <a:prstGeom prst="line">
            <a:avLst/>
          </a:prstGeom>
          <a:ln w="508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2033" name="Object 1"/>
          <p:cNvGraphicFramePr>
            <a:graphicFrameLocks noChangeAspect="1"/>
          </p:cNvGraphicFramePr>
          <p:nvPr/>
        </p:nvGraphicFramePr>
        <p:xfrm>
          <a:off x="5864225" y="2708275"/>
          <a:ext cx="17176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Формула" r:id="rId7" imgW="15849600" imgH="4267200" progId="Equation.3">
                  <p:embed/>
                </p:oleObj>
              </mc:Choice>
              <mc:Fallback>
                <p:oleObj name="Формула" r:id="rId7" imgW="15849600" imgH="4267200" progId="Equation.3">
                  <p:embed/>
                  <p:pic>
                    <p:nvPicPr>
                      <p:cNvPr id="0" name="Изображение 1536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64225" y="2708275"/>
                        <a:ext cx="1717675" cy="449263"/>
                      </a:xfrm>
                      <a:prstGeom prst="rect">
                        <a:avLst/>
                      </a:prstGeom>
                      <a:solidFill>
                        <a:srgbClr val="FFD5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Управляющая кнопка: настраиваемая 26">
            <a:hlinkClick r:id="rId9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№30 Задачи на построение. Расположение прямых. Равнобедренный треугольник.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2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2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7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7" grpId="0" animBg="1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настраиваемая 10">
            <a:hlinkClick r:id="rId1" action="ppaction://hlinksldjump" highlightClick="1"/>
          </p:cNvPr>
          <p:cNvSpPr/>
          <p:nvPr/>
        </p:nvSpPr>
        <p:spPr>
          <a:xfrm>
            <a:off x="4355976" y="6093296"/>
            <a:ext cx="3168352" cy="49567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домой 11">
            <a:hlinkClick r:id="rId2" action="ppaction://hlinksldjump" highlightClick="1"/>
          </p:cNvPr>
          <p:cNvSpPr/>
          <p:nvPr/>
        </p:nvSpPr>
        <p:spPr>
          <a:xfrm>
            <a:off x="7668344" y="6093296"/>
            <a:ext cx="1008112" cy="504056"/>
          </a:xfrm>
          <a:prstGeom prst="actionButtonHo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№26 Задачи на построение. Перпендикуляр. Прямоугольный треугольник.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467544" y="5301208"/>
            <a:ext cx="8208912" cy="720080"/>
            <a:chOff x="467544" y="5157192"/>
            <a:chExt cx="8208912" cy="72008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67544" y="515719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5229201"/>
              <a:ext cx="8064896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Группа 22"/>
          <p:cNvGrpSpPr/>
          <p:nvPr/>
        </p:nvGrpSpPr>
        <p:grpSpPr>
          <a:xfrm>
            <a:off x="467544" y="4437112"/>
            <a:ext cx="8208912" cy="720080"/>
            <a:chOff x="467544" y="4293096"/>
            <a:chExt cx="8208912" cy="72008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67544" y="429309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1" y="4365104"/>
              <a:ext cx="8064897" cy="573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356992"/>
            <a:ext cx="8208912" cy="962401"/>
          </a:xfrm>
          <a:prstGeom prst="rect">
            <a:avLst/>
          </a:prstGeom>
          <a:noFill/>
          <a:ln w="38100">
            <a:solidFill>
              <a:srgbClr val="255997"/>
            </a:solidFill>
            <a:miter lim="800000"/>
            <a:headEnd/>
            <a:tailEnd/>
          </a:ln>
        </p:spPr>
      </p:pic>
      <p:grpSp>
        <p:nvGrpSpPr>
          <p:cNvPr id="25" name="Группа 24"/>
          <p:cNvGrpSpPr/>
          <p:nvPr/>
        </p:nvGrpSpPr>
        <p:grpSpPr>
          <a:xfrm>
            <a:off x="467544" y="2492896"/>
            <a:ext cx="8208912" cy="720080"/>
            <a:chOff x="467544" y="2348880"/>
            <a:chExt cx="8208912" cy="72008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67544" y="234888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2360546"/>
              <a:ext cx="8064896" cy="641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350636"/>
            <a:ext cx="8208912" cy="1040982"/>
          </a:xfrm>
          <a:prstGeom prst="rect">
            <a:avLst/>
          </a:prstGeom>
          <a:noFill/>
          <a:ln w="38100">
            <a:solidFill>
              <a:srgbClr val="255997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grpSp>
        <p:nvGrpSpPr>
          <p:cNvPr id="33" name="Группа 32"/>
          <p:cNvGrpSpPr/>
          <p:nvPr/>
        </p:nvGrpSpPr>
        <p:grpSpPr>
          <a:xfrm>
            <a:off x="467544" y="1340768"/>
            <a:ext cx="8208912" cy="720080"/>
            <a:chOff x="467544" y="3212976"/>
            <a:chExt cx="8208912" cy="720080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467544" y="32129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3218846"/>
              <a:ext cx="8064896" cy="657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" name="Группа 40"/>
          <p:cNvGrpSpPr/>
          <p:nvPr/>
        </p:nvGrpSpPr>
        <p:grpSpPr>
          <a:xfrm>
            <a:off x="1619672" y="2204864"/>
            <a:ext cx="7104228" cy="4392488"/>
            <a:chOff x="1619672" y="2204864"/>
            <a:chExt cx="7104228" cy="439248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619672" y="2204864"/>
              <a:ext cx="7056784" cy="43924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ый треугольник 45"/>
            <p:cNvSpPr/>
            <p:nvPr/>
          </p:nvSpPr>
          <p:spPr>
            <a:xfrm>
              <a:off x="4860032" y="2852936"/>
              <a:ext cx="3312368" cy="2376264"/>
            </a:xfrm>
            <a:prstGeom prst="rtTriangle">
              <a:avLst/>
            </a:prstGeom>
            <a:noFill/>
            <a:ln w="508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ый треугольник 47"/>
            <p:cNvSpPr/>
            <p:nvPr/>
          </p:nvSpPr>
          <p:spPr>
            <a:xfrm rot="10800000">
              <a:off x="5076056" y="2564904"/>
              <a:ext cx="3312368" cy="2376264"/>
            </a:xfrm>
            <a:prstGeom prst="rtTriangle">
              <a:avLst/>
            </a:prstGeom>
            <a:noFill/>
            <a:ln w="508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427984" y="494116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427984" y="270892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84368" y="522920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316416" y="220486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316416" y="486916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788024" y="22048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9574" name="Object 6"/>
            <p:cNvGraphicFramePr>
              <a:graphicFrameLocks noChangeAspect="1"/>
            </p:cNvGraphicFramePr>
            <p:nvPr/>
          </p:nvGraphicFramePr>
          <p:xfrm>
            <a:off x="2123728" y="2420888"/>
            <a:ext cx="1619250" cy="449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5" name="Формула" r:id="rId3" imgW="14935200" imgH="4267200" progId="Equation.3">
                    <p:embed/>
                  </p:oleObj>
                </mc:Choice>
                <mc:Fallback>
                  <p:oleObj name="Формула" r:id="rId3" imgW="14935200" imgH="4267200" progId="Equation.3">
                    <p:embed/>
                    <p:pic>
                      <p:nvPicPr>
                        <p:cNvPr id="0" name="Изображение 163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23728" y="2420888"/>
                          <a:ext cx="1619250" cy="449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" name="Фигура, имеющая форму буквы L 64"/>
            <p:cNvSpPr/>
            <p:nvPr/>
          </p:nvSpPr>
          <p:spPr>
            <a:xfrm>
              <a:off x="7884368" y="2564904"/>
              <a:ext cx="504056" cy="554360"/>
            </a:xfrm>
            <a:prstGeom prst="corner">
              <a:avLst>
                <a:gd name="adj1" fmla="val 4167"/>
                <a:gd name="adj2" fmla="val 1389"/>
              </a:avLst>
            </a:prstGeom>
            <a:ln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Фигура, имеющая форму буквы L 65"/>
            <p:cNvSpPr/>
            <p:nvPr/>
          </p:nvSpPr>
          <p:spPr>
            <a:xfrm rot="10800000">
              <a:off x="4860032" y="4653136"/>
              <a:ext cx="504056" cy="554360"/>
            </a:xfrm>
            <a:prstGeom prst="corner">
              <a:avLst>
                <a:gd name="adj1" fmla="val 4167"/>
                <a:gd name="adj2" fmla="val 1389"/>
              </a:avLst>
            </a:prstGeom>
            <a:ln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2" name="Прямая соединительная линия 71"/>
            <p:cNvCxnSpPr/>
            <p:nvPr/>
          </p:nvCxnSpPr>
          <p:spPr>
            <a:xfrm flipH="1">
              <a:off x="6948264" y="3789040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flipH="1">
              <a:off x="7020272" y="3861048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H="1">
              <a:off x="7092280" y="3933056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H="1">
              <a:off x="6084168" y="3717032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flipH="1">
              <a:off x="6012160" y="3645024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flipH="1">
              <a:off x="6156176" y="3789040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9575" name="Object 7"/>
            <p:cNvGraphicFramePr>
              <a:graphicFrameLocks noChangeAspect="1"/>
            </p:cNvGraphicFramePr>
            <p:nvPr/>
          </p:nvGraphicFramePr>
          <p:xfrm>
            <a:off x="2123728" y="2852936"/>
            <a:ext cx="1652587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6" name="Формула" r:id="rId5" imgW="15240000" imgH="4267200" progId="Equation.3">
                    <p:embed/>
                  </p:oleObj>
                </mc:Choice>
                <mc:Fallback>
                  <p:oleObj name="Формула" r:id="rId5" imgW="15240000" imgH="4267200" progId="Equation.3">
                    <p:embed/>
                    <p:pic>
                      <p:nvPicPr>
                        <p:cNvPr id="0" name="Изображение 1638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123728" y="2852936"/>
                          <a:ext cx="1652587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576" name="Object 8"/>
            <p:cNvGraphicFramePr>
              <a:graphicFrameLocks noChangeAspect="1"/>
            </p:cNvGraphicFramePr>
            <p:nvPr/>
          </p:nvGraphicFramePr>
          <p:xfrm>
            <a:off x="2627784" y="3284984"/>
            <a:ext cx="1157287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7" name="Формула" r:id="rId7" imgW="10668000" imgH="4267200" progId="Equation.3">
                    <p:embed/>
                  </p:oleObj>
                </mc:Choice>
                <mc:Fallback>
                  <p:oleObj name="Формула" r:id="rId7" imgW="10668000" imgH="4267200" progId="Equation.3">
                    <p:embed/>
                    <p:pic>
                      <p:nvPicPr>
                        <p:cNvPr id="0" name="Изображение 1638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627784" y="3284984"/>
                          <a:ext cx="1157287" cy="4492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577" name="Object 9"/>
            <p:cNvGraphicFramePr>
              <a:graphicFrameLocks noChangeAspect="1"/>
            </p:cNvGraphicFramePr>
            <p:nvPr/>
          </p:nvGraphicFramePr>
          <p:xfrm>
            <a:off x="1957388" y="3892550"/>
            <a:ext cx="257810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8" name="Формула" r:id="rId9" imgW="23774400" imgH="4267200" progId="Equation.3">
                    <p:embed/>
                  </p:oleObj>
                </mc:Choice>
                <mc:Fallback>
                  <p:oleObj name="Формула" r:id="rId9" imgW="23774400" imgH="4267200" progId="Equation.3">
                    <p:embed/>
                    <p:pic>
                      <p:nvPicPr>
                        <p:cNvPr id="0" name="Изображение 1638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957388" y="3892550"/>
                          <a:ext cx="2578100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7" name="Прямая соединительная линия 36"/>
            <p:cNvCxnSpPr/>
            <p:nvPr/>
          </p:nvCxnSpPr>
          <p:spPr>
            <a:xfrm>
              <a:off x="6372200" y="508518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6876256" y="2420888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9578" name="Object 10"/>
            <p:cNvGraphicFramePr>
              <a:graphicFrameLocks noChangeAspect="1"/>
            </p:cNvGraphicFramePr>
            <p:nvPr/>
          </p:nvGraphicFramePr>
          <p:xfrm>
            <a:off x="2247900" y="4452938"/>
            <a:ext cx="1917700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9" name="Формула" r:id="rId11" imgW="17678400" imgH="3962400" progId="Equation.3">
                    <p:embed/>
                  </p:oleObj>
                </mc:Choice>
                <mc:Fallback>
                  <p:oleObj name="Формула" r:id="rId11" imgW="17678400" imgH="3962400" progId="Equation.3">
                    <p:embed/>
                    <p:pic>
                      <p:nvPicPr>
                        <p:cNvPr id="0" name="Изображение 163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247900" y="4452938"/>
                          <a:ext cx="1917700" cy="417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579" name="Object 11"/>
            <p:cNvGraphicFramePr>
              <a:graphicFrameLocks noChangeAspect="1"/>
            </p:cNvGraphicFramePr>
            <p:nvPr/>
          </p:nvGraphicFramePr>
          <p:xfrm>
            <a:off x="1979712" y="4869160"/>
            <a:ext cx="2314575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0" name="Формула" r:id="rId13" imgW="21336000" imgH="3962400" progId="Equation.3">
                    <p:embed/>
                  </p:oleObj>
                </mc:Choice>
                <mc:Fallback>
                  <p:oleObj name="Формула" r:id="rId13" imgW="21336000" imgH="3962400" progId="Equation.3">
                    <p:embed/>
                    <p:pic>
                      <p:nvPicPr>
                        <p:cNvPr id="0" name="Изображение 1638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979712" y="4869160"/>
                          <a:ext cx="2314575" cy="4175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" name="Группа 41"/>
          <p:cNvGrpSpPr/>
          <p:nvPr/>
        </p:nvGrpSpPr>
        <p:grpSpPr>
          <a:xfrm>
            <a:off x="1619672" y="2204864"/>
            <a:ext cx="7056784" cy="4392488"/>
            <a:chOff x="1691680" y="2204864"/>
            <a:chExt cx="7056784" cy="4392488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1691680" y="2204864"/>
              <a:ext cx="7056784" cy="43924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ый треугольник 46"/>
            <p:cNvSpPr/>
            <p:nvPr/>
          </p:nvSpPr>
          <p:spPr>
            <a:xfrm>
              <a:off x="4860032" y="2852936"/>
              <a:ext cx="3312368" cy="2376264"/>
            </a:xfrm>
            <a:prstGeom prst="rtTriangle">
              <a:avLst/>
            </a:prstGeom>
            <a:noFill/>
            <a:ln w="508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ый треугольник 48"/>
            <p:cNvSpPr/>
            <p:nvPr/>
          </p:nvSpPr>
          <p:spPr>
            <a:xfrm rot="10800000">
              <a:off x="5076056" y="2564904"/>
              <a:ext cx="3312368" cy="2376264"/>
            </a:xfrm>
            <a:prstGeom prst="rtTriangle">
              <a:avLst/>
            </a:prstGeom>
            <a:noFill/>
            <a:ln w="508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427984" y="494116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7984" y="270892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884368" y="522920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316416" y="220486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316416" y="486916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788024" y="22048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6"/>
            <p:cNvGraphicFramePr>
              <a:graphicFrameLocks noChangeAspect="1"/>
            </p:cNvGraphicFramePr>
            <p:nvPr/>
          </p:nvGraphicFramePr>
          <p:xfrm>
            <a:off x="2195736" y="2420888"/>
            <a:ext cx="1619250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1" name="Формула" r:id="rId15" imgW="14935200" imgH="3962400" progId="Equation.3">
                    <p:embed/>
                  </p:oleObj>
                </mc:Choice>
                <mc:Fallback>
                  <p:oleObj name="Формула" r:id="rId15" imgW="14935200" imgH="3962400" progId="Equation.3">
                    <p:embed/>
                    <p:pic>
                      <p:nvPicPr>
                        <p:cNvPr id="0" name="Изображение 1639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195736" y="2420888"/>
                          <a:ext cx="1619250" cy="417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Фигура, имеющая форму буквы L 59"/>
            <p:cNvSpPr/>
            <p:nvPr/>
          </p:nvSpPr>
          <p:spPr>
            <a:xfrm>
              <a:off x="7884368" y="2564904"/>
              <a:ext cx="504056" cy="554360"/>
            </a:xfrm>
            <a:prstGeom prst="corner">
              <a:avLst>
                <a:gd name="adj1" fmla="val 4167"/>
                <a:gd name="adj2" fmla="val 1389"/>
              </a:avLst>
            </a:prstGeom>
            <a:ln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Фигура, имеющая форму буквы L 61"/>
            <p:cNvSpPr/>
            <p:nvPr/>
          </p:nvSpPr>
          <p:spPr>
            <a:xfrm rot="10800000">
              <a:off x="4860032" y="4653136"/>
              <a:ext cx="504056" cy="554360"/>
            </a:xfrm>
            <a:prstGeom prst="corner">
              <a:avLst>
                <a:gd name="adj1" fmla="val 4167"/>
                <a:gd name="adj2" fmla="val 1389"/>
              </a:avLst>
            </a:prstGeom>
            <a:ln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1" name="Прямая соединительная линия 70"/>
            <p:cNvCxnSpPr/>
            <p:nvPr/>
          </p:nvCxnSpPr>
          <p:spPr>
            <a:xfrm flipH="1">
              <a:off x="8316416" y="3861048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flipH="1">
              <a:off x="8316416" y="3717032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flipH="1">
              <a:off x="4788024" y="3789040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flipH="1">
              <a:off x="4788024" y="3933056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4" name="Object 7"/>
            <p:cNvGraphicFramePr>
              <a:graphicFrameLocks noChangeAspect="1"/>
            </p:cNvGraphicFramePr>
            <p:nvPr/>
          </p:nvGraphicFramePr>
          <p:xfrm>
            <a:off x="2195736" y="2852936"/>
            <a:ext cx="1652587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2" name="Формула" r:id="rId17" imgW="15240000" imgH="4267200" progId="Equation.3">
                    <p:embed/>
                  </p:oleObj>
                </mc:Choice>
                <mc:Fallback>
                  <p:oleObj name="Формула" r:id="rId17" imgW="15240000" imgH="4267200" progId="Equation.3">
                    <p:embed/>
                    <p:pic>
                      <p:nvPicPr>
                        <p:cNvPr id="0" name="Изображение 1639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195736" y="2852936"/>
                          <a:ext cx="1652587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8"/>
            <p:cNvGraphicFramePr>
              <a:graphicFrameLocks noChangeAspect="1"/>
            </p:cNvGraphicFramePr>
            <p:nvPr/>
          </p:nvGraphicFramePr>
          <p:xfrm>
            <a:off x="2627784" y="3284984"/>
            <a:ext cx="1157287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3" name="Формула" r:id="rId18" imgW="10668000" imgH="4267200" progId="Equation.3">
                    <p:embed/>
                  </p:oleObj>
                </mc:Choice>
                <mc:Fallback>
                  <p:oleObj name="Формула" r:id="rId18" imgW="10668000" imgH="4267200" progId="Equation.3">
                    <p:embed/>
                    <p:pic>
                      <p:nvPicPr>
                        <p:cNvPr id="0" name="Изображение 163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627784" y="3284984"/>
                          <a:ext cx="1157287" cy="4492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9"/>
            <p:cNvGraphicFramePr>
              <a:graphicFrameLocks noChangeAspect="1"/>
            </p:cNvGraphicFramePr>
            <p:nvPr/>
          </p:nvGraphicFramePr>
          <p:xfrm>
            <a:off x="1957388" y="3892550"/>
            <a:ext cx="257810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4" name="Формула" r:id="rId19" imgW="23774400" imgH="4267200" progId="Equation.3">
                    <p:embed/>
                  </p:oleObj>
                </mc:Choice>
                <mc:Fallback>
                  <p:oleObj name="Формула" r:id="rId19" imgW="23774400" imgH="4267200" progId="Equation.3">
                    <p:embed/>
                    <p:pic>
                      <p:nvPicPr>
                        <p:cNvPr id="0" name="Изображение 163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957388" y="3892550"/>
                          <a:ext cx="2578100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7" name="Прямая соединительная линия 86"/>
            <p:cNvCxnSpPr/>
            <p:nvPr/>
          </p:nvCxnSpPr>
          <p:spPr>
            <a:xfrm>
              <a:off x="6372200" y="508518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6876256" y="2420888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9" name="Object 10"/>
            <p:cNvGraphicFramePr>
              <a:graphicFrameLocks noChangeAspect="1"/>
            </p:cNvGraphicFramePr>
            <p:nvPr/>
          </p:nvGraphicFramePr>
          <p:xfrm>
            <a:off x="2116138" y="4484688"/>
            <a:ext cx="2182812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5" name="Формула" r:id="rId20" imgW="20116800" imgH="3352800" progId="Equation.3">
                    <p:embed/>
                  </p:oleObj>
                </mc:Choice>
                <mc:Fallback>
                  <p:oleObj name="Формула" r:id="rId20" imgW="20116800" imgH="3352800" progId="Equation.3">
                    <p:embed/>
                    <p:pic>
                      <p:nvPicPr>
                        <p:cNvPr id="0" name="Изображение 163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2116138" y="4484688"/>
                          <a:ext cx="2182812" cy="3540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9" name="Группа 78"/>
          <p:cNvGrpSpPr/>
          <p:nvPr/>
        </p:nvGrpSpPr>
        <p:grpSpPr>
          <a:xfrm>
            <a:off x="1611313" y="2204864"/>
            <a:ext cx="7112587" cy="4392488"/>
            <a:chOff x="1611313" y="2276872"/>
            <a:chExt cx="7112587" cy="4392488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1619672" y="2276872"/>
              <a:ext cx="7056784" cy="43924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ый треугольник 89"/>
            <p:cNvSpPr/>
            <p:nvPr/>
          </p:nvSpPr>
          <p:spPr>
            <a:xfrm>
              <a:off x="4860032" y="2924944"/>
              <a:ext cx="3312368" cy="2376264"/>
            </a:xfrm>
            <a:prstGeom prst="rtTriangle">
              <a:avLst/>
            </a:prstGeom>
            <a:noFill/>
            <a:ln w="508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рямоугольный треугольник 90"/>
            <p:cNvSpPr/>
            <p:nvPr/>
          </p:nvSpPr>
          <p:spPr>
            <a:xfrm rot="10800000">
              <a:off x="5076056" y="2636912"/>
              <a:ext cx="3312368" cy="2376264"/>
            </a:xfrm>
            <a:prstGeom prst="rtTriangle">
              <a:avLst/>
            </a:prstGeom>
            <a:noFill/>
            <a:ln w="508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427984" y="501317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427984" y="278092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884368" y="530120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316416" y="227687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316416" y="494116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788024" y="227687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8" name="Object 6"/>
            <p:cNvGraphicFramePr>
              <a:graphicFrameLocks noChangeAspect="1"/>
            </p:cNvGraphicFramePr>
            <p:nvPr/>
          </p:nvGraphicFramePr>
          <p:xfrm>
            <a:off x="2484438" y="2477071"/>
            <a:ext cx="161925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6" name="Формула" r:id="rId22" imgW="14935200" imgH="4267200" progId="Equation.3">
                    <p:embed/>
                  </p:oleObj>
                </mc:Choice>
                <mc:Fallback>
                  <p:oleObj name="Формула" r:id="rId22" imgW="14935200" imgH="4267200" progId="Equation.3">
                    <p:embed/>
                    <p:pic>
                      <p:nvPicPr>
                        <p:cNvPr id="0" name="Изображение 163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2484438" y="2477071"/>
                          <a:ext cx="1619250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9" name="Фигура, имеющая форму буквы L 98"/>
            <p:cNvSpPr/>
            <p:nvPr/>
          </p:nvSpPr>
          <p:spPr>
            <a:xfrm>
              <a:off x="7884368" y="2636912"/>
              <a:ext cx="504056" cy="554360"/>
            </a:xfrm>
            <a:prstGeom prst="corner">
              <a:avLst>
                <a:gd name="adj1" fmla="val 4167"/>
                <a:gd name="adj2" fmla="val 1389"/>
              </a:avLst>
            </a:prstGeom>
            <a:ln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Фигура, имеющая форму буквы L 99"/>
            <p:cNvSpPr/>
            <p:nvPr/>
          </p:nvSpPr>
          <p:spPr>
            <a:xfrm rot="10800000">
              <a:off x="4860032" y="4725144"/>
              <a:ext cx="504056" cy="554360"/>
            </a:xfrm>
            <a:prstGeom prst="corner">
              <a:avLst>
                <a:gd name="adj1" fmla="val 4167"/>
                <a:gd name="adj2" fmla="val 1389"/>
              </a:avLst>
            </a:prstGeom>
            <a:ln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1" name="Прямая соединительная линия 100"/>
            <p:cNvCxnSpPr/>
            <p:nvPr/>
          </p:nvCxnSpPr>
          <p:spPr>
            <a:xfrm flipH="1">
              <a:off x="6948264" y="3861048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 flipH="1">
              <a:off x="7020272" y="3933056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 flipH="1">
              <a:off x="6084168" y="3789040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 flipH="1">
              <a:off x="6156176" y="3861048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5" name="Object 7"/>
            <p:cNvGraphicFramePr>
              <a:graphicFrameLocks noChangeAspect="1"/>
            </p:cNvGraphicFramePr>
            <p:nvPr/>
          </p:nvGraphicFramePr>
          <p:xfrm>
            <a:off x="2395538" y="2924746"/>
            <a:ext cx="1685925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7" name="Формула" r:id="rId24" imgW="15544800" imgH="4267200" progId="Equation.3">
                    <p:embed/>
                  </p:oleObj>
                </mc:Choice>
                <mc:Fallback>
                  <p:oleObj name="Формула" r:id="rId24" imgW="15544800" imgH="4267200" progId="Equation.3">
                    <p:embed/>
                    <p:pic>
                      <p:nvPicPr>
                        <p:cNvPr id="0" name="Изображение 163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2395538" y="2924746"/>
                          <a:ext cx="1685925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" name="Object 8"/>
            <p:cNvGraphicFramePr>
              <a:graphicFrameLocks noChangeAspect="1"/>
            </p:cNvGraphicFramePr>
            <p:nvPr/>
          </p:nvGraphicFramePr>
          <p:xfrm>
            <a:off x="2627784" y="3356992"/>
            <a:ext cx="1157287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8" name="Формула" r:id="rId26" imgW="10668000" imgH="4267200" progId="Equation.3">
                    <p:embed/>
                  </p:oleObj>
                </mc:Choice>
                <mc:Fallback>
                  <p:oleObj name="Формула" r:id="rId26" imgW="10668000" imgH="4267200" progId="Equation.3">
                    <p:embed/>
                    <p:pic>
                      <p:nvPicPr>
                        <p:cNvPr id="0" name="Изображение 163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627784" y="3356992"/>
                          <a:ext cx="1157287" cy="4492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" name="Object 9"/>
            <p:cNvGraphicFramePr>
              <a:graphicFrameLocks noChangeAspect="1"/>
            </p:cNvGraphicFramePr>
            <p:nvPr/>
          </p:nvGraphicFramePr>
          <p:xfrm>
            <a:off x="1957388" y="3964558"/>
            <a:ext cx="257810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9" name="Формула" r:id="rId27" imgW="23774400" imgH="4267200" progId="Equation.3">
                    <p:embed/>
                  </p:oleObj>
                </mc:Choice>
                <mc:Fallback>
                  <p:oleObj name="Формула" r:id="rId27" imgW="23774400" imgH="4267200" progId="Equation.3">
                    <p:embed/>
                    <p:pic>
                      <p:nvPicPr>
                        <p:cNvPr id="0" name="Изображение 163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957388" y="3964558"/>
                          <a:ext cx="2578100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" name="Object 10"/>
            <p:cNvGraphicFramePr>
              <a:graphicFrameLocks noChangeAspect="1"/>
            </p:cNvGraphicFramePr>
            <p:nvPr/>
          </p:nvGraphicFramePr>
          <p:xfrm>
            <a:off x="1611313" y="5013896"/>
            <a:ext cx="2811462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0" name="Формула" r:id="rId28" imgW="25908000" imgH="3962400" progId="Equation.3">
                    <p:embed/>
                  </p:oleObj>
                </mc:Choice>
                <mc:Fallback>
                  <p:oleObj name="Формула" r:id="rId28" imgW="25908000" imgH="3962400" progId="Equation.3">
                    <p:embed/>
                    <p:pic>
                      <p:nvPicPr>
                        <p:cNvPr id="0" name="Изображение 163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1611313" y="5013896"/>
                          <a:ext cx="2811462" cy="417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" name="Object 10"/>
            <p:cNvGraphicFramePr>
              <a:graphicFrameLocks noChangeAspect="1"/>
            </p:cNvGraphicFramePr>
            <p:nvPr/>
          </p:nvGraphicFramePr>
          <p:xfrm>
            <a:off x="1835696" y="5445224"/>
            <a:ext cx="4200525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1" name="Формула" r:id="rId30" imgW="38709600" imgH="3962400" progId="Equation.3">
                    <p:embed/>
                  </p:oleObj>
                </mc:Choice>
                <mc:Fallback>
                  <p:oleObj name="Формула" r:id="rId30" imgW="38709600" imgH="3962400" progId="Equation.3">
                    <p:embed/>
                    <p:pic>
                      <p:nvPicPr>
                        <p:cNvPr id="0" name="Изображение 164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1835696" y="5445224"/>
                          <a:ext cx="4200525" cy="417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0" name="Месяц 109"/>
            <p:cNvSpPr/>
            <p:nvPr/>
          </p:nvSpPr>
          <p:spPr>
            <a:xfrm flipH="1">
              <a:off x="5940152" y="2636912"/>
              <a:ext cx="144016" cy="554360"/>
            </a:xfrm>
            <a:prstGeom prst="moon">
              <a:avLst>
                <a:gd name="adj" fmla="val 10417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Месяц 110"/>
            <p:cNvSpPr/>
            <p:nvPr/>
          </p:nvSpPr>
          <p:spPr>
            <a:xfrm>
              <a:off x="7092280" y="4725144"/>
              <a:ext cx="144016" cy="554360"/>
            </a:xfrm>
            <a:prstGeom prst="moon">
              <a:avLst>
                <a:gd name="adj" fmla="val 10417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1619672" y="2204864"/>
            <a:ext cx="7104228" cy="4392488"/>
            <a:chOff x="1619672" y="2276872"/>
            <a:chExt cx="7104228" cy="4392488"/>
          </a:xfrm>
        </p:grpSpPr>
        <p:sp>
          <p:nvSpPr>
            <p:cNvPr id="113" name="Прямоугольник 112"/>
            <p:cNvSpPr/>
            <p:nvPr/>
          </p:nvSpPr>
          <p:spPr>
            <a:xfrm>
              <a:off x="1619672" y="2276872"/>
              <a:ext cx="7056784" cy="43924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Прямоугольный треугольник 113"/>
            <p:cNvSpPr/>
            <p:nvPr/>
          </p:nvSpPr>
          <p:spPr>
            <a:xfrm>
              <a:off x="4860032" y="2924944"/>
              <a:ext cx="3312368" cy="2376264"/>
            </a:xfrm>
            <a:prstGeom prst="rtTriangle">
              <a:avLst/>
            </a:prstGeom>
            <a:noFill/>
            <a:ln w="508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Прямоугольный треугольник 114"/>
            <p:cNvSpPr/>
            <p:nvPr/>
          </p:nvSpPr>
          <p:spPr>
            <a:xfrm rot="10800000">
              <a:off x="5076056" y="2636912"/>
              <a:ext cx="3312368" cy="2376264"/>
            </a:xfrm>
            <a:prstGeom prst="rtTriangle">
              <a:avLst/>
            </a:prstGeom>
            <a:noFill/>
            <a:ln w="508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427984" y="501317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427984" y="278092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84368" y="530120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316416" y="227687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316416" y="494116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788024" y="227687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2" name="Object 6"/>
            <p:cNvGraphicFramePr>
              <a:graphicFrameLocks noChangeAspect="1"/>
            </p:cNvGraphicFramePr>
            <p:nvPr/>
          </p:nvGraphicFramePr>
          <p:xfrm>
            <a:off x="2483768" y="2492896"/>
            <a:ext cx="1619250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2" name="Формула" r:id="rId32" imgW="14935200" imgH="3962400" progId="Equation.3">
                    <p:embed/>
                  </p:oleObj>
                </mc:Choice>
                <mc:Fallback>
                  <p:oleObj name="Формула" r:id="rId32" imgW="14935200" imgH="3962400" progId="Equation.3">
                    <p:embed/>
                    <p:pic>
                      <p:nvPicPr>
                        <p:cNvPr id="0" name="Изображение 164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2483768" y="2492896"/>
                          <a:ext cx="1619250" cy="417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" name="Фигура, имеющая форму буквы L 122"/>
            <p:cNvSpPr/>
            <p:nvPr/>
          </p:nvSpPr>
          <p:spPr>
            <a:xfrm>
              <a:off x="7884368" y="2636912"/>
              <a:ext cx="504056" cy="554360"/>
            </a:xfrm>
            <a:prstGeom prst="corner">
              <a:avLst>
                <a:gd name="adj1" fmla="val 4167"/>
                <a:gd name="adj2" fmla="val 1389"/>
              </a:avLst>
            </a:prstGeom>
            <a:ln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Фигура, имеющая форму буквы L 123"/>
            <p:cNvSpPr/>
            <p:nvPr/>
          </p:nvSpPr>
          <p:spPr>
            <a:xfrm rot="10800000">
              <a:off x="4860032" y="4725144"/>
              <a:ext cx="504056" cy="554360"/>
            </a:xfrm>
            <a:prstGeom prst="corner">
              <a:avLst>
                <a:gd name="adj1" fmla="val 4167"/>
                <a:gd name="adj2" fmla="val 1389"/>
              </a:avLst>
            </a:prstGeom>
            <a:ln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5" name="Прямая соединительная линия 124"/>
            <p:cNvCxnSpPr/>
            <p:nvPr/>
          </p:nvCxnSpPr>
          <p:spPr>
            <a:xfrm flipH="1">
              <a:off x="8316416" y="3933056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/>
            <p:cNvCxnSpPr/>
            <p:nvPr/>
          </p:nvCxnSpPr>
          <p:spPr>
            <a:xfrm flipH="1">
              <a:off x="8316416" y="3789040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 flipH="1">
              <a:off x="4788024" y="3861048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 flipH="1">
              <a:off x="4788024" y="4005064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9" name="Object 7"/>
            <p:cNvGraphicFramePr>
              <a:graphicFrameLocks noChangeAspect="1"/>
            </p:cNvGraphicFramePr>
            <p:nvPr/>
          </p:nvGraphicFramePr>
          <p:xfrm>
            <a:off x="2428875" y="2940050"/>
            <a:ext cx="161925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3" name="Формула" r:id="rId34" imgW="14935200" imgH="3962400" progId="Equation.3">
                    <p:embed/>
                  </p:oleObj>
                </mc:Choice>
                <mc:Fallback>
                  <p:oleObj name="Формула" r:id="rId34" imgW="14935200" imgH="3962400" progId="Equation.3">
                    <p:embed/>
                    <p:pic>
                      <p:nvPicPr>
                        <p:cNvPr id="0" name="Изображение 164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2428875" y="2940050"/>
                          <a:ext cx="1619250" cy="4191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0" name="Object 8"/>
            <p:cNvGraphicFramePr>
              <a:graphicFrameLocks noChangeAspect="1"/>
            </p:cNvGraphicFramePr>
            <p:nvPr/>
          </p:nvGraphicFramePr>
          <p:xfrm>
            <a:off x="2627784" y="3356992"/>
            <a:ext cx="1157287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4" name="Формула" r:id="rId36" imgW="10668000" imgH="4267200" progId="Equation.3">
                    <p:embed/>
                  </p:oleObj>
                </mc:Choice>
                <mc:Fallback>
                  <p:oleObj name="Формула" r:id="rId36" imgW="10668000" imgH="4267200" progId="Equation.3">
                    <p:embed/>
                    <p:pic>
                      <p:nvPicPr>
                        <p:cNvPr id="0" name="Изображение 1640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627784" y="3356992"/>
                          <a:ext cx="1157287" cy="4492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1" name="Object 9"/>
            <p:cNvGraphicFramePr>
              <a:graphicFrameLocks noChangeAspect="1"/>
            </p:cNvGraphicFramePr>
            <p:nvPr/>
          </p:nvGraphicFramePr>
          <p:xfrm>
            <a:off x="1957388" y="3964558"/>
            <a:ext cx="257810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5" name="Формула" r:id="rId37" imgW="23774400" imgH="4267200" progId="Equation.3">
                    <p:embed/>
                  </p:oleObj>
                </mc:Choice>
                <mc:Fallback>
                  <p:oleObj name="Формула" r:id="rId37" imgW="23774400" imgH="4267200" progId="Equation.3">
                    <p:embed/>
                    <p:pic>
                      <p:nvPicPr>
                        <p:cNvPr id="0" name="Изображение 1640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957388" y="3964558"/>
                          <a:ext cx="2578100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" name="Object 10"/>
            <p:cNvGraphicFramePr>
              <a:graphicFrameLocks noChangeAspect="1"/>
            </p:cNvGraphicFramePr>
            <p:nvPr/>
          </p:nvGraphicFramePr>
          <p:xfrm>
            <a:off x="1907704" y="5229200"/>
            <a:ext cx="2216150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6" name="Формула" r:id="rId38" imgW="20421600" imgH="3962400" progId="Equation.3">
                    <p:embed/>
                  </p:oleObj>
                </mc:Choice>
                <mc:Fallback>
                  <p:oleObj name="Формула" r:id="rId38" imgW="20421600" imgH="3962400" progId="Equation.3">
                    <p:embed/>
                    <p:pic>
                      <p:nvPicPr>
                        <p:cNvPr id="0" name="Изображение 1640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9"/>
                        <a:stretch>
                          <a:fillRect/>
                        </a:stretch>
                      </p:blipFill>
                      <p:spPr>
                        <a:xfrm>
                          <a:off x="1907704" y="5229200"/>
                          <a:ext cx="2216150" cy="417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" name="Object 10"/>
            <p:cNvGraphicFramePr>
              <a:graphicFrameLocks noChangeAspect="1"/>
            </p:cNvGraphicFramePr>
            <p:nvPr/>
          </p:nvGraphicFramePr>
          <p:xfrm>
            <a:off x="1907704" y="5661248"/>
            <a:ext cx="3375025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7" name="Формула" r:id="rId40" imgW="31089600" imgH="3962400" progId="Equation.3">
                    <p:embed/>
                  </p:oleObj>
                </mc:Choice>
                <mc:Fallback>
                  <p:oleObj name="Формула" r:id="rId40" imgW="31089600" imgH="3962400" progId="Equation.3">
                    <p:embed/>
                    <p:pic>
                      <p:nvPicPr>
                        <p:cNvPr id="0" name="Изображение 1640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1"/>
                        <a:stretch>
                          <a:fillRect/>
                        </a:stretch>
                      </p:blipFill>
                      <p:spPr>
                        <a:xfrm>
                          <a:off x="1907704" y="5661248"/>
                          <a:ext cx="3375025" cy="4175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4" name="Месяц 133"/>
            <p:cNvSpPr/>
            <p:nvPr/>
          </p:nvSpPr>
          <p:spPr>
            <a:xfrm rot="15055191" flipH="1">
              <a:off x="7928906" y="4061933"/>
              <a:ext cx="202508" cy="543265"/>
            </a:xfrm>
            <a:prstGeom prst="moon">
              <a:avLst>
                <a:gd name="adj" fmla="val 10417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Месяц 134"/>
            <p:cNvSpPr/>
            <p:nvPr/>
          </p:nvSpPr>
          <p:spPr>
            <a:xfrm rot="15622131">
              <a:off x="5052772" y="3293141"/>
              <a:ext cx="190584" cy="551959"/>
            </a:xfrm>
            <a:prstGeom prst="moon">
              <a:avLst>
                <a:gd name="adj" fmla="val 10417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6" name="Прямоугольник 135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Управляющая кнопка: далее 66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8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4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69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70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78" name="Управляющая кнопка: настраиваемая 77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(5)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347864" y="3140968"/>
            <a:ext cx="38670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endParaRPr lang="ru-RU" sz="60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Управляющая кнопка: настраиваемая 137">
            <a:hlinkClick r:id="rId45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№30 Задачи на построение. Расположение прямых. Равнобедренный треугольник.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136" grpId="0" animBg="1"/>
      <p:bldP spid="67" grpId="0" animBg="1"/>
      <p:bldP spid="137" grpId="0"/>
      <p:bldP spid="137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pic>
        <p:nvPicPr>
          <p:cNvPr id="47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8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9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58" name="Управляющая кнопка: далее 57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2280" y="22048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72400" y="53012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5796136" y="2420888"/>
            <a:ext cx="2520280" cy="2880320"/>
          </a:xfrm>
          <a:prstGeom prst="triangle">
            <a:avLst>
              <a:gd name="adj" fmla="val 51009"/>
            </a:avLst>
          </a:prstGeom>
          <a:noFill/>
          <a:ln w="508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508104" y="53012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228184" y="4005064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7596336" y="3933056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Левая круглая скобка 31"/>
          <p:cNvSpPr/>
          <p:nvPr/>
        </p:nvSpPr>
        <p:spPr>
          <a:xfrm rot="2227557">
            <a:off x="10289837" y="4133632"/>
            <a:ext cx="344476" cy="547695"/>
          </a:xfrm>
          <a:prstGeom prst="leftBracket">
            <a:avLst>
              <a:gd name="adj" fmla="val 11698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467544" y="1340768"/>
            <a:ext cx="8208912" cy="720080"/>
            <a:chOff x="467544" y="4077072"/>
            <a:chExt cx="8208912" cy="720080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467544" y="407707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4141062"/>
              <a:ext cx="8064896" cy="597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TextBox 38"/>
          <p:cNvSpPr txBox="1"/>
          <p:nvPr/>
        </p:nvSpPr>
        <p:spPr>
          <a:xfrm>
            <a:off x="6732240" y="4869160"/>
            <a:ext cx="76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см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12360" y="3140968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7154" name="Object 2"/>
          <p:cNvGraphicFramePr>
            <a:graphicFrameLocks noChangeAspect="1"/>
          </p:cNvGraphicFramePr>
          <p:nvPr/>
        </p:nvGraphicFramePr>
        <p:xfrm>
          <a:off x="2873718" y="2276872"/>
          <a:ext cx="2371382" cy="658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Формула" r:id="rId6" imgW="19202400" imgH="5486400" progId="Equation.3">
                  <p:embed/>
                </p:oleObj>
              </mc:Choice>
              <mc:Fallback>
                <p:oleObj name="Формула" r:id="rId6" imgW="19202400" imgH="5486400" progId="Equation.3">
                  <p:embed/>
                  <p:pic>
                    <p:nvPicPr>
                      <p:cNvPr id="0" name="Изображение 17408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73718" y="2276872"/>
                        <a:ext cx="2371382" cy="65841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740352" y="3356992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7155" name="Object 3"/>
          <p:cNvGraphicFramePr>
            <a:graphicFrameLocks noChangeAspect="1"/>
          </p:cNvGraphicFramePr>
          <p:nvPr/>
        </p:nvGraphicFramePr>
        <p:xfrm>
          <a:off x="3131840" y="2852936"/>
          <a:ext cx="1757486" cy="450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Формула" r:id="rId8" imgW="16154400" imgH="4267200" progId="Equation.3">
                  <p:embed/>
                </p:oleObj>
              </mc:Choice>
              <mc:Fallback>
                <p:oleObj name="Формула" r:id="rId8" imgW="16154400" imgH="4267200" progId="Equation.3">
                  <p:embed/>
                  <p:pic>
                    <p:nvPicPr>
                      <p:cNvPr id="0" name="Изображение 17409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31840" y="2852936"/>
                        <a:ext cx="1757486" cy="45020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6" name="Object 4"/>
          <p:cNvGraphicFramePr>
            <a:graphicFrameLocks noChangeAspect="1"/>
          </p:cNvGraphicFramePr>
          <p:nvPr/>
        </p:nvGraphicFramePr>
        <p:xfrm>
          <a:off x="2195736" y="3284984"/>
          <a:ext cx="331311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Формула" r:id="rId10" imgW="26822400" imgH="5486400" progId="Equation.3">
                  <p:embed/>
                </p:oleObj>
              </mc:Choice>
              <mc:Fallback>
                <p:oleObj name="Формула" r:id="rId10" imgW="26822400" imgH="5486400" progId="Equation.3">
                  <p:embed/>
                  <p:pic>
                    <p:nvPicPr>
                      <p:cNvPr id="0" name="Изображение 17410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95736" y="3284984"/>
                        <a:ext cx="3313113" cy="6588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7" name="Object 5"/>
          <p:cNvGraphicFramePr>
            <a:graphicFrameLocks noChangeAspect="1"/>
          </p:cNvGraphicFramePr>
          <p:nvPr/>
        </p:nvGraphicFramePr>
        <p:xfrm>
          <a:off x="2271713" y="3767138"/>
          <a:ext cx="3160712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Формула" r:id="rId12" imgW="25603200" imgH="9448800" progId="Equation.3">
                  <p:embed/>
                </p:oleObj>
              </mc:Choice>
              <mc:Fallback>
                <p:oleObj name="Формула" r:id="rId12" imgW="25603200" imgH="9448800" progId="Equation.3">
                  <p:embed/>
                  <p:pic>
                    <p:nvPicPr>
                      <p:cNvPr id="0" name="Изображение 17411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71713" y="3767138"/>
                        <a:ext cx="3160712" cy="11350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8" name="Object 6"/>
          <p:cNvGraphicFramePr>
            <a:graphicFrameLocks noChangeAspect="1"/>
          </p:cNvGraphicFramePr>
          <p:nvPr/>
        </p:nvGraphicFramePr>
        <p:xfrm>
          <a:off x="2195736" y="5013176"/>
          <a:ext cx="240823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Формула" r:id="rId14" imgW="19507200" imgH="4876800" progId="Equation.3">
                  <p:embed/>
                </p:oleObj>
              </mc:Choice>
              <mc:Fallback>
                <p:oleObj name="Формула" r:id="rId14" imgW="19507200" imgH="4876800" progId="Equation.3">
                  <p:embed/>
                  <p:pic>
                    <p:nvPicPr>
                      <p:cNvPr id="0" name="Изображение 17412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95736" y="5013176"/>
                        <a:ext cx="2408238" cy="5857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3275856" y="4869160"/>
            <a:ext cx="1224136" cy="792088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rId16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№30 Задачи на построение. Расположение прямых. Равнобедренный треугольник.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8" grpId="0" animBg="1"/>
      <p:bldP spid="41" grpId="0"/>
      <p:bldP spid="42" grpId="0"/>
      <p:bldP spid="4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pic>
        <p:nvPicPr>
          <p:cNvPr id="47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8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9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68" name="Управляющая кнопка: домой 67">
            <a:hlinkClick r:id="rId5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52320" y="242088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56376" y="465313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6516216" y="2420888"/>
            <a:ext cx="1008112" cy="2808312"/>
          </a:xfrm>
          <a:prstGeom prst="line">
            <a:avLst/>
          </a:prstGeom>
          <a:ln w="50800">
            <a:solidFill>
              <a:srgbClr val="6565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860032" y="3933056"/>
            <a:ext cx="3384376" cy="1224136"/>
          </a:xfrm>
          <a:prstGeom prst="line">
            <a:avLst/>
          </a:prstGeom>
          <a:ln w="50800">
            <a:solidFill>
              <a:srgbClr val="6565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268760"/>
            <a:ext cx="8208912" cy="992509"/>
          </a:xfrm>
          <a:prstGeom prst="rect">
            <a:avLst/>
          </a:prstGeom>
          <a:noFill/>
          <a:ln w="38100">
            <a:solidFill>
              <a:srgbClr val="6565D9"/>
            </a:solidFill>
            <a:miter lim="800000"/>
            <a:headEnd/>
            <a:tailEnd/>
          </a:ln>
        </p:spPr>
      </p:pic>
      <p:sp>
        <p:nvSpPr>
          <p:cNvPr id="18" name="Управляющая кнопка: настраиваемая 17">
            <a:hlinkClick r:id="rId7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№30 Задачи на построение. Расположение прямых. Равнобедренный треугольник.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788024" y="2708920"/>
            <a:ext cx="3384376" cy="1224136"/>
          </a:xfrm>
          <a:prstGeom prst="line">
            <a:avLst/>
          </a:prstGeom>
          <a:ln w="50800">
            <a:solidFill>
              <a:srgbClr val="6565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028384" y="3501008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7874" name="Object 2"/>
          <p:cNvGraphicFramePr>
            <a:graphicFrameLocks noChangeAspect="1"/>
          </p:cNvGraphicFramePr>
          <p:nvPr/>
        </p:nvGraphicFramePr>
        <p:xfrm>
          <a:off x="2051720" y="3356992"/>
          <a:ext cx="10922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Формула" r:id="rId8" imgW="8839200" imgH="4267200" progId="Equation.3">
                  <p:embed/>
                </p:oleObj>
              </mc:Choice>
              <mc:Fallback>
                <p:oleObj name="Формула" r:id="rId8" imgW="8839200" imgH="4267200" progId="Equation.3">
                  <p:embed/>
                  <p:pic>
                    <p:nvPicPr>
                      <p:cNvPr id="0" name="Изображение 18432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51720" y="3356992"/>
                        <a:ext cx="1092200" cy="5127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2" descr="http://elmall96.ru/pics/pics26/220120_0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388618" flipV="1">
            <a:off x="4556401" y="1494574"/>
            <a:ext cx="3501007" cy="2120768"/>
          </a:xfrm>
          <a:prstGeom prst="rect">
            <a:avLst/>
          </a:prstGeom>
          <a:noFill/>
        </p:spPr>
      </p:pic>
      <p:graphicFrame>
        <p:nvGraphicFramePr>
          <p:cNvPr id="207875" name="Object 3"/>
          <p:cNvGraphicFramePr>
            <a:graphicFrameLocks noChangeAspect="1"/>
          </p:cNvGraphicFramePr>
          <p:nvPr/>
        </p:nvGraphicFramePr>
        <p:xfrm>
          <a:off x="2068513" y="3933825"/>
          <a:ext cx="1055687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Формула" r:id="rId11" imgW="8534400" imgH="4267200" progId="Equation.3">
                  <p:embed/>
                </p:oleObj>
              </mc:Choice>
              <mc:Fallback>
                <p:oleObj name="Формула" r:id="rId11" imgW="8534400" imgH="4267200" progId="Equation.3">
                  <p:embed/>
                  <p:pic>
                    <p:nvPicPr>
                      <p:cNvPr id="0" name="Изображение 18433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68513" y="3933825"/>
                        <a:ext cx="1055687" cy="5127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Правая фигурная скобка 33"/>
          <p:cNvSpPr/>
          <p:nvPr/>
        </p:nvSpPr>
        <p:spPr>
          <a:xfrm>
            <a:off x="3131840" y="3284984"/>
            <a:ext cx="288032" cy="1224136"/>
          </a:xfrm>
          <a:prstGeom prst="rightBrace">
            <a:avLst>
              <a:gd name="adj1" fmla="val 53307"/>
              <a:gd name="adj2" fmla="val 50000"/>
            </a:avLst>
          </a:prstGeom>
          <a:ln w="38100">
            <a:solidFill>
              <a:srgbClr val="6565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с вырезом 34"/>
          <p:cNvSpPr/>
          <p:nvPr/>
        </p:nvSpPr>
        <p:spPr>
          <a:xfrm>
            <a:off x="3563888" y="3717032"/>
            <a:ext cx="1080120" cy="340616"/>
          </a:xfrm>
          <a:prstGeom prst="notchedRightArrow">
            <a:avLst>
              <a:gd name="adj1" fmla="val 53741"/>
              <a:gd name="adj2" fmla="val 103056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7876" name="Object 4"/>
          <p:cNvGraphicFramePr>
            <a:graphicFrameLocks noChangeAspect="1"/>
          </p:cNvGraphicFramePr>
          <p:nvPr/>
        </p:nvGraphicFramePr>
        <p:xfrm>
          <a:off x="2661275" y="4725144"/>
          <a:ext cx="143655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Формула" r:id="rId13" imgW="8534400" imgH="3962400" progId="Equation.3">
                  <p:embed/>
                </p:oleObj>
              </mc:Choice>
              <mc:Fallback>
                <p:oleObj name="Формула" r:id="rId13" imgW="8534400" imgH="3962400" progId="Equation.3">
                  <p:embed/>
                  <p:pic>
                    <p:nvPicPr>
                      <p:cNvPr id="0" name="Изображение 1843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61275" y="4725144"/>
                        <a:ext cx="1436558" cy="6480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0.04652 -0.1560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11560" y="1700808"/>
            <a:ext cx="3024336" cy="3816424"/>
          </a:xfrm>
          <a:prstGeom prst="rect">
            <a:avLst/>
          </a:prstGeom>
          <a:solidFill>
            <a:schemeClr val="bg1"/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2132856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презентации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2420888"/>
            <a:ext cx="1656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Учитель - титул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708920"/>
            <a:ext cx="162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Самопроверка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2996952"/>
            <a:ext cx="2461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Девочка с карандашом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3284984"/>
            <a:ext cx="183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Девочка в синем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3573016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Мальчик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3861048"/>
            <a:ext cx="1836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Мальчик в кепке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4149080"/>
            <a:ext cx="216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/>
              </a:rPr>
              <a:t>Девочка с бантиком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4437112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Мальчик в красном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620688"/>
            <a:ext cx="30937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</a:t>
            </a:r>
            <a:endParaRPr lang="ru-RU" sz="48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77346" y="3827615"/>
            <a:ext cx="4248472" cy="2016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tx2"/>
                </a:solidFill>
              </a:rPr>
              <a:t>  </a:t>
            </a:r>
            <a:r>
              <a:rPr lang="ru-RU" sz="2400" b="1" dirty="0" err="1" smtClean="0">
                <a:solidFill>
                  <a:schemeClr val="tx2"/>
                </a:solidFill>
              </a:rPr>
              <a:t>Левитас</a:t>
            </a:r>
            <a:r>
              <a:rPr lang="ru-RU" sz="2400" b="1" dirty="0" smtClean="0">
                <a:solidFill>
                  <a:schemeClr val="tx2"/>
                </a:solidFill>
              </a:rPr>
              <a:t> Г.Г.</a:t>
            </a:r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Математические диктанты. Геометрия. 7-11 классы. Дидактические материалы. – М,: ИЛЕКСА, 2016 – 72 с.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546109">
            <a:off x="6136059" y="570305"/>
            <a:ext cx="2378898" cy="357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Управляющая кнопка: домой 17">
            <a:hlinkClick r:id="rId11" action="ppaction://hlinksldjump" highlightClick="1"/>
          </p:cNvPr>
          <p:cNvSpPr/>
          <p:nvPr/>
        </p:nvSpPr>
        <p:spPr>
          <a:xfrm>
            <a:off x="7677746" y="5987855"/>
            <a:ext cx="610368" cy="432048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№26 Задачи на построение. Перпендикуляр. Прямоугольный треугольник.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7544" y="1268760"/>
            <a:ext cx="8208912" cy="1040982"/>
          </a:xfrm>
          <a:prstGeom prst="rect">
            <a:avLst/>
          </a:prstGeom>
          <a:noFill/>
          <a:ln w="38100">
            <a:solidFill>
              <a:srgbClr val="255997"/>
            </a:solidFill>
            <a:miter lim="800000"/>
            <a:headEnd/>
            <a:tailEnd/>
          </a:ln>
        </p:spPr>
      </p:pic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sp>
        <p:nvSpPr>
          <p:cNvPr id="53" name="Прямоугольник 52"/>
          <p:cNvSpPr/>
          <p:nvPr/>
        </p:nvSpPr>
        <p:spPr>
          <a:xfrm>
            <a:off x="1907704" y="3933056"/>
            <a:ext cx="244827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27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8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31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2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3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853102">
            <a:off x="2771800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36" name="Прямая соединительная линия 35"/>
          <p:cNvCxnSpPr/>
          <p:nvPr/>
        </p:nvCxnSpPr>
        <p:spPr>
          <a:xfrm>
            <a:off x="2987824" y="3645024"/>
            <a:ext cx="4752528" cy="1224136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534259" y="2627573"/>
            <a:ext cx="2304256" cy="142149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2843808" y="371703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36096" y="436510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2" descr="http://elmall96.ru/pics/pics26/220120_0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059702" flipV="1">
            <a:off x="3346004" y="1302753"/>
            <a:ext cx="3501007" cy="2120768"/>
          </a:xfrm>
          <a:prstGeom prst="rect">
            <a:avLst/>
          </a:prstGeom>
          <a:noFill/>
        </p:spPr>
      </p:pic>
      <p:pic>
        <p:nvPicPr>
          <p:cNvPr id="41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947355">
            <a:off x="5762476" y="3090605"/>
            <a:ext cx="2304256" cy="142149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7308304" y="479715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8" name="Object 1"/>
          <p:cNvGraphicFramePr>
            <a:graphicFrameLocks noChangeAspect="1"/>
          </p:cNvGraphicFramePr>
          <p:nvPr/>
        </p:nvGraphicFramePr>
        <p:xfrm>
          <a:off x="2051050" y="5189538"/>
          <a:ext cx="16859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Формула" r:id="rId9" imgW="15544800" imgH="4267200" progId="Equation.3">
                  <p:embed/>
                </p:oleObj>
              </mc:Choice>
              <mc:Fallback>
                <p:oleObj name="Формула" r:id="rId9" imgW="15544800" imgH="4267200" progId="Equation.3">
                  <p:embed/>
                  <p:pic>
                    <p:nvPicPr>
                      <p:cNvPr id="0" name="Изображение 102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51050" y="5189538"/>
                        <a:ext cx="1685925" cy="450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Овал 49"/>
          <p:cNvSpPr/>
          <p:nvPr/>
        </p:nvSpPr>
        <p:spPr>
          <a:xfrm>
            <a:off x="5868144" y="3212976"/>
            <a:ext cx="144016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5940152" y="306896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/>
          <p:cNvCxnSpPr>
            <a:endCxn id="39" idx="0"/>
          </p:cNvCxnSpPr>
          <p:nvPr/>
        </p:nvCxnSpPr>
        <p:spPr>
          <a:xfrm flipH="1">
            <a:off x="5639838" y="2204864"/>
            <a:ext cx="588346" cy="216024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693E-6 L 0.49063 0.1695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03562E-7 L -0.0592 0.30141 " pathEditMode="relative" rAng="0" ptsTypes="AA">
                                      <p:cBhvr>
                                        <p:cTn id="7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4" grpId="0" animBg="1"/>
      <p:bldP spid="38" grpId="0"/>
      <p:bldP spid="39" grpId="0"/>
      <p:bldP spid="47" grpId="0"/>
      <p:bldP spid="50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9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63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64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68" name="Управляющая кнопка: далее 67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(3)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67544" y="1340768"/>
            <a:ext cx="8208912" cy="720080"/>
            <a:chOff x="467544" y="2348880"/>
            <a:chExt cx="8208912" cy="72008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67544" y="234888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2360546"/>
              <a:ext cx="8064896" cy="641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№26 Задачи на построение. Перпендикуляр. Прямоугольный треугольник.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411760" y="2420888"/>
            <a:ext cx="5976664" cy="2952328"/>
            <a:chOff x="2411760" y="2420888"/>
            <a:chExt cx="5976664" cy="2952328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2411760" y="2420888"/>
              <a:ext cx="5976664" cy="29523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499992" y="2852936"/>
              <a:ext cx="2109936" cy="2066528"/>
            </a:xfrm>
            <a:prstGeom prst="rect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3" name="Picture 2" descr="http://elmall96.ru/pics/pics26/220120_0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801761" y="2030887"/>
            <a:ext cx="3501007" cy="2120768"/>
          </a:xfrm>
          <a:prstGeom prst="rect">
            <a:avLst/>
          </a:prstGeom>
          <a:noFill/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5076056" y="4797152"/>
            <a:ext cx="0" cy="28803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084168" y="4797152"/>
            <a:ext cx="0" cy="28803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580112" y="2564904"/>
            <a:ext cx="0" cy="2448272"/>
          </a:xfrm>
          <a:prstGeom prst="line">
            <a:avLst/>
          </a:prstGeom>
          <a:ln w="508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 descr="http://elmall96.ru/pics/pics26/220120_0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V="1">
            <a:off x="3059832" y="3861048"/>
            <a:ext cx="3501007" cy="2120768"/>
          </a:xfrm>
          <a:prstGeom prst="rect">
            <a:avLst/>
          </a:prstGeom>
          <a:noFill/>
        </p:spPr>
      </p:pic>
      <p:cxnSp>
        <p:nvCxnSpPr>
          <p:cNvPr id="41" name="Прямая соединительная линия 40"/>
          <p:cNvCxnSpPr>
            <a:stCxn id="21" idx="3"/>
          </p:cNvCxnSpPr>
          <p:nvPr/>
        </p:nvCxnSpPr>
        <p:spPr>
          <a:xfrm flipH="1" flipV="1">
            <a:off x="4211960" y="3861048"/>
            <a:ext cx="2397968" cy="25152"/>
          </a:xfrm>
          <a:prstGeom prst="line">
            <a:avLst/>
          </a:prstGeom>
          <a:ln w="508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444208" y="3429000"/>
            <a:ext cx="288032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6444208" y="4293096"/>
            <a:ext cx="288032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sp>
        <p:nvSpPr>
          <p:cNvPr id="46" name="Управляющая кнопка: настраиваемая 45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№26 Задачи на построение. Перпендикуляр. Прямоугольный треугольник.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40"/>
          <p:cNvGrpSpPr/>
          <p:nvPr/>
        </p:nvGrpSpPr>
        <p:grpSpPr>
          <a:xfrm>
            <a:off x="1619672" y="2204864"/>
            <a:ext cx="7104228" cy="4392488"/>
            <a:chOff x="1619672" y="2204864"/>
            <a:chExt cx="7104228" cy="439248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619672" y="2204864"/>
              <a:ext cx="7056784" cy="43924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ый треугольник 11"/>
            <p:cNvSpPr/>
            <p:nvPr/>
          </p:nvSpPr>
          <p:spPr>
            <a:xfrm>
              <a:off x="4860032" y="2852936"/>
              <a:ext cx="3312368" cy="2376264"/>
            </a:xfrm>
            <a:prstGeom prst="rtTriangle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ый треугольник 13"/>
            <p:cNvSpPr/>
            <p:nvPr/>
          </p:nvSpPr>
          <p:spPr>
            <a:xfrm rot="10800000">
              <a:off x="5076056" y="2564904"/>
              <a:ext cx="3312368" cy="2376264"/>
            </a:xfrm>
            <a:prstGeom prst="rtTriangle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27984" y="494116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27984" y="270892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84368" y="522920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16416" y="220486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16416" y="486916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88024" y="22048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6"/>
            <p:cNvGraphicFramePr>
              <a:graphicFrameLocks noChangeAspect="1"/>
            </p:cNvGraphicFramePr>
            <p:nvPr/>
          </p:nvGraphicFramePr>
          <p:xfrm>
            <a:off x="2123728" y="2420888"/>
            <a:ext cx="1619250" cy="449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Формула" r:id="rId2" imgW="14935200" imgH="4267200" progId="Equation.3">
                    <p:embed/>
                  </p:oleObj>
                </mc:Choice>
                <mc:Fallback>
                  <p:oleObj name="Формула" r:id="rId2" imgW="14935200" imgH="4267200" progId="Equation.3">
                    <p:embed/>
                    <p:pic>
                      <p:nvPicPr>
                        <p:cNvPr id="0" name="Изображение 20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123728" y="2420888"/>
                          <a:ext cx="1619250" cy="449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Фигура, имеющая форму буквы L 22"/>
            <p:cNvSpPr/>
            <p:nvPr/>
          </p:nvSpPr>
          <p:spPr>
            <a:xfrm>
              <a:off x="7884368" y="2564904"/>
              <a:ext cx="504056" cy="554360"/>
            </a:xfrm>
            <a:prstGeom prst="corner">
              <a:avLst>
                <a:gd name="adj1" fmla="val 4167"/>
                <a:gd name="adj2" fmla="val 1389"/>
              </a:avLst>
            </a:prstGeom>
            <a:ln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Фигура, имеющая форму буквы L 25"/>
            <p:cNvSpPr/>
            <p:nvPr/>
          </p:nvSpPr>
          <p:spPr>
            <a:xfrm rot="10800000">
              <a:off x="4860032" y="4653136"/>
              <a:ext cx="504056" cy="554360"/>
            </a:xfrm>
            <a:prstGeom prst="corner">
              <a:avLst>
                <a:gd name="adj1" fmla="val 4167"/>
                <a:gd name="adj2" fmla="val 1389"/>
              </a:avLst>
            </a:prstGeom>
            <a:ln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6948264" y="3789040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7020272" y="3861048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7092280" y="3933056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6084168" y="3717032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6012160" y="3645024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6156176" y="3789040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3" name="Object 7"/>
            <p:cNvGraphicFramePr>
              <a:graphicFrameLocks noChangeAspect="1"/>
            </p:cNvGraphicFramePr>
            <p:nvPr/>
          </p:nvGraphicFramePr>
          <p:xfrm>
            <a:off x="2123728" y="2852936"/>
            <a:ext cx="1652587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Формула" r:id="rId4" imgW="15240000" imgH="4267200" progId="Equation.3">
                    <p:embed/>
                  </p:oleObj>
                </mc:Choice>
                <mc:Fallback>
                  <p:oleObj name="Формула" r:id="rId4" imgW="15240000" imgH="4267200" progId="Equation.3">
                    <p:embed/>
                    <p:pic>
                      <p:nvPicPr>
                        <p:cNvPr id="0" name="Изображение 20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123728" y="2852936"/>
                          <a:ext cx="1652587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8"/>
            <p:cNvGraphicFramePr>
              <a:graphicFrameLocks noChangeAspect="1"/>
            </p:cNvGraphicFramePr>
            <p:nvPr/>
          </p:nvGraphicFramePr>
          <p:xfrm>
            <a:off x="2627784" y="3284984"/>
            <a:ext cx="1157287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Формула" r:id="rId6" imgW="10668000" imgH="4267200" progId="Equation.3">
                    <p:embed/>
                  </p:oleObj>
                </mc:Choice>
                <mc:Fallback>
                  <p:oleObj name="Формула" r:id="rId6" imgW="10668000" imgH="4267200" progId="Equation.3">
                    <p:embed/>
                    <p:pic>
                      <p:nvPicPr>
                        <p:cNvPr id="0" name="Изображение 20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27784" y="3284984"/>
                          <a:ext cx="1157287" cy="4492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9"/>
            <p:cNvGraphicFramePr>
              <a:graphicFrameLocks noChangeAspect="1"/>
            </p:cNvGraphicFramePr>
            <p:nvPr/>
          </p:nvGraphicFramePr>
          <p:xfrm>
            <a:off x="1957388" y="3892550"/>
            <a:ext cx="257810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Формула" r:id="rId8" imgW="23774400" imgH="4267200" progId="Equation.3">
                    <p:embed/>
                  </p:oleObj>
                </mc:Choice>
                <mc:Fallback>
                  <p:oleObj name="Формула" r:id="rId8" imgW="23774400" imgH="4267200" progId="Equation.3">
                    <p:embed/>
                    <p:pic>
                      <p:nvPicPr>
                        <p:cNvPr id="0" name="Изображение 20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957388" y="3892550"/>
                          <a:ext cx="2578100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6" name="Прямая соединительная линия 35"/>
            <p:cNvCxnSpPr/>
            <p:nvPr/>
          </p:nvCxnSpPr>
          <p:spPr>
            <a:xfrm>
              <a:off x="6372200" y="508518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6876256" y="2420888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8" name="Object 10"/>
            <p:cNvGraphicFramePr>
              <a:graphicFrameLocks noChangeAspect="1"/>
            </p:cNvGraphicFramePr>
            <p:nvPr/>
          </p:nvGraphicFramePr>
          <p:xfrm>
            <a:off x="2247900" y="4452938"/>
            <a:ext cx="1917700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Формула" r:id="rId10" imgW="17678400" imgH="3962400" progId="Equation.3">
                    <p:embed/>
                  </p:oleObj>
                </mc:Choice>
                <mc:Fallback>
                  <p:oleObj name="Формула" r:id="rId10" imgW="17678400" imgH="3962400" progId="Equation.3">
                    <p:embed/>
                    <p:pic>
                      <p:nvPicPr>
                        <p:cNvPr id="0" name="Изображение 20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247900" y="4452938"/>
                          <a:ext cx="1917700" cy="417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11"/>
            <p:cNvGraphicFramePr>
              <a:graphicFrameLocks noChangeAspect="1"/>
            </p:cNvGraphicFramePr>
            <p:nvPr/>
          </p:nvGraphicFramePr>
          <p:xfrm>
            <a:off x="1979712" y="4869160"/>
            <a:ext cx="2314575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Формула" r:id="rId12" imgW="21336000" imgH="3962400" progId="Equation.3">
                    <p:embed/>
                  </p:oleObj>
                </mc:Choice>
                <mc:Fallback>
                  <p:oleObj name="Формула" r:id="rId12" imgW="21336000" imgH="3962400" progId="Equation.3">
                    <p:embed/>
                    <p:pic>
                      <p:nvPicPr>
                        <p:cNvPr id="0" name="Изображение 20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979712" y="4869160"/>
                          <a:ext cx="2314575" cy="4175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Прямоугольник 46"/>
          <p:cNvSpPr/>
          <p:nvPr/>
        </p:nvSpPr>
        <p:spPr>
          <a:xfrm rot="20688272">
            <a:off x="2919561" y="3812828"/>
            <a:ext cx="4104456" cy="5760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…гипотенузу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Группа 41"/>
          <p:cNvGrpSpPr/>
          <p:nvPr/>
        </p:nvGrpSpPr>
        <p:grpSpPr>
          <a:xfrm>
            <a:off x="1619672" y="2204864"/>
            <a:ext cx="7056784" cy="4392488"/>
            <a:chOff x="1691680" y="2204864"/>
            <a:chExt cx="7056784" cy="4392488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1691680" y="2204864"/>
              <a:ext cx="7056784" cy="43924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ый треугольник 49"/>
            <p:cNvSpPr/>
            <p:nvPr/>
          </p:nvSpPr>
          <p:spPr>
            <a:xfrm>
              <a:off x="4860032" y="2852936"/>
              <a:ext cx="3312368" cy="2376264"/>
            </a:xfrm>
            <a:prstGeom prst="rtTriangle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ый треугольник 50"/>
            <p:cNvSpPr/>
            <p:nvPr/>
          </p:nvSpPr>
          <p:spPr>
            <a:xfrm rot="10800000">
              <a:off x="5076056" y="2564904"/>
              <a:ext cx="3312368" cy="2376264"/>
            </a:xfrm>
            <a:prstGeom prst="rtTriangle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427984" y="494116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427984" y="270892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884368" y="522920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316416" y="220486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316416" y="486916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788024" y="22048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6"/>
            <p:cNvGraphicFramePr>
              <a:graphicFrameLocks noChangeAspect="1"/>
            </p:cNvGraphicFramePr>
            <p:nvPr/>
          </p:nvGraphicFramePr>
          <p:xfrm>
            <a:off x="2195736" y="2420888"/>
            <a:ext cx="1619250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Формула" r:id="rId14" imgW="14935200" imgH="3962400" progId="Equation.3">
                    <p:embed/>
                  </p:oleObj>
                </mc:Choice>
                <mc:Fallback>
                  <p:oleObj name="Формула" r:id="rId14" imgW="14935200" imgH="3962400" progId="Equation.3">
                    <p:embed/>
                    <p:pic>
                      <p:nvPicPr>
                        <p:cNvPr id="0" name="Изображение 205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195736" y="2420888"/>
                          <a:ext cx="1619250" cy="417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Фигура, имеющая форму буквы L 59"/>
            <p:cNvSpPr/>
            <p:nvPr/>
          </p:nvSpPr>
          <p:spPr>
            <a:xfrm>
              <a:off x="7884368" y="2564904"/>
              <a:ext cx="504056" cy="554360"/>
            </a:xfrm>
            <a:prstGeom prst="corner">
              <a:avLst>
                <a:gd name="adj1" fmla="val 4167"/>
                <a:gd name="adj2" fmla="val 1389"/>
              </a:avLst>
            </a:prstGeom>
            <a:ln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Фигура, имеющая форму буквы L 60"/>
            <p:cNvSpPr/>
            <p:nvPr/>
          </p:nvSpPr>
          <p:spPr>
            <a:xfrm rot="10800000">
              <a:off x="4860032" y="4653136"/>
              <a:ext cx="504056" cy="554360"/>
            </a:xfrm>
            <a:prstGeom prst="corner">
              <a:avLst>
                <a:gd name="adj1" fmla="val 4167"/>
                <a:gd name="adj2" fmla="val 1389"/>
              </a:avLst>
            </a:prstGeom>
            <a:ln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2" name="Прямая соединительная линия 61"/>
            <p:cNvCxnSpPr/>
            <p:nvPr/>
          </p:nvCxnSpPr>
          <p:spPr>
            <a:xfrm flipH="1">
              <a:off x="8316416" y="3861048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H="1">
              <a:off x="8316416" y="3717032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H="1">
              <a:off x="4788024" y="3789040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H="1">
              <a:off x="4788024" y="3933056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6" name="Object 7"/>
            <p:cNvGraphicFramePr>
              <a:graphicFrameLocks noChangeAspect="1"/>
            </p:cNvGraphicFramePr>
            <p:nvPr/>
          </p:nvGraphicFramePr>
          <p:xfrm>
            <a:off x="2195736" y="2852936"/>
            <a:ext cx="1652587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Формула" r:id="rId16" imgW="15240000" imgH="4267200" progId="Equation.3">
                    <p:embed/>
                  </p:oleObj>
                </mc:Choice>
                <mc:Fallback>
                  <p:oleObj name="Формула" r:id="rId16" imgW="15240000" imgH="4267200" progId="Equation.3">
                    <p:embed/>
                    <p:pic>
                      <p:nvPicPr>
                        <p:cNvPr id="0" name="Изображение 205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195736" y="2852936"/>
                          <a:ext cx="1652587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8"/>
            <p:cNvGraphicFramePr>
              <a:graphicFrameLocks noChangeAspect="1"/>
            </p:cNvGraphicFramePr>
            <p:nvPr/>
          </p:nvGraphicFramePr>
          <p:xfrm>
            <a:off x="2627784" y="3284984"/>
            <a:ext cx="1157287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Формула" r:id="rId17" imgW="10668000" imgH="4267200" progId="Equation.3">
                    <p:embed/>
                  </p:oleObj>
                </mc:Choice>
                <mc:Fallback>
                  <p:oleObj name="Формула" r:id="rId17" imgW="10668000" imgH="4267200" progId="Equation.3">
                    <p:embed/>
                    <p:pic>
                      <p:nvPicPr>
                        <p:cNvPr id="0" name="Изображение 20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27784" y="3284984"/>
                          <a:ext cx="1157287" cy="4492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9"/>
            <p:cNvGraphicFramePr>
              <a:graphicFrameLocks noChangeAspect="1"/>
            </p:cNvGraphicFramePr>
            <p:nvPr/>
          </p:nvGraphicFramePr>
          <p:xfrm>
            <a:off x="1957388" y="3892550"/>
            <a:ext cx="257810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Формула" r:id="rId18" imgW="23774400" imgH="4267200" progId="Equation.3">
                    <p:embed/>
                  </p:oleObj>
                </mc:Choice>
                <mc:Fallback>
                  <p:oleObj name="Формула" r:id="rId18" imgW="23774400" imgH="4267200" progId="Equation.3">
                    <p:embed/>
                    <p:pic>
                      <p:nvPicPr>
                        <p:cNvPr id="0" name="Изображение 205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957388" y="3892550"/>
                          <a:ext cx="2578100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9" name="Прямая соединительная линия 68"/>
            <p:cNvCxnSpPr/>
            <p:nvPr/>
          </p:nvCxnSpPr>
          <p:spPr>
            <a:xfrm>
              <a:off x="6372200" y="508518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6876256" y="2420888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1" name="Object 10"/>
            <p:cNvGraphicFramePr>
              <a:graphicFrameLocks noChangeAspect="1"/>
            </p:cNvGraphicFramePr>
            <p:nvPr/>
          </p:nvGraphicFramePr>
          <p:xfrm>
            <a:off x="2116138" y="4484688"/>
            <a:ext cx="2182812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Формула" r:id="rId19" imgW="20116800" imgH="3352800" progId="Equation.3">
                    <p:embed/>
                  </p:oleObj>
                </mc:Choice>
                <mc:Fallback>
                  <p:oleObj name="Формула" r:id="rId19" imgW="20116800" imgH="3352800" progId="Equation.3">
                    <p:embed/>
                    <p:pic>
                      <p:nvPicPr>
                        <p:cNvPr id="0" name="Изображение 205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116138" y="4484688"/>
                          <a:ext cx="2182812" cy="3540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2" name="Прямоугольник 71"/>
          <p:cNvSpPr/>
          <p:nvPr/>
        </p:nvSpPr>
        <p:spPr>
          <a:xfrm rot="20688272">
            <a:off x="3071961" y="3965228"/>
            <a:ext cx="4104456" cy="5760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…второй катет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2890641" y="2996952"/>
            <a:ext cx="42197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</a:t>
            </a:r>
            <a:endParaRPr lang="ru-RU" sz="6000" b="1" dirty="0" smtClean="0">
              <a:solidFill>
                <a:srgbClr val="2559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измерить…</a:t>
            </a:r>
            <a:endParaRPr lang="ru-RU" sz="6000" b="1" dirty="0">
              <a:solidFill>
                <a:srgbClr val="2559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3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4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2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67544" y="1268760"/>
            <a:ext cx="8208912" cy="962401"/>
          </a:xfrm>
          <a:prstGeom prst="rect">
            <a:avLst/>
          </a:prstGeom>
          <a:noFill/>
          <a:ln w="38100">
            <a:solidFill>
              <a:srgbClr val="255997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7" grpId="0" animBg="1"/>
      <p:bldP spid="72" grpId="0" animBg="1"/>
      <p:bldP spid="73" grpId="0" animBg="1"/>
      <p:bldP spid="74" grpId="0"/>
      <p:bldP spid="74" grpId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132856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pic>
        <p:nvPicPr>
          <p:cNvPr id="2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1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2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(2)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67544" y="1340768"/>
            <a:ext cx="8208912" cy="720080"/>
            <a:chOff x="467544" y="4293096"/>
            <a:chExt cx="8208912" cy="72008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67544" y="429309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1" y="4365104"/>
              <a:ext cx="8064897" cy="573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№26 Задачи на построение. Перпендикуляр. Прямоугольный треугольник.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2411760" y="2420888"/>
            <a:ext cx="5976664" cy="2952328"/>
            <a:chOff x="2411760" y="2420888"/>
            <a:chExt cx="5976664" cy="2952328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2411760" y="2420888"/>
              <a:ext cx="5976664" cy="29523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76056" y="242088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Равнобедренный треугольник 45"/>
            <p:cNvSpPr/>
            <p:nvPr/>
          </p:nvSpPr>
          <p:spPr>
            <a:xfrm>
              <a:off x="4427984" y="2780928"/>
              <a:ext cx="2160240" cy="2304256"/>
            </a:xfrm>
            <a:prstGeom prst="triangle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>
              <a:off x="4788024" y="3789040"/>
              <a:ext cx="432048" cy="216024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V="1">
              <a:off x="5796136" y="3789040"/>
              <a:ext cx="432048" cy="216024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995936" y="486916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588224" y="486916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Месяц 27"/>
          <p:cNvSpPr/>
          <p:nvPr/>
        </p:nvSpPr>
        <p:spPr>
          <a:xfrm rot="3161833">
            <a:off x="6151479" y="4664588"/>
            <a:ext cx="144555" cy="343880"/>
          </a:xfrm>
          <a:prstGeom prst="moon">
            <a:avLst>
              <a:gd name="adj" fmla="val 1041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Месяц 28"/>
          <p:cNvSpPr/>
          <p:nvPr/>
        </p:nvSpPr>
        <p:spPr>
          <a:xfrm rot="8048170">
            <a:off x="4705580" y="4657551"/>
            <a:ext cx="173067" cy="379990"/>
          </a:xfrm>
          <a:prstGeom prst="moon">
            <a:avLst>
              <a:gd name="adj" fmla="val 1041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2945" name="Object 1"/>
          <p:cNvGraphicFramePr>
            <a:graphicFrameLocks noChangeAspect="1"/>
          </p:cNvGraphicFramePr>
          <p:nvPr/>
        </p:nvGraphicFramePr>
        <p:xfrm>
          <a:off x="2946400" y="2852738"/>
          <a:ext cx="165258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Формула" r:id="rId6" imgW="15240000" imgH="4267200" progId="Equation.3">
                  <p:embed/>
                </p:oleObj>
              </mc:Choice>
              <mc:Fallback>
                <p:oleObj name="Формула" r:id="rId6" imgW="15240000" imgH="4267200" progId="Equation.3">
                  <p:embed/>
                  <p:pic>
                    <p:nvPicPr>
                      <p:cNvPr id="0" name="Изображение 307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46400" y="2852738"/>
                        <a:ext cx="1652588" cy="449262"/>
                      </a:xfrm>
                      <a:prstGeom prst="rect">
                        <a:avLst/>
                      </a:prstGeom>
                      <a:solidFill>
                        <a:srgbClr val="E0EBFC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3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grpSp>
        <p:nvGrpSpPr>
          <p:cNvPr id="21" name="Группа 20"/>
          <p:cNvGrpSpPr/>
          <p:nvPr/>
        </p:nvGrpSpPr>
        <p:grpSpPr>
          <a:xfrm>
            <a:off x="467544" y="1340768"/>
            <a:ext cx="8208912" cy="720080"/>
            <a:chOff x="467544" y="5157192"/>
            <a:chExt cx="8208912" cy="72008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67544" y="515719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5229201"/>
              <a:ext cx="8064896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№26 Задачи на построение. Перпендикуляр. Прямоугольный треугольник.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138" name="Picture 2" descr="http://www.opt-union.ru/l1670912/images/photocat/1000x1000/1001604296.jpg"/>
          <p:cNvPicPr>
            <a:picLocks noChangeAspect="1" noChangeArrowheads="1"/>
          </p:cNvPicPr>
          <p:nvPr/>
        </p:nvPicPr>
        <p:blipFill>
          <a:blip r:embed="rId3" cstate="print"/>
          <a:srcRect b="5863"/>
          <a:stretch>
            <a:fillRect/>
          </a:stretch>
        </p:blipFill>
        <p:spPr bwMode="auto">
          <a:xfrm>
            <a:off x="2555776" y="2276872"/>
            <a:ext cx="5187461" cy="4248471"/>
          </a:xfrm>
          <a:prstGeom prst="rect">
            <a:avLst/>
          </a:prstGeom>
          <a:noFill/>
        </p:spPr>
      </p:pic>
      <p:pic>
        <p:nvPicPr>
          <p:cNvPr id="16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7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8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2771800" y="3933056"/>
            <a:ext cx="4896544" cy="792088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534259" y="2987613"/>
            <a:ext cx="2304256" cy="142149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2627784" y="3429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52320" y="29969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843808" y="2636912"/>
            <a:ext cx="4968552" cy="792088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94852">
            <a:off x="2499616" y="1640344"/>
            <a:ext cx="2304256" cy="142149"/>
          </a:xfrm>
          <a:prstGeom prst="rect">
            <a:avLst/>
          </a:prstGeom>
          <a:noFill/>
        </p:spPr>
      </p:pic>
      <p:pic>
        <p:nvPicPr>
          <p:cNvPr id="20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539064">
            <a:off x="2453300" y="4315355"/>
            <a:ext cx="4968552" cy="922357"/>
          </a:xfrm>
          <a:prstGeom prst="rect">
            <a:avLst/>
          </a:prstGeom>
          <a:noFill/>
        </p:spPr>
      </p:pic>
      <p:sp>
        <p:nvSpPr>
          <p:cNvPr id="46" name="Управляющая кнопка: домой 45">
            <a:hlinkClick r:id="rId9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51711E-6 L 0.49861 0.13784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-0.00052 -0.185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0.49444 0.12454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Управляющая кнопка: настраиваемая 21">
            <a:hlinkClick r:id="rId1" action="ppaction://hlinksldjump" highlightClick="1"/>
          </p:cNvPr>
          <p:cNvSpPr/>
          <p:nvPr/>
        </p:nvSpPr>
        <p:spPr>
          <a:xfrm>
            <a:off x="4355976" y="6093296"/>
            <a:ext cx="3168352" cy="495672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домой 22">
            <a:hlinkClick r:id="rId2" action="ppaction://hlinksldjump" highlightClick="1"/>
          </p:cNvPr>
          <p:cNvSpPr/>
          <p:nvPr/>
        </p:nvSpPr>
        <p:spPr>
          <a:xfrm>
            <a:off x="7668344" y="6093296"/>
            <a:ext cx="1008112" cy="504056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rId3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№27 Первоначальные понятия. Параллельность. Треугольник.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67544" y="1268760"/>
            <a:ext cx="8208912" cy="720080"/>
            <a:chOff x="467544" y="1412776"/>
            <a:chExt cx="8208912" cy="72008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67544" y="14127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1628800"/>
              <a:ext cx="7956376" cy="31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Группа 24"/>
          <p:cNvGrpSpPr/>
          <p:nvPr/>
        </p:nvGrpSpPr>
        <p:grpSpPr>
          <a:xfrm>
            <a:off x="467544" y="2060848"/>
            <a:ext cx="8208912" cy="720080"/>
            <a:chOff x="467544" y="2276872"/>
            <a:chExt cx="8208912" cy="72008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67544" y="227687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2282658"/>
              <a:ext cx="7992888" cy="642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852936"/>
            <a:ext cx="8208912" cy="957307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933056"/>
            <a:ext cx="8208912" cy="98882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5013176"/>
            <a:ext cx="8208912" cy="95879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3285</Words>
  <Application>WPS Presentation</Application>
  <PresentationFormat>Экран (4:3)</PresentationFormat>
  <Paragraphs>501</Paragraphs>
  <Slides>33</Slides>
  <Notes>30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109</vt:i4>
      </vt:variant>
      <vt:variant>
        <vt:lpstr>幻灯片标题</vt:lpstr>
      </vt:variant>
      <vt:variant>
        <vt:i4>33</vt:i4>
      </vt:variant>
    </vt:vector>
  </HeadingPairs>
  <TitlesOfParts>
    <vt:vector size="15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448</cp:revision>
  <dcterms:created xsi:type="dcterms:W3CDTF">2018-08-09T10:48:00Z</dcterms:created>
  <dcterms:modified xsi:type="dcterms:W3CDTF">2024-11-02T13:49:09Z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457580C0B3B94E46A9EAB6F2C9980DC9_12</vt:lpwstr>
  </property>
  <property fmtid="{D5CDD505-2E9C-101B-9397-08002B2CF9AE}" pid="3" name="KSOProductBuildVer">
    <vt:lpwstr>1049-12.2.0.18607</vt:lpwstr>
  </property>
</Properties>
</file>