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7"/>
  </p:notesMasterIdLst>
  <p:sldIdLst>
    <p:sldId id="274" r:id="rId2"/>
    <p:sldId id="298" r:id="rId3"/>
    <p:sldId id="276" r:id="rId4"/>
    <p:sldId id="297" r:id="rId5"/>
    <p:sldId id="287" r:id="rId6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 varScale="1">
        <p:scale>
          <a:sx n="53" d="100"/>
          <a:sy n="53" d="100"/>
        </p:scale>
        <p:origin x="552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49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12" Type="http://schemas.openxmlformats.org/officeDocument/2006/relationships/audio" Target="../media/audio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ру.первослайд.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04100" cy="114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6301081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5932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59324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Алфавит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9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Мелкие организмы – пища китов.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В – Растение.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Рыба.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Ш – Сильный ветер на море.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О – Суша в море.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Один из древнейших способов добычи пищи. 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В Мёртвом море большая концентрация её.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Река.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М – Живут в раковинах.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Ч – Море.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Самое крупное пресное озеро.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Одно из агрегатных состояний воды.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Ф – Приспособление для очистки воды.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Т – Знаменитый корабль.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Осколок ледника.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Ц – Крупные волны, вызванные землетрясением.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Ж – Морская и речная драгоценность.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0">
        <p:sndAc>
          <p:stSnd>
            <p:snd r:embed="rId3" name="chimes.wav"/>
          </p:stSnd>
        </p:sndAc>
      </p:transition>
    </mc:Choice>
    <mc:Fallback xmlns="">
      <p:transition spd="slow" advClick="0" advTm="30000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8"/>
            <a:ext cx="12948960" cy="815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Мелкие организмы – пища китов.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В – Растение.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Рыба.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Ш – Сильный ветер на море.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О – Суша в море.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Один из древнейших способов добычи пищи. 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В Мёртвом море большая концентрация её.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Река.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М – Живут в раковинах.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Ч – Море.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Самое крупное пресное озеро.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Одно из агрегатных состояний воды.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Ф – Приспособление для очистки воды.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Т – Знаменитый корабль.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Осколок ледника.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Ц – Крупные волны, вызванные землетрясением.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Ж – Морская и речная драгоценность. </a:t>
            </a: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" y="3918063"/>
            <a:ext cx="20104099" cy="353831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21018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2942</TotalTime>
  <Words>69</Words>
  <Application>Microsoft Office PowerPoint</Application>
  <PresentationFormat>Произвольный</PresentationFormat>
  <Paragraphs>39</Paragraphs>
  <Slides>5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386</cp:revision>
  <dcterms:modified xsi:type="dcterms:W3CDTF">2021-01-05T14:41:09Z</dcterms:modified>
</cp:coreProperties>
</file>