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Её увеличение – одна из причин изменения климата.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Много деревьев.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Причина крушения «Титаника».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Область пониженного атмосферного давления.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Европейская столица, где было подписано соглашение по климату.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Какой газ образуется при сжигании?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Почти 21% в составе воздуха.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Школьный предмет.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Стихийное бедствие.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Ресурс пресной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Он делит Землю на Северное и Южное полушарие.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Все растения вместе.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Отсутствие дождей.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Прибор, измеряющий давление.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Слой атмосферы.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Подземный транспорт.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Ж – Сельскохозяйственная отрасль.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Её увеличение – одна из причин изменения климата.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Много деревьев.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Причина крушения «Титаника».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Область пониженного атмосферного давления.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Европейская столица, где было подписано соглашение по климату.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Какой газ образуется при сжигании?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Почти 21% в составе воздуха.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Школьный предмет.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Стихийное бедствие.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Ресурс пресной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Он делит Землю на Северное и Южное полушарие.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Все растения вместе.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Отсутствие дождей.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Прибор, измеряющий давление.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Слой атмосферы.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Подземный транспорт.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Ж – Сельскохозяйственная отрасль.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94755"/>
            <a:ext cx="20138006" cy="35616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38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2021-01-05T14:24:23Z</dcterms:modified>
</cp:coreProperties>
</file>