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6"/>
  </p:handoutMasterIdLst>
  <p:sldIdLst>
    <p:sldId id="256" r:id="rId3"/>
    <p:sldId id="257" r:id="rId4"/>
    <p:sldId id="259" r:id="rId5"/>
    <p:sldId id="278" r:id="rId6"/>
    <p:sldId id="262" r:id="rId7"/>
    <p:sldId id="284" r:id="rId8"/>
    <p:sldId id="271" r:id="rId9"/>
    <p:sldId id="285" r:id="rId10"/>
    <p:sldId id="283" r:id="rId11"/>
    <p:sldId id="276" r:id="rId12"/>
    <p:sldId id="280" r:id="rId13"/>
    <p:sldId id="279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691680" y="2276872"/>
            <a:ext cx="7272808" cy="29523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СЛОЖЕНИЕ И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ЫЧИТАНИЕ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ДЕСЯТИЧНЫХ 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ДРОБЕЙ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№25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5137"/>
            <a:ext cx="3730869" cy="590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3575" y="221583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49220" y="331104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49218" y="439995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49220" y="549299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99591" y="220365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5236" y="329885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5234" y="438776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5236" y="5480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80" y="2852936"/>
            <a:ext cx="1706793" cy="270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32493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19471" y="1871798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57443" y="4869160"/>
            <a:ext cx="5981016" cy="74339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67545" y="5702164"/>
            <a:ext cx="5981016" cy="74339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520" y="3417585"/>
            <a:ext cx="8640960" cy="132493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79" y="3600030"/>
            <a:ext cx="1670007" cy="270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 userDrawn="1"/>
        </p:nvSpPr>
        <p:spPr>
          <a:xfrm>
            <a:off x="457443" y="1704465"/>
            <a:ext cx="5981016" cy="74339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7545" y="2537469"/>
            <a:ext cx="5981016" cy="74339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845948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627784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18349" y="1304764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51520" y="3431305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11560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627784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618349" y="4509120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65388" y="2276873"/>
            <a:ext cx="1670007" cy="270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1586563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51920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663607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520" y="23185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228183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039870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3834924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646611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4524" y="339337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594564" y="446628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6211187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022874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31853" y="4286264"/>
            <a:ext cx="1385044" cy="224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6666" cy="86409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СЛОЖЕНИЕ И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ЫЧИТАНИЕ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ДЕСЯТИЧНЫХ ДРОБЕЙ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5137"/>
            <a:ext cx="3730869" cy="590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3075" y="839752"/>
            <a:ext cx="3174343" cy="503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80" y="2852936"/>
            <a:ext cx="1706793" cy="270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80" y="2852936"/>
            <a:ext cx="1706793" cy="270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80" y="2852936"/>
            <a:ext cx="1706793" cy="270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899592" y="1988806"/>
            <a:ext cx="5585155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88105" y="544522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99592" y="54452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9365" y="2852936"/>
            <a:ext cx="1670007" cy="270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204785" y="1681705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204785" y="4172882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77209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66431" y="2804083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5813297" y="1681704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813297" y="4172881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926" y="4202450"/>
            <a:ext cx="145614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10" descr="https://ds03.infourok.ru/uploads/ex/0f46/00063d4d-c975e978/hello_html_m250e0e3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80" y="2852936"/>
            <a:ext cx="1706793" cy="270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ds03.infourok.ru/uploads/ex/0f46/00063d4d-c975e978/hello_html_m250e0e35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1" Type="http://schemas.openxmlformats.org/officeDocument/2006/relationships/slideLayout" Target="../slideLayouts/slideLayout2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14" descr="https://nauka.club/wp-content/auploads/944603/fullsize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6353810"/>
            <a:ext cx="8950960" cy="412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цифра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записи результата сложения найдена неверно?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2007" y="1601443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6913960" y="6191469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956376" y="6191469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10500"/>
            <a:ext cx="1515467" cy="175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8,094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0,51 -</a:t>
            </a:r>
            <a:endParaRPr lang="ru-RU" sz="3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8,504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200" y="1645249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37484" y="1784765"/>
            <a:ext cx="832688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09880" y="1786939"/>
            <a:ext cx="83654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1784765"/>
            <a:ext cx="83225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4774" y="1803854"/>
            <a:ext cx="83225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1225" y="2554396"/>
            <a:ext cx="110799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8,604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320408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цифра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записи результата сложения найдена неверно?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9240" y="4569630"/>
            <a:ext cx="1515467" cy="1759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6,935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2,79 -</a:t>
            </a:r>
            <a:endParaRPr lang="ru-RU" sz="3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8,725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24336" y="4956221"/>
            <a:ext cx="832688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83608" y="4948245"/>
            <a:ext cx="83654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73856" y="4971492"/>
            <a:ext cx="83225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10052" y="4928623"/>
            <a:ext cx="83225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3647" y="5726833"/>
            <a:ext cx="110799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9,725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8170" y="4802942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19862" y="2199919"/>
            <a:ext cx="201633" cy="183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897915" y="5384535"/>
            <a:ext cx="201633" cy="183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2319" y="1830308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888" y="202821"/>
            <a:ext cx="8654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батона колбасы массой 1 кг часть  отрезали и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положили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холодильник, а из остальных 0,4 кг приготовили бутерброды.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холодильник положили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6913960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956376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9551" y="1814294"/>
            <a:ext cx="5790705" cy="576063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еньше 0,5 кг колбасы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5006" y="2602640"/>
            <a:ext cx="5795249" cy="61033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кг колбасы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816" y="3573016"/>
            <a:ext cx="70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куска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провода длиной 1 м электрик отрезал 0,2 м.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куске осталось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0461" y="4955290"/>
            <a:ext cx="5790705" cy="576063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еньше 0,5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провода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1" y="5765767"/>
            <a:ext cx="5795249" cy="61033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м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2421" y="2204860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885" y="105567"/>
            <a:ext cx="42877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приусадебном участке 200,5 м² занимает цветник. Эта площадь на 50,5 м² меньше площади огорода. Какова площадь огорода?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76039" y="4472779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1037" y="5572793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7321" y="3407278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150,5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1037" y="2296049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40705" y="5562501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29419" y="4472779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41987" y="2296049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44227" y="339200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5925" y="105566"/>
            <a:ext cx="42877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кухни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15,5 м². Кухня больше ванной комнаты на 9,5 м². Какова площадь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анной?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1168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Незнайка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74472" y="213285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74472" y="367925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74472" y="290892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74472" y="445992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74472" y="523258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228184" y="213285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228184" y="367925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228184" y="290892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228184" y="4459920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228184" y="523258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045" y="188640"/>
            <a:ext cx="8703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чисел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88875" y="423632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1443" y="3155794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24128" y="2055799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41987" y="3160145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04631" y="423632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11824" y="5319544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980728"/>
            <a:ext cx="3096344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0,62  и  0,08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80112" y="989507"/>
            <a:ext cx="3123963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  и  0,43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045" y="188640"/>
            <a:ext cx="423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из числа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 вычесть 5,01,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получится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3414" y="3181477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0,99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4891" y="423632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54563" y="5331987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41987" y="3160145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04631" y="423632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41987" y="2065200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0,18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6619" y="188640"/>
            <a:ext cx="4238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из числа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 вычесть 4,02,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получится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888" y="260648"/>
            <a:ext cx="8654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слагаемых равно …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равна их сумма?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55311" y="423632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41987" y="5326045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6,01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20124" y="205887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04631" y="423632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43269" y="314182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6,1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980728"/>
            <a:ext cx="2016224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0,005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32240" y="980728"/>
            <a:ext cx="203420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3,05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3414" y="3181477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4891" y="423632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04631" y="5331987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0,001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84015" y="3139692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04631" y="423632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2,001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41987" y="2065200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1,001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888" y="260648"/>
            <a:ext cx="8654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число 100 больше числа…?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980728"/>
            <a:ext cx="2016224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99,99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32240" y="980728"/>
            <a:ext cx="203420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98,999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976" y="177281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639" y="306034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91047"/>
            <a:ext cx="720080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+ 0,001 + 0,06 + 0,2 = 27,162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531" y="2815995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08820" y="4263249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0346" y="4229032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00346" y="1760135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14889" y="1773975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47324" y="3501008"/>
            <a:ext cx="720080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15,273 – 0,003 – 0,07 – 0,2 = 15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976" y="177281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639" y="306034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неравенство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91047"/>
            <a:ext cx="720080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2 – 0,75 &lt; 1,3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531" y="2815995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неравенство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08820" y="4263249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0346" y="4229032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08820" y="1765991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00345" y="1765991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47324" y="3501008"/>
            <a:ext cx="720080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2 + 0,75 &lt; 2,756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0" y="187908"/>
            <a:ext cx="42877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двумя соседними натуральными числами заключена сумма        -------------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90484" y="2280778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и 10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1037" y="5572793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и 11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6039" y="338805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и 9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7321" y="4479618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и 12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40705" y="5572793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и 10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40705" y="3396601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и 6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41987" y="2296049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и 8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53273" y="4472778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и 7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1412776"/>
            <a:ext cx="259228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9,88 + 1,2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29383" y="193769"/>
            <a:ext cx="42877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двумя соседними натуральными числами заключена разность   -----     -------------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28184" y="1412776"/>
            <a:ext cx="259228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8,12 – 1,9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1637</Words>
  <Application>WPS Presentation</Application>
  <PresentationFormat>Экран (4:3)</PresentationFormat>
  <Paragraphs>259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114</cp:revision>
  <dcterms:created xsi:type="dcterms:W3CDTF">2020-10-13T08:41:00Z</dcterms:created>
  <dcterms:modified xsi:type="dcterms:W3CDTF">2024-11-01T15:49:27Z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61C86E62CAC047A49732D30D0E4D747D_12</vt:lpwstr>
  </property>
  <property fmtid="{D5CDD505-2E9C-101B-9397-08002B2CF9AE}" pid="3" name="KSOProductBuildVer">
    <vt:lpwstr>1049-12.2.0.18607</vt:lpwstr>
  </property>
</Properties>
</file>