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7"/>
  </p:handoutMasterIdLst>
  <p:sldIdLst>
    <p:sldId id="256" r:id="rId3"/>
    <p:sldId id="258" r:id="rId4"/>
    <p:sldId id="295" r:id="rId5"/>
    <p:sldId id="280" r:id="rId7"/>
    <p:sldId id="296" r:id="rId8"/>
    <p:sldId id="297" r:id="rId9"/>
    <p:sldId id="298" r:id="rId10"/>
    <p:sldId id="259" r:id="rId11"/>
    <p:sldId id="299" r:id="rId12"/>
    <p:sldId id="300" r:id="rId13"/>
    <p:sldId id="285" r:id="rId14"/>
    <p:sldId id="293" r:id="rId15"/>
    <p:sldId id="25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2E01"/>
    <a:srgbClr val="E25E4C"/>
    <a:srgbClr val="F9C4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A9C57-0E4A-4C58-8A67-87BC448F2A4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2A167-757C-4765-AED1-CED538372F7B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EC1EB-675D-41D2-8990-5ACAA79AF28B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DDF7E-629A-49CB-B8BB-BC4398C5406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DDF7E-629A-49CB-B8BB-BC4398C54061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43694" y="250209"/>
            <a:ext cx="2324932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6493353" y="250209"/>
            <a:ext cx="2274982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7 класс 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9377" y="1024133"/>
            <a:ext cx="5558958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Дидактический материал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2953474" y="6093295"/>
            <a:ext cx="6070764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1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Марина Николаевна</a:t>
            </a:r>
            <a:endPara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СОШ №256 ГО ЗАТО Фокино Приморский край</a:t>
            </a: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7543320" y="1772816"/>
            <a:ext cx="145584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№12 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1846953" y="2924944"/>
            <a:ext cx="7126759" cy="175432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lvl="1" algn="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УМНОЖЕНИЕ</a:t>
            </a:r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/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МНОГОЧЛЕНА</a:t>
            </a:r>
            <a:endParaRPr lang="ru-RU" sz="3600" b="1" baseline="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/>
            <a:r>
              <a:rPr lang="ru-RU" sz="36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НА МНОГОЧЛЕН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6635" y="4772882"/>
            <a:ext cx="8757077" cy="1200329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pPr lvl="1" algn="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</a:t>
            </a: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МНОЖИТЕЛИ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755576" y="782661"/>
            <a:ext cx="2966536" cy="4590385"/>
            <a:chOff x="221092" y="610436"/>
            <a:chExt cx="2966536" cy="4590385"/>
          </a:xfrm>
        </p:grpSpPr>
        <p:sp>
          <p:nvSpPr>
            <p:cNvPr id="17" name="Овал 16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404664"/>
            <a:ext cx="8352928" cy="1872208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6" y="2648614"/>
            <a:ext cx="3960440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95536" y="3650252"/>
            <a:ext cx="3960440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95536" y="4658364"/>
            <a:ext cx="3960440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95536" y="5658626"/>
            <a:ext cx="3960440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4772749" y="2648614"/>
            <a:ext cx="3975715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4772749" y="3650252"/>
            <a:ext cx="3975715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4772749" y="4658364"/>
            <a:ext cx="3975715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4772749" y="5658626"/>
            <a:ext cx="3975715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266125" y="260648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мка 22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1" name="Группа 20"/>
          <p:cNvGrpSpPr/>
          <p:nvPr userDrawn="1"/>
        </p:nvGrpSpPr>
        <p:grpSpPr>
          <a:xfrm flipH="1">
            <a:off x="7430968" y="196636"/>
            <a:ext cx="1476117" cy="2288264"/>
            <a:chOff x="221092" y="610436"/>
            <a:chExt cx="2966536" cy="4590385"/>
          </a:xfrm>
        </p:grpSpPr>
        <p:sp>
          <p:nvSpPr>
            <p:cNvPr id="25" name="Овал 24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Рамка 8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95536" y="404664"/>
            <a:ext cx="8352928" cy="2160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819782" y="2424241"/>
            <a:ext cx="2376264" cy="73566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5652120" y="465836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66125" y="250183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361393" y="3875080"/>
            <a:ext cx="8352928" cy="2160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5796136" y="5861688"/>
            <a:ext cx="2376264" cy="73566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361393" y="1916832"/>
            <a:ext cx="1435632" cy="2288264"/>
            <a:chOff x="221092" y="610436"/>
            <a:chExt cx="2966536" cy="4590385"/>
          </a:xfrm>
        </p:grpSpPr>
        <p:sp>
          <p:nvSpPr>
            <p:cNvPr id="17" name="Овал 16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Рамка 8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95536" y="404664"/>
            <a:ext cx="8352928" cy="2160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499992" y="2424241"/>
            <a:ext cx="4104456" cy="73566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66125" y="250183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361393" y="3875080"/>
            <a:ext cx="8352928" cy="2160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476346" y="5861688"/>
            <a:ext cx="4104456" cy="73566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361393" y="1916832"/>
            <a:ext cx="1435632" cy="2288264"/>
            <a:chOff x="221092" y="610436"/>
            <a:chExt cx="2966536" cy="4590385"/>
          </a:xfrm>
        </p:grpSpPr>
        <p:sp>
          <p:nvSpPr>
            <p:cNvPr id="15" name="Овал 14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6" y="404663"/>
            <a:ext cx="8352928" cy="2088233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мка 18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439037" y="2697218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491881" y="2648614"/>
            <a:ext cx="525658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491881" y="3650252"/>
            <a:ext cx="525658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491881" y="4658364"/>
            <a:ext cx="525658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491881" y="5658626"/>
            <a:ext cx="525658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8" name="Группа 17"/>
          <p:cNvGrpSpPr/>
          <p:nvPr userDrawn="1"/>
        </p:nvGrpSpPr>
        <p:grpSpPr>
          <a:xfrm>
            <a:off x="1439037" y="3429000"/>
            <a:ext cx="1435632" cy="2288264"/>
            <a:chOff x="221092" y="610436"/>
            <a:chExt cx="2966536" cy="4590385"/>
          </a:xfrm>
        </p:grpSpPr>
        <p:sp>
          <p:nvSpPr>
            <p:cNvPr id="20" name="Овал 19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5EB1-E79D-4E2A-86B2-2794BD9ABCD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BC93-2DCB-4BAF-8293-6A8580F0C25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95536" y="1556792"/>
            <a:ext cx="5040560" cy="468052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95536" y="404664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 userDrawn="1"/>
        </p:nvSpPr>
        <p:spPr>
          <a:xfrm>
            <a:off x="35496" y="314954"/>
            <a:ext cx="9001000" cy="61555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Умножение многочлена</a:t>
            </a:r>
            <a:r>
              <a:rPr lang="ru-RU" sz="34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многочлен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35496" y="960080"/>
            <a:ext cx="9108504" cy="61555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многочленов</a:t>
            </a:r>
            <a:r>
              <a:rPr lang="ru-RU" sz="34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множители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 flipH="1">
            <a:off x="5652120" y="1646927"/>
            <a:ext cx="3024336" cy="4590385"/>
            <a:chOff x="221092" y="610436"/>
            <a:chExt cx="2966536" cy="4590385"/>
          </a:xfrm>
        </p:grpSpPr>
        <p:sp>
          <p:nvSpPr>
            <p:cNvPr id="13" name="Овал 12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6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95536" y="404664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95536" y="1565176"/>
            <a:ext cx="4104456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44008" y="1565176"/>
            <a:ext cx="4104456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103720" y="2648614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103720" y="3650252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1103720" y="4658364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03720" y="5658626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652120" y="2648614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652120" y="3650252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652120" y="4658364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5652120" y="5658626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038609" y="249289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" name="Группа 22"/>
          <p:cNvGrpSpPr/>
          <p:nvPr userDrawn="1"/>
        </p:nvGrpSpPr>
        <p:grpSpPr>
          <a:xfrm flipH="1">
            <a:off x="3748483" y="3234196"/>
            <a:ext cx="1476117" cy="2288264"/>
            <a:chOff x="221092" y="610436"/>
            <a:chExt cx="2966536" cy="4590385"/>
          </a:xfrm>
        </p:grpSpPr>
        <p:sp>
          <p:nvSpPr>
            <p:cNvPr id="24" name="Овал 23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5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Рамка 8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9529" y="314059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95536" y="404664"/>
            <a:ext cx="8352928" cy="150046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1241630" y="2768595"/>
            <a:ext cx="439248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236395" y="3929107"/>
            <a:ext cx="439248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244447" y="5101158"/>
            <a:ext cx="439248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6300192" y="2618315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6300192" y="3619953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6300192" y="4628065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6300192" y="5628327"/>
            <a:ext cx="237626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035298" y="177281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827584" y="3019757"/>
            <a:ext cx="57606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827584" y="4139280"/>
            <a:ext cx="57606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827584" y="5311331"/>
            <a:ext cx="57606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Группа 23"/>
          <p:cNvGrpSpPr/>
          <p:nvPr userDrawn="1"/>
        </p:nvGrpSpPr>
        <p:grpSpPr>
          <a:xfrm>
            <a:off x="179512" y="72318"/>
            <a:ext cx="1435632" cy="2288264"/>
            <a:chOff x="221092" y="610436"/>
            <a:chExt cx="2966536" cy="4590385"/>
          </a:xfrm>
        </p:grpSpPr>
        <p:sp>
          <p:nvSpPr>
            <p:cNvPr id="25" name="Овал 24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95536" y="1556792"/>
            <a:ext cx="5040560" cy="468052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95536" y="404664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994297" y="585554"/>
            <a:ext cx="5184616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 flipH="1">
            <a:off x="5652120" y="1646927"/>
            <a:ext cx="3024336" cy="4590385"/>
            <a:chOff x="221092" y="610436"/>
            <a:chExt cx="2966536" cy="4590385"/>
          </a:xfrm>
        </p:grpSpPr>
        <p:sp>
          <p:nvSpPr>
            <p:cNvPr id="12" name="Овал 11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Рамка 10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95536" y="404664"/>
            <a:ext cx="8352928" cy="2160240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03720" y="292494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1103720" y="465836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5652120" y="292494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5652120" y="465836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4038609" y="249289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Группа 14"/>
          <p:cNvGrpSpPr/>
          <p:nvPr userDrawn="1"/>
        </p:nvGrpSpPr>
        <p:grpSpPr>
          <a:xfrm flipH="1">
            <a:off x="3748483" y="3234196"/>
            <a:ext cx="1476117" cy="2288264"/>
            <a:chOff x="221092" y="610436"/>
            <a:chExt cx="2966536" cy="4590385"/>
          </a:xfrm>
        </p:grpSpPr>
        <p:sp>
          <p:nvSpPr>
            <p:cNvPr id="17" name="Овал 16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9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95536" y="404664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95536" y="1565176"/>
            <a:ext cx="4104456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44008" y="1565176"/>
            <a:ext cx="4104456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95535" y="2648614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95535" y="3650252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5" y="4658364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95535" y="5658626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504130" y="2646024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5504130" y="3647662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504130" y="4655774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504130" y="5656036"/>
            <a:ext cx="3244333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4038609" y="249289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мка 27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0" name="Группа 19"/>
          <p:cNvGrpSpPr/>
          <p:nvPr userDrawn="1"/>
        </p:nvGrpSpPr>
        <p:grpSpPr>
          <a:xfrm flipH="1">
            <a:off x="3748483" y="3234196"/>
            <a:ext cx="1476117" cy="2288264"/>
            <a:chOff x="221092" y="610436"/>
            <a:chExt cx="2966536" cy="4590385"/>
          </a:xfrm>
        </p:grpSpPr>
        <p:sp>
          <p:nvSpPr>
            <p:cNvPr id="21" name="Овал 20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5EB1-E79D-4E2A-86B2-2794BD9ABCD8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ABC93-2DCB-4BAF-8293-6A8580F0C250}" type="slidenum">
              <a:rPr lang="ru-RU" smtClean="0"/>
            </a:fld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395536" y="404664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95536" y="1565176"/>
            <a:ext cx="8352928" cy="1008112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038609" y="249289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1103720" y="292494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1103720" y="465836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652120" y="292494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5652120" y="4658364"/>
            <a:ext cx="2376264" cy="1362924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мка 16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18" name="Группа 17"/>
          <p:cNvGrpSpPr/>
          <p:nvPr userDrawn="1"/>
        </p:nvGrpSpPr>
        <p:grpSpPr>
          <a:xfrm flipH="1">
            <a:off x="3748483" y="3234196"/>
            <a:ext cx="1476117" cy="2288264"/>
            <a:chOff x="221092" y="610436"/>
            <a:chExt cx="2966536" cy="4590385"/>
          </a:xfrm>
        </p:grpSpPr>
        <p:sp>
          <p:nvSpPr>
            <p:cNvPr id="19" name="Овал 18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https://images.inlearno.ru/events_preview/2164ee3a168b9df2075298e958c3e6ad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294" y="44624"/>
            <a:ext cx="917321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>
            <a:off x="266125" y="260648"/>
            <a:ext cx="8640960" cy="6336704"/>
          </a:xfrm>
          <a:prstGeom prst="rect">
            <a:avLst/>
          </a:prstGeom>
          <a:solidFill>
            <a:schemeClr val="bg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95536" y="404664"/>
            <a:ext cx="8352928" cy="1872208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95536" y="2648614"/>
            <a:ext cx="3084448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95536" y="3650252"/>
            <a:ext cx="3084448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95536" y="4658364"/>
            <a:ext cx="3084448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95536" y="5658626"/>
            <a:ext cx="3084448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652120" y="2648614"/>
            <a:ext cx="309634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5652120" y="3650252"/>
            <a:ext cx="309634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5652120" y="4658364"/>
            <a:ext cx="309634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652120" y="5658626"/>
            <a:ext cx="3096344" cy="864096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038609" y="2492896"/>
            <a:ext cx="1073404" cy="58776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мка 22"/>
          <p:cNvSpPr/>
          <p:nvPr userDrawn="1"/>
        </p:nvSpPr>
        <p:spPr>
          <a:xfrm>
            <a:off x="0" y="0"/>
            <a:ext cx="9173210" cy="6858000"/>
          </a:xfrm>
          <a:prstGeom prst="frame">
            <a:avLst>
              <a:gd name="adj1" fmla="val 198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1" name="Группа 20"/>
          <p:cNvGrpSpPr/>
          <p:nvPr userDrawn="1"/>
        </p:nvGrpSpPr>
        <p:grpSpPr>
          <a:xfrm flipH="1">
            <a:off x="3748483" y="3234196"/>
            <a:ext cx="1476117" cy="2288264"/>
            <a:chOff x="221092" y="610436"/>
            <a:chExt cx="2966536" cy="4590385"/>
          </a:xfrm>
        </p:grpSpPr>
        <p:sp>
          <p:nvSpPr>
            <p:cNvPr id="25" name="Овал 24"/>
            <p:cNvSpPr/>
            <p:nvPr/>
          </p:nvSpPr>
          <p:spPr>
            <a:xfrm>
              <a:off x="683568" y="1223636"/>
              <a:ext cx="936104" cy="10801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6" name="Picture 2" descr="https://i.pinimg.com/736x/de/01/bc/de01bcde1239dd5cd035f3c43c98f3cf--boy-images-tom-tom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092" y="610436"/>
              <a:ext cx="2966536" cy="45903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05EB1-E79D-4E2A-86B2-2794BD9ABCD8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ABC93-2DCB-4BAF-8293-6A8580F0C25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0.jpeg"/><Relationship Id="rId7" Type="http://schemas.openxmlformats.org/officeDocument/2006/relationships/image" Target="../media/image9.jpeg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hyperlink" Target="https://i.pinimg.com/736x/de/01/bc/de01bcde1239dd5cd035f3c43c98f3cf--boy-images-tom-toms.jpg" TargetMode="External"/><Relationship Id="rId1" Type="http://schemas.openxmlformats.org/officeDocument/2006/relationships/hyperlink" Target="https://images.inlearno.ru/events_preview/2164ee3a168b9df2075298e958c3e6ad.jp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6.xml"/><Relationship Id="rId8" Type="http://schemas.openxmlformats.org/officeDocument/2006/relationships/slide" Target="slide8.xml"/><Relationship Id="rId7" Type="http://schemas.openxmlformats.org/officeDocument/2006/relationships/slide" Target="slide4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5.xml"/><Relationship Id="rId3" Type="http://schemas.openxmlformats.org/officeDocument/2006/relationships/slide" Target="slide7.xml"/><Relationship Id="rId2" Type="http://schemas.openxmlformats.org/officeDocument/2006/relationships/slide" Target="slide3.xml"/><Relationship Id="rId12" Type="http://schemas.openxmlformats.org/officeDocument/2006/relationships/slideLayout" Target="../slideLayouts/slideLayout2.xml"/><Relationship Id="rId11" Type="http://schemas.openxmlformats.org/officeDocument/2006/relationships/slide" Target="slide12.xml"/><Relationship Id="rId10" Type="http://schemas.openxmlformats.org/officeDocument/2006/relationships/slide" Target="slide10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http://moodle.tomedu.ru/pluginfile.php/29358/mod_assign/intro/%D0%BC%D0%B0%D0%BB%D1%8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8" name="AutoShape 4" descr="http://moodle.tomedu.ru/pluginfile.php/29358/mod_assign/intro/%D0%BC%D0%B0%D0%BB%D1%8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2090" y="6021070"/>
            <a:ext cx="6292215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823644"/>
            <a:ext cx="833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74982" y="4725143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48657" y="3730834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87510" y="5758375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87510" y="2743788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72364" y="1487143"/>
            <a:ext cx="497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800" y="262366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5800" y="365049"/>
            <a:ext cx="839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Разложите на множители левую </a:t>
            </a:r>
            <a:endParaRPr lang="ru-RU" sz="36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уравнения и найдите его корень.</a:t>
            </a:r>
            <a:endParaRPr lang="ru-RU" sz="28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6216" y="2457762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45352" y="2457762"/>
            <a:ext cx="2334293" cy="6962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0399" y="5889736"/>
            <a:ext cx="992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8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819017" y="5889736"/>
            <a:ext cx="2334293" cy="6962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3158635" y="3134917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2276826" y="3134917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051720" y="1555050"/>
            <a:ext cx="6127926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3528" y="3861048"/>
            <a:ext cx="8392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Разложите на множители левую </a:t>
            </a:r>
            <a:endParaRPr lang="ru-RU" sz="36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уравнения и найдите его корень.</a:t>
            </a:r>
            <a:endParaRPr lang="ru-RU" sz="28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51719" y="5056777"/>
            <a:ext cx="6127926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5800" y="262366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73378" y="803309"/>
            <a:ext cx="5946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</a:t>
            </a:r>
            <a:endParaRPr lang="ru-RU" sz="36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99992" y="2453161"/>
            <a:ext cx="4081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+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04440" y="2438642"/>
            <a:ext cx="4104455" cy="6962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99993" y="5889736"/>
            <a:ext cx="40998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 +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464543" y="5889736"/>
            <a:ext cx="4080334" cy="69627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3158635" y="3134917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2276826" y="3134917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123728" y="1552264"/>
            <a:ext cx="6457783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ах²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2724" y="4293096"/>
            <a:ext cx="5946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</a:t>
            </a:r>
            <a:endParaRPr lang="ru-RU" sz="36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087094" y="5013176"/>
            <a:ext cx="6457783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ах²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ау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4202" y="1673239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слайдов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03906" y="1673239"/>
            <a:ext cx="1112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Мальчик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170" name="Picture 2" descr="https://cdn1.ozone.ru/multimedia/10220288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72" y="2242592"/>
            <a:ext cx="1656183" cy="232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s://goods.kaypu.com/photo/5b910553384e1f655a70917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31990"/>
            <a:ext cx="1648167" cy="235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743746"/>
            <a:ext cx="1690688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8" descr="https://rabochaya-tetrad-uchebnik.com/algebra/uchebnik_algebra_7_klass_muravin_muravin_muravina/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6681" y="2780928"/>
            <a:ext cx="1515188" cy="229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s://image.isu.pub/160815152852-b80858f1a2fb105b09c11734b3e33e49/jpg/page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270" y="4077072"/>
            <a:ext cx="1593698" cy="2370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s://main-cdn.goods.ru/hlr-system/1693485819/100024942476b0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447434"/>
            <a:ext cx="1515188" cy="197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5805264"/>
            <a:ext cx="589340" cy="5763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</p:pic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971600" y="1988840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3" action="ppaction://hlinksldjump" highlightClick="1"/>
          </p:cNvPr>
          <p:cNvSpPr/>
          <p:nvPr/>
        </p:nvSpPr>
        <p:spPr>
          <a:xfrm>
            <a:off x="971600" y="3535240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4" action="ppaction://hlinksldjump" highlightClick="1"/>
          </p:cNvPr>
          <p:cNvSpPr/>
          <p:nvPr/>
        </p:nvSpPr>
        <p:spPr>
          <a:xfrm>
            <a:off x="971600" y="2764904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5" action="ppaction://hlinksldjump" highlightClick="1"/>
          </p:cNvPr>
          <p:cNvSpPr/>
          <p:nvPr/>
        </p:nvSpPr>
        <p:spPr>
          <a:xfrm>
            <a:off x="971600" y="4315904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971600" y="5072592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2925312" y="1988840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8" action="ppaction://hlinksldjump" highlightClick="1"/>
          </p:cNvPr>
          <p:cNvSpPr/>
          <p:nvPr/>
        </p:nvSpPr>
        <p:spPr>
          <a:xfrm>
            <a:off x="2925312" y="3535240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9" action="ppaction://hlinksldjump" highlightClick="1"/>
          </p:cNvPr>
          <p:cNvSpPr/>
          <p:nvPr/>
        </p:nvSpPr>
        <p:spPr>
          <a:xfrm>
            <a:off x="2925312" y="2764904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rId10" action="ppaction://hlinksldjump" highlightClick="1"/>
          </p:cNvPr>
          <p:cNvSpPr/>
          <p:nvPr/>
        </p:nvSpPr>
        <p:spPr>
          <a:xfrm>
            <a:off x="2925312" y="4315904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1" action="ppaction://hlinksldjump" highlightClick="1"/>
          </p:cNvPr>
          <p:cNvSpPr/>
          <p:nvPr/>
        </p:nvSpPr>
        <p:spPr>
          <a:xfrm>
            <a:off x="2925312" y="5072592"/>
            <a:ext cx="1801312" cy="720080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333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36C09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20182" y="2550095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814" y="625043"/>
            <a:ext cx="8341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dirty="0" err="1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ыполните</a:t>
            </a:r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умножение</a:t>
            </a:r>
            <a:endParaRPr lang="ru-RU" sz="36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0406" y="5709116"/>
            <a:ext cx="315412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51673" y="3729179"/>
            <a:ext cx="316873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67854" y="4735958"/>
            <a:ext cx="315246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67940" y="2713274"/>
            <a:ext cx="315246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4716016" y="6089622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омой 15">
            <a:hlinkClick r:id="rId1" action="ppaction://hlinksldjump" highlightClick="1"/>
          </p:cNvPr>
          <p:cNvSpPr/>
          <p:nvPr/>
        </p:nvSpPr>
        <p:spPr>
          <a:xfrm>
            <a:off x="3834207" y="6089622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81065" y="1772815"/>
            <a:ext cx="26789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525437" y="1772813"/>
            <a:ext cx="26532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545890" y="5709115"/>
            <a:ext cx="315412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57157" y="3729178"/>
            <a:ext cx="316873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65290" y="2713538"/>
            <a:ext cx="315246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546719" y="4722793"/>
            <a:ext cx="315246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7" grpId="0" animBg="1"/>
      <p:bldP spid="27" grpId="1" animBg="1"/>
      <p:bldP spid="28" grpId="0" animBg="1"/>
      <p:bldP spid="28" grpId="1" animBg="1"/>
      <p:bldP spid="24" grpId="0" animBg="1"/>
      <p:bldP spid="24" grpId="1" animBg="1"/>
      <p:bldP spid="25" grpId="0" animBg="1"/>
      <p:bldP spid="25" grpId="1" animBg="1"/>
      <p:bldP spid="30" grpId="0" animBg="1"/>
      <p:bldP spid="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6789" y="500479"/>
            <a:ext cx="8337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</a:t>
            </a:r>
            <a:endParaRPr lang="ru-RU" sz="36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тандартного вида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72200" y="3730836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74982" y="4736552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74982" y="2713273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4885" y="5745791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0720" y="1709976"/>
            <a:ext cx="4169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ru-RU" sz="36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6789" y="500479"/>
            <a:ext cx="8337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многочлена</a:t>
            </a:r>
            <a:endParaRPr lang="ru-RU" sz="36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тандартного вида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61819" y="4736551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61819" y="3717032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²–</a:t>
            </a:r>
            <a:r>
              <a:rPr lang="en-US" sz="3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³–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²–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88144" y="5758375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2200" y="2713271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⁴</a:t>
            </a:r>
            <a:r>
              <a:rPr lang="en-US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4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³–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²–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xy </a:t>
            </a:r>
            <a:endParaRPr lang="ru-RU" sz="3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0720" y="1709976"/>
            <a:ext cx="4169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823644"/>
            <a:ext cx="833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86801" y="5758375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+9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²+5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74982" y="4736552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+ 5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74982" y="2713273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+ 21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4982" y="3730835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72364" y="1487143"/>
            <a:ext cx="497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+ 5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823644"/>
            <a:ext cx="833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86801" y="5758375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²+18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48657" y="3730834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74982" y="2713273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+ 30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4982" y="4725144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</a:t>
            </a:r>
            <a:r>
              <a:rPr lang="en-US" sz="3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endParaRPr lang="ru-RU" sz="3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72364" y="1487143"/>
            <a:ext cx="497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01894" y="255009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32590" y="4728747"/>
            <a:ext cx="3116790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)(2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70121" y="5729581"/>
            <a:ext cx="3115150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19571" y="2713274"/>
            <a:ext cx="314431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48739" y="3728589"/>
            <a:ext cx="311514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1841" y="328120"/>
            <a:ext cx="8337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4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Представьте в виде </a:t>
            </a:r>
            <a:endParaRPr lang="ru-RU" sz="34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400" b="1" dirty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4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роизведения многочленов </a:t>
            </a:r>
            <a:endParaRPr lang="ru-RU" sz="3400" b="1" dirty="0" smtClean="0">
              <a:solidFill>
                <a:srgbClr val="6B2E0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4716016" y="6089622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правляющая кнопка: домой 22">
            <a:hlinkClick r:id="rId1" action="ppaction://hlinksldjump" highlightClick="1"/>
          </p:cNvPr>
          <p:cNvSpPr/>
          <p:nvPr/>
        </p:nvSpPr>
        <p:spPr>
          <a:xfrm>
            <a:off x="3834207" y="6089622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22231" y="1772816"/>
            <a:ext cx="37497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(2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904330" y="1772815"/>
            <a:ext cx="34676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73237" y="5715530"/>
            <a:ext cx="3116790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58654" y="3732005"/>
            <a:ext cx="3115150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558654" y="2713272"/>
            <a:ext cx="3144317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573237" y="4728747"/>
            <a:ext cx="311514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 –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9925" y="2713273"/>
            <a:ext cx="724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823644"/>
            <a:ext cx="8337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6B2E0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74982" y="4725143"/>
            <a:ext cx="510415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48657" y="3730834"/>
            <a:ext cx="5127799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74982" y="2713273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6324" y="5750310"/>
            <a:ext cx="5101474" cy="7200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2010025" y="5758375"/>
            <a:ext cx="704746" cy="432048"/>
          </a:xfrm>
          <a:prstGeom prst="actionButtonForwardNex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1" action="ppaction://hlinksldjump" highlightClick="1"/>
          </p:cNvPr>
          <p:cNvSpPr/>
          <p:nvPr/>
        </p:nvSpPr>
        <p:spPr>
          <a:xfrm>
            <a:off x="1128216" y="5758375"/>
            <a:ext cx="755506" cy="432048"/>
          </a:xfrm>
          <a:prstGeom prst="actionButtonHom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72364" y="1487143"/>
            <a:ext cx="4975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bx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9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1485</Words>
  <Application>WPS Presentation</Application>
  <PresentationFormat>Экран (4:3)</PresentationFormat>
  <Paragraphs>198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201</cp:revision>
  <dcterms:created xsi:type="dcterms:W3CDTF">2020-07-09T02:51:00Z</dcterms:created>
  <dcterms:modified xsi:type="dcterms:W3CDTF">2024-11-02T15:20:11Z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E46621B1DC6C4F87B697FBFCF41C16C5_12</vt:lpwstr>
  </property>
  <property fmtid="{D5CDD505-2E9C-101B-9397-08002B2CF9AE}" pid="3" name="KSOProductBuildVer">
    <vt:lpwstr>1049-12.2.0.18607</vt:lpwstr>
  </property>
</Properties>
</file>